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8" r:id="rId4"/>
    <p:sldId id="257" r:id="rId5"/>
  </p:sldIdLst>
  <p:sldSz cx="13716000" cy="10287000"/>
  <p:notesSz cx="6858000" cy="9144000"/>
  <p:embeddedFontLst>
    <p:embeddedFont>
      <p:font typeface="Aharoni" panose="02010803020104030203" pitchFamily="2" charset="-79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Chagas-Bijl" initials="SCB" lastIdx="1" clrIdx="0">
    <p:extLst>
      <p:ext uri="{19B8F6BF-5375-455C-9EA6-DF929625EA0E}">
        <p15:presenceInfo xmlns:p15="http://schemas.microsoft.com/office/powerpoint/2012/main" userId="S::Stephanie.Chagas-bijl@salvationarmy.org.uk::ad29c413-7ce2-40ab-9739-4fc0ddca22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58A469-6338-480F-80DF-09FE2717ACF6}" v="2" dt="2023-01-31T10:09:13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380" y="40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Chagas-Bijl" userId="ad29c413-7ce2-40ab-9739-4fc0ddca22cd" providerId="ADAL" clId="{117A5680-520E-4ADE-A88A-6349CBECB49D}"/>
    <pc:docChg chg="undo custSel modSld">
      <pc:chgData name="Stephanie Chagas-Bijl" userId="ad29c413-7ce2-40ab-9739-4fc0ddca22cd" providerId="ADAL" clId="{117A5680-520E-4ADE-A88A-6349CBECB49D}" dt="2023-01-17T16:36:08.437" v="21" actId="1037"/>
      <pc:docMkLst>
        <pc:docMk/>
      </pc:docMkLst>
      <pc:sldChg chg="addSp delSp modSp mod setBg">
        <pc:chgData name="Stephanie Chagas-Bijl" userId="ad29c413-7ce2-40ab-9739-4fc0ddca22cd" providerId="ADAL" clId="{117A5680-520E-4ADE-A88A-6349CBECB49D}" dt="2023-01-17T16:36:08.437" v="21" actId="1037"/>
        <pc:sldMkLst>
          <pc:docMk/>
          <pc:sldMk cId="0" sldId="257"/>
        </pc:sldMkLst>
        <pc:spChg chg="mod">
          <ac:chgData name="Stephanie Chagas-Bijl" userId="ad29c413-7ce2-40ab-9739-4fc0ddca22cd" providerId="ADAL" clId="{117A5680-520E-4ADE-A88A-6349CBECB49D}" dt="2023-01-17T16:36:08.437" v="21" actId="1037"/>
          <ac:spMkLst>
            <pc:docMk/>
            <pc:sldMk cId="0" sldId="257"/>
            <ac:spMk id="5" creationId="{00000000-0000-0000-0000-000000000000}"/>
          </ac:spMkLst>
        </pc:spChg>
        <pc:picChg chg="add mod">
          <ac:chgData name="Stephanie Chagas-Bijl" userId="ad29c413-7ce2-40ab-9739-4fc0ddca22cd" providerId="ADAL" clId="{117A5680-520E-4ADE-A88A-6349CBECB49D}" dt="2023-01-17T16:36:03.343" v="19" actId="1076"/>
          <ac:picMkLst>
            <pc:docMk/>
            <pc:sldMk cId="0" sldId="257"/>
            <ac:picMk id="9" creationId="{4261AEEC-4E17-48BE-A230-ECB27BA70B81}"/>
          </ac:picMkLst>
        </pc:picChg>
        <pc:picChg chg="del">
          <ac:chgData name="Stephanie Chagas-Bijl" userId="ad29c413-7ce2-40ab-9739-4fc0ddca22cd" providerId="ADAL" clId="{117A5680-520E-4ADE-A88A-6349CBECB49D}" dt="2023-01-17T16:35:58.382" v="17" actId="478"/>
          <ac:picMkLst>
            <pc:docMk/>
            <pc:sldMk cId="0" sldId="257"/>
            <ac:picMk id="13" creationId="{14A18397-D9AD-480F-8C78-C566CD658671}"/>
          </ac:picMkLst>
        </pc:picChg>
      </pc:sldChg>
      <pc:sldChg chg="addSp delSp modSp mod">
        <pc:chgData name="Stephanie Chagas-Bijl" userId="ad29c413-7ce2-40ab-9739-4fc0ddca22cd" providerId="ADAL" clId="{117A5680-520E-4ADE-A88A-6349CBECB49D}" dt="2023-01-17T16:35:23.804" v="15" actId="1036"/>
        <pc:sldMkLst>
          <pc:docMk/>
          <pc:sldMk cId="1965204511" sldId="258"/>
        </pc:sldMkLst>
        <pc:spChg chg="mod">
          <ac:chgData name="Stephanie Chagas-Bijl" userId="ad29c413-7ce2-40ab-9739-4fc0ddca22cd" providerId="ADAL" clId="{117A5680-520E-4ADE-A88A-6349CBECB49D}" dt="2023-01-17T16:35:23.804" v="15" actId="1036"/>
          <ac:spMkLst>
            <pc:docMk/>
            <pc:sldMk cId="1965204511" sldId="258"/>
            <ac:spMk id="7" creationId="{0658ADC2-1CF5-4217-85EE-12387A560787}"/>
          </ac:spMkLst>
        </pc:spChg>
        <pc:picChg chg="add mod ord">
          <ac:chgData name="Stephanie Chagas-Bijl" userId="ad29c413-7ce2-40ab-9739-4fc0ddca22cd" providerId="ADAL" clId="{117A5680-520E-4ADE-A88A-6349CBECB49D}" dt="2023-01-17T16:35:14.722" v="13" actId="171"/>
          <ac:picMkLst>
            <pc:docMk/>
            <pc:sldMk cId="1965204511" sldId="258"/>
            <ac:picMk id="2" creationId="{B21D991B-662F-4902-A10C-4C0BFD149373}"/>
          </ac:picMkLst>
        </pc:picChg>
        <pc:picChg chg="del">
          <ac:chgData name="Stephanie Chagas-Bijl" userId="ad29c413-7ce2-40ab-9739-4fc0ddca22cd" providerId="ADAL" clId="{117A5680-520E-4ADE-A88A-6349CBECB49D}" dt="2023-01-17T16:33:36.045" v="0" actId="478"/>
          <ac:picMkLst>
            <pc:docMk/>
            <pc:sldMk cId="1965204511" sldId="258"/>
            <ac:picMk id="3" creationId="{1448AE29-4372-44BD-840E-AB6C55BAE455}"/>
          </ac:picMkLst>
        </pc:picChg>
        <pc:picChg chg="add mod ord modCrop">
          <ac:chgData name="Stephanie Chagas-Bijl" userId="ad29c413-7ce2-40ab-9739-4fc0ddca22cd" providerId="ADAL" clId="{117A5680-520E-4ADE-A88A-6349CBECB49D}" dt="2023-01-17T16:34:04.828" v="4" actId="167"/>
          <ac:picMkLst>
            <pc:docMk/>
            <pc:sldMk cId="1965204511" sldId="258"/>
            <ac:picMk id="6" creationId="{CFF7F710-B38C-487B-BAF9-3005266A6E10}"/>
          </ac:picMkLst>
        </pc:picChg>
        <pc:picChg chg="add del">
          <ac:chgData name="Stephanie Chagas-Bijl" userId="ad29c413-7ce2-40ab-9739-4fc0ddca22cd" providerId="ADAL" clId="{117A5680-520E-4ADE-A88A-6349CBECB49D}" dt="2023-01-17T16:35:16.792" v="14" actId="478"/>
          <ac:picMkLst>
            <pc:docMk/>
            <pc:sldMk cId="1965204511" sldId="258"/>
            <ac:picMk id="9" creationId="{C79F9651-599F-49EA-8F65-7DE4FEE63871}"/>
          </ac:picMkLst>
        </pc:picChg>
      </pc:sldChg>
    </pc:docChg>
  </pc:docChgLst>
  <pc:docChgLst>
    <pc:chgData name="Stephanie Chagas-Bijl" userId="ad29c413-7ce2-40ab-9739-4fc0ddca22cd" providerId="ADAL" clId="{9E58A469-6338-480F-80DF-09FE2717ACF6}"/>
    <pc:docChg chg="custSel modSld">
      <pc:chgData name="Stephanie Chagas-Bijl" userId="ad29c413-7ce2-40ab-9739-4fc0ddca22cd" providerId="ADAL" clId="{9E58A469-6338-480F-80DF-09FE2717ACF6}" dt="2023-01-31T10:09:41.577" v="14" actId="1038"/>
      <pc:docMkLst>
        <pc:docMk/>
      </pc:docMkLst>
      <pc:sldChg chg="addSp delSp modSp mod">
        <pc:chgData name="Stephanie Chagas-Bijl" userId="ad29c413-7ce2-40ab-9739-4fc0ddca22cd" providerId="ADAL" clId="{9E58A469-6338-480F-80DF-09FE2717ACF6}" dt="2023-01-31T10:09:41.577" v="14" actId="1038"/>
        <pc:sldMkLst>
          <pc:docMk/>
          <pc:sldMk cId="0" sldId="257"/>
        </pc:sldMkLst>
        <pc:picChg chg="del">
          <ac:chgData name="Stephanie Chagas-Bijl" userId="ad29c413-7ce2-40ab-9739-4fc0ddca22cd" providerId="ADAL" clId="{9E58A469-6338-480F-80DF-09FE2717ACF6}" dt="2023-01-31T10:09:21.506" v="7" actId="478"/>
          <ac:picMkLst>
            <pc:docMk/>
            <pc:sldMk cId="0" sldId="257"/>
            <ac:picMk id="6" creationId="{00000000-0000-0000-0000-000000000000}"/>
          </ac:picMkLst>
        </pc:picChg>
        <pc:picChg chg="add mod">
          <ac:chgData name="Stephanie Chagas-Bijl" userId="ad29c413-7ce2-40ab-9739-4fc0ddca22cd" providerId="ADAL" clId="{9E58A469-6338-480F-80DF-09FE2717ACF6}" dt="2023-01-31T10:09:41.577" v="14" actId="1038"/>
          <ac:picMkLst>
            <pc:docMk/>
            <pc:sldMk cId="0" sldId="257"/>
            <ac:picMk id="10" creationId="{E4DD9E96-5A0F-49CA-B8FD-E6848FABD5BE}"/>
          </ac:picMkLst>
        </pc:picChg>
      </pc:sldChg>
      <pc:sldChg chg="addSp delSp modSp mod">
        <pc:chgData name="Stephanie Chagas-Bijl" userId="ad29c413-7ce2-40ab-9739-4fc0ddca22cd" providerId="ADAL" clId="{9E58A469-6338-480F-80DF-09FE2717ACF6}" dt="2023-01-31T10:09:35.752" v="10" actId="1037"/>
        <pc:sldMkLst>
          <pc:docMk/>
          <pc:sldMk cId="1965204511" sldId="258"/>
        </pc:sldMkLst>
        <pc:picChg chg="del">
          <ac:chgData name="Stephanie Chagas-Bijl" userId="ad29c413-7ce2-40ab-9739-4fc0ddca22cd" providerId="ADAL" clId="{9E58A469-6338-480F-80DF-09FE2717ACF6}" dt="2023-01-31T10:09:07.482" v="2" actId="478"/>
          <ac:picMkLst>
            <pc:docMk/>
            <pc:sldMk cId="1965204511" sldId="258"/>
            <ac:picMk id="8" creationId="{E717B225-D003-4F38-8F64-CB0B535B7166}"/>
          </ac:picMkLst>
        </pc:picChg>
        <pc:picChg chg="add mod">
          <ac:chgData name="Stephanie Chagas-Bijl" userId="ad29c413-7ce2-40ab-9739-4fc0ddca22cd" providerId="ADAL" clId="{9E58A469-6338-480F-80DF-09FE2717ACF6}" dt="2023-01-31T10:09:35.752" v="10" actId="1037"/>
          <ac:picMkLst>
            <pc:docMk/>
            <pc:sldMk cId="1965204511" sldId="258"/>
            <ac:picMk id="9" creationId="{E4DD9E96-5A0F-49CA-B8FD-E6848FABD5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FF7F710-B38C-487B-BAF9-3005266A6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7" b="-6"/>
          <a:stretch/>
        </p:blipFill>
        <p:spPr>
          <a:xfrm>
            <a:off x="1143" y="643"/>
            <a:ext cx="13714857" cy="10286357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0658ADC2-1CF5-4217-85EE-12387A560787}"/>
              </a:ext>
            </a:extLst>
          </p:cNvPr>
          <p:cNvSpPr txBox="1"/>
          <p:nvPr/>
        </p:nvSpPr>
        <p:spPr>
          <a:xfrm>
            <a:off x="3962400" y="5863114"/>
            <a:ext cx="5151603" cy="423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25"/>
              </a:lnSpc>
            </a:pPr>
            <a:r>
              <a:rPr lang="en-US" sz="3256" spc="212" dirty="0">
                <a:solidFill>
                  <a:srgbClr val="F5C10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 WITH GOD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1D991B-662F-4902-A10C-4C0BFD14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15" y="2361376"/>
            <a:ext cx="4928567" cy="3573211"/>
          </a:xfrm>
          <a:prstGeom prst="rect">
            <a:avLst/>
          </a:prstGeom>
        </p:spPr>
      </p:pic>
      <p:pic>
        <p:nvPicPr>
          <p:cNvPr id="9" name="Picture 8" descr="Text, logo, company name&#10;&#10;Description automatically generated">
            <a:extLst>
              <a:ext uri="{FF2B5EF4-FFF2-40B4-BE49-F238E27FC236}">
                <a16:creationId xmlns:a16="http://schemas.microsoft.com/office/drawing/2014/main" id="{E4DD9E96-5A0F-49CA-B8FD-E6848FABD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8622457"/>
            <a:ext cx="1219200" cy="137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0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829800" y="2228355"/>
            <a:ext cx="3563580" cy="24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6"/>
              </a:lnSpc>
            </a:pPr>
            <a:r>
              <a:rPr lang="en-US" sz="2200" spc="115" dirty="0">
                <a:solidFill>
                  <a:srgbClr val="F5C10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 WITH GOD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18669" y="3233362"/>
            <a:ext cx="6078662" cy="63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subheading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78572" y="2071954"/>
            <a:ext cx="6558856" cy="1116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heading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61AEEC-4E17-48BE-A230-ECB27BA70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8" t="18144" r="34165" b="38888"/>
          <a:stretch/>
        </p:blipFill>
        <p:spPr>
          <a:xfrm>
            <a:off x="10323208" y="70780"/>
            <a:ext cx="2971800" cy="2154555"/>
          </a:xfrm>
          <a:prstGeom prst="rect">
            <a:avLst/>
          </a:prstGeom>
        </p:spPr>
      </p:pic>
      <p:pic>
        <p:nvPicPr>
          <p:cNvPr id="10" name="Picture 9" descr="Text, logo, company name&#10;&#10;Description automatically generated">
            <a:extLst>
              <a:ext uri="{FF2B5EF4-FFF2-40B4-BE49-F238E27FC236}">
                <a16:creationId xmlns:a16="http://schemas.microsoft.com/office/drawing/2014/main" id="{E4DD9E96-5A0F-49CA-B8FD-E6848FAB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8725062"/>
            <a:ext cx="1219200" cy="13714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5" ma:contentTypeDescription="Create a new document." ma:contentTypeScope="" ma:versionID="f78155a3091d6726535d503ac3d578d5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c2f06bca687788cb9f43138d9a0e9fdc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034dcc-61d9-44f2-a14b-d11fb091c143}" ma:internalName="TaxCatchAll" ma:showField="CatchAllData" ma:web="13a34a21-b267-41f8-862e-9a79bb07b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9507E-9AD8-4A84-9198-6624291504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B28BCC-FE96-40A7-A0C6-EA58E3F534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f9437-edad-4b70-8c1e-678e90a28dbe"/>
    <ds:schemaRef ds:uri="13a34a21-b267-41f8-862e-9a79bb07b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Verdana</vt:lpstr>
      <vt:lpstr>Arial</vt:lpstr>
      <vt:lpstr>Aharoni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 16:9 - Widescreen</dc:title>
  <dc:creator>Stephanie Chagas-Bijl</dc:creator>
  <cp:lastModifiedBy>Stephanie Chagas-Bijl</cp:lastModifiedBy>
  <cp:revision>3</cp:revision>
  <dcterms:created xsi:type="dcterms:W3CDTF">2006-08-16T00:00:00Z</dcterms:created>
  <dcterms:modified xsi:type="dcterms:W3CDTF">2023-01-31T10:09:50Z</dcterms:modified>
  <dc:identifier>DAFX7lJSrsY</dc:identifier>
</cp:coreProperties>
</file>