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8" r:id="rId4"/>
    <p:sldId id="257" r:id="rId5"/>
  </p:sldIdLst>
  <p:sldSz cx="18288000" cy="10287000"/>
  <p:notesSz cx="6858000" cy="9144000"/>
  <p:embeddedFontLst>
    <p:embeddedFont>
      <p:font typeface="Aharoni" panose="02010803020104030203" pitchFamily="2" charset="-79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DDAD3-A79E-42F2-9656-5477DB9285A3}" v="2" dt="2023-01-31T10:10:33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hagas-Bijl" userId="ad29c413-7ce2-40ab-9739-4fc0ddca22cd" providerId="ADAL" clId="{46477AB6-78FC-482A-9149-936C07B78101}"/>
    <pc:docChg chg="undo custSel addSld delSld modSld sldOrd">
      <pc:chgData name="Stephanie Chagas-Bijl" userId="ad29c413-7ce2-40ab-9739-4fc0ddca22cd" providerId="ADAL" clId="{46477AB6-78FC-482A-9149-936C07B78101}" dt="2023-01-17T16:12:46.031" v="78" actId="2711"/>
      <pc:docMkLst>
        <pc:docMk/>
      </pc:docMkLst>
      <pc:sldChg chg="delSp modSp del mod">
        <pc:chgData name="Stephanie Chagas-Bijl" userId="ad29c413-7ce2-40ab-9739-4fc0ddca22cd" providerId="ADAL" clId="{46477AB6-78FC-482A-9149-936C07B78101}" dt="2023-01-17T14:35:54.238" v="43" actId="47"/>
        <pc:sldMkLst>
          <pc:docMk/>
          <pc:sldMk cId="0" sldId="256"/>
        </pc:sldMkLst>
        <pc:spChg chg="mod">
          <ac:chgData name="Stephanie Chagas-Bijl" userId="ad29c413-7ce2-40ab-9739-4fc0ddca22cd" providerId="ADAL" clId="{46477AB6-78FC-482A-9149-936C07B78101}" dt="2023-01-17T14:35:50.841" v="42" actId="6549"/>
          <ac:spMkLst>
            <pc:docMk/>
            <pc:sldMk cId="0" sldId="256"/>
            <ac:spMk id="4" creationId="{00000000-0000-0000-0000-000000000000}"/>
          </ac:spMkLst>
        </pc:spChg>
        <pc:picChg chg="ord">
          <ac:chgData name="Stephanie Chagas-Bijl" userId="ad29c413-7ce2-40ab-9739-4fc0ddca22cd" providerId="ADAL" clId="{46477AB6-78FC-482A-9149-936C07B78101}" dt="2023-01-17T14:27:27.199" v="2" actId="171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Stephanie Chagas-Bijl" userId="ad29c413-7ce2-40ab-9739-4fc0ddca22cd" providerId="ADAL" clId="{46477AB6-78FC-482A-9149-936C07B78101}" dt="2023-01-17T14:27:32.681" v="3" actId="478"/>
          <ac:picMkLst>
            <pc:docMk/>
            <pc:sldMk cId="0" sldId="256"/>
            <ac:picMk id="6" creationId="{00000000-0000-0000-0000-000000000000}"/>
          </ac:picMkLst>
        </pc:picChg>
      </pc:sldChg>
      <pc:sldChg chg="addSp delSp modSp mod setBg">
        <pc:chgData name="Stephanie Chagas-Bijl" userId="ad29c413-7ce2-40ab-9739-4fc0ddca22cd" providerId="ADAL" clId="{46477AB6-78FC-482A-9149-936C07B78101}" dt="2023-01-17T16:12:46.031" v="78" actId="2711"/>
        <pc:sldMkLst>
          <pc:docMk/>
          <pc:sldMk cId="0" sldId="257"/>
        </pc:sldMkLst>
        <pc:spChg chg="add del mod topLvl">
          <ac:chgData name="Stephanie Chagas-Bijl" userId="ad29c413-7ce2-40ab-9739-4fc0ddca22cd" providerId="ADAL" clId="{46477AB6-78FC-482A-9149-936C07B78101}" dt="2023-01-17T14:33:51.253" v="23" actId="478"/>
          <ac:spMkLst>
            <pc:docMk/>
            <pc:sldMk cId="0" sldId="257"/>
            <ac:spMk id="4" creationId="{00000000-0000-0000-0000-000000000000}"/>
          </ac:spMkLst>
        </pc:spChg>
        <pc:spChg chg="mod">
          <ac:chgData name="Stephanie Chagas-Bijl" userId="ad29c413-7ce2-40ab-9739-4fc0ddca22cd" providerId="ADAL" clId="{46477AB6-78FC-482A-9149-936C07B78101}" dt="2023-01-17T16:10:25.316" v="76" actId="2711"/>
          <ac:spMkLst>
            <pc:docMk/>
            <pc:sldMk cId="0" sldId="257"/>
            <ac:spMk id="5" creationId="{00000000-0000-0000-0000-000000000000}"/>
          </ac:spMkLst>
        </pc:spChg>
        <pc:spChg chg="mod">
          <ac:chgData name="Stephanie Chagas-Bijl" userId="ad29c413-7ce2-40ab-9739-4fc0ddca22cd" providerId="ADAL" clId="{46477AB6-78FC-482A-9149-936C07B78101}" dt="2023-01-17T16:12:46.031" v="78" actId="2711"/>
          <ac:spMkLst>
            <pc:docMk/>
            <pc:sldMk cId="0" sldId="257"/>
            <ac:spMk id="7" creationId="{00000000-0000-0000-0000-000000000000}"/>
          </ac:spMkLst>
        </pc:spChg>
        <pc:spChg chg="mod">
          <ac:chgData name="Stephanie Chagas-Bijl" userId="ad29c413-7ce2-40ab-9739-4fc0ddca22cd" providerId="ADAL" clId="{46477AB6-78FC-482A-9149-936C07B78101}" dt="2023-01-17T16:12:28.349" v="77" actId="2711"/>
          <ac:spMkLst>
            <pc:docMk/>
            <pc:sldMk cId="0" sldId="257"/>
            <ac:spMk id="8" creationId="{00000000-0000-0000-0000-000000000000}"/>
          </ac:spMkLst>
        </pc:spChg>
        <pc:spChg chg="mod">
          <ac:chgData name="Stephanie Chagas-Bijl" userId="ad29c413-7ce2-40ab-9739-4fc0ddca22cd" providerId="ADAL" clId="{46477AB6-78FC-482A-9149-936C07B78101}" dt="2023-01-17T14:32:56.903" v="12"/>
          <ac:spMkLst>
            <pc:docMk/>
            <pc:sldMk cId="0" sldId="257"/>
            <ac:spMk id="11" creationId="{4FAD05C0-0A09-430C-B4CC-09160D025E0E}"/>
          </ac:spMkLst>
        </pc:spChg>
        <pc:grpChg chg="add del">
          <ac:chgData name="Stephanie Chagas-Bijl" userId="ad29c413-7ce2-40ab-9739-4fc0ddca22cd" providerId="ADAL" clId="{46477AB6-78FC-482A-9149-936C07B78101}" dt="2023-01-17T14:33:48.670" v="21" actId="478"/>
          <ac:grpSpMkLst>
            <pc:docMk/>
            <pc:sldMk cId="0" sldId="257"/>
            <ac:grpSpMk id="2" creationId="{00000000-0000-0000-0000-000000000000}"/>
          </ac:grpSpMkLst>
        </pc:grpChg>
        <pc:grpChg chg="add del mod">
          <ac:chgData name="Stephanie Chagas-Bijl" userId="ad29c413-7ce2-40ab-9739-4fc0ddca22cd" providerId="ADAL" clId="{46477AB6-78FC-482A-9149-936C07B78101}" dt="2023-01-17T14:33:07.994" v="17"/>
          <ac:grpSpMkLst>
            <pc:docMk/>
            <pc:sldMk cId="0" sldId="257"/>
            <ac:grpSpMk id="9" creationId="{0C0D74B2-6B6A-4DC1-9507-EE615E63E8D4}"/>
          </ac:grpSpMkLst>
        </pc:grpChg>
        <pc:picChg chg="add del mod topLvl">
          <ac:chgData name="Stephanie Chagas-Bijl" userId="ad29c413-7ce2-40ab-9739-4fc0ddca22cd" providerId="ADAL" clId="{46477AB6-78FC-482A-9149-936C07B78101}" dt="2023-01-17T14:33:48.670" v="21" actId="478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Stephanie Chagas-Bijl" userId="ad29c413-7ce2-40ab-9739-4fc0ddca22cd" providerId="ADAL" clId="{46477AB6-78FC-482A-9149-936C07B78101}" dt="2023-01-17T14:35:30.270" v="41" actId="14100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Stephanie Chagas-Bijl" userId="ad29c413-7ce2-40ab-9739-4fc0ddca22cd" providerId="ADAL" clId="{46477AB6-78FC-482A-9149-936C07B78101}" dt="2023-01-17T14:32:56.903" v="12"/>
          <ac:picMkLst>
            <pc:docMk/>
            <pc:sldMk cId="0" sldId="257"/>
            <ac:picMk id="10" creationId="{1CD529A3-A23B-438E-9A01-D071B92EB6CF}"/>
          </ac:picMkLst>
        </pc:picChg>
        <pc:picChg chg="add mod ord modCrop">
          <ac:chgData name="Stephanie Chagas-Bijl" userId="ad29c413-7ce2-40ab-9739-4fc0ddca22cd" providerId="ADAL" clId="{46477AB6-78FC-482A-9149-936C07B78101}" dt="2023-01-17T15:07:47.397" v="73" actId="1037"/>
          <ac:picMkLst>
            <pc:docMk/>
            <pc:sldMk cId="0" sldId="257"/>
            <ac:picMk id="13" creationId="{14A18397-D9AD-480F-8C78-C566CD658671}"/>
          </ac:picMkLst>
        </pc:picChg>
      </pc:sldChg>
      <pc:sldChg chg="addSp delSp modSp new mod ord">
        <pc:chgData name="Stephanie Chagas-Bijl" userId="ad29c413-7ce2-40ab-9739-4fc0ddca22cd" providerId="ADAL" clId="{46477AB6-78FC-482A-9149-936C07B78101}" dt="2023-01-17T16:10:16.966" v="75" actId="1076"/>
        <pc:sldMkLst>
          <pc:docMk/>
          <pc:sldMk cId="1965204511" sldId="258"/>
        </pc:sldMkLst>
        <pc:spChg chg="mod">
          <ac:chgData name="Stephanie Chagas-Bijl" userId="ad29c413-7ce2-40ab-9739-4fc0ddca22cd" providerId="ADAL" clId="{46477AB6-78FC-482A-9149-936C07B78101}" dt="2023-01-17T14:32:32.811" v="9"/>
          <ac:spMkLst>
            <pc:docMk/>
            <pc:sldMk cId="1965204511" sldId="258"/>
            <ac:spMk id="6" creationId="{1CACD927-1DB0-4809-98CF-C871B71862EC}"/>
          </ac:spMkLst>
        </pc:spChg>
        <pc:spChg chg="add del mod">
          <ac:chgData name="Stephanie Chagas-Bijl" userId="ad29c413-7ce2-40ab-9739-4fc0ddca22cd" providerId="ADAL" clId="{46477AB6-78FC-482A-9149-936C07B78101}" dt="2023-01-17T16:10:16.966" v="75" actId="1076"/>
          <ac:spMkLst>
            <pc:docMk/>
            <pc:sldMk cId="1965204511" sldId="258"/>
            <ac:spMk id="7" creationId="{0658ADC2-1CF5-4217-85EE-12387A560787}"/>
          </ac:spMkLst>
        </pc:spChg>
        <pc:spChg chg="add del mod">
          <ac:chgData name="Stephanie Chagas-Bijl" userId="ad29c413-7ce2-40ab-9739-4fc0ddca22cd" providerId="ADAL" clId="{46477AB6-78FC-482A-9149-936C07B78101}" dt="2023-01-17T14:37:37.283" v="66"/>
          <ac:spMkLst>
            <pc:docMk/>
            <pc:sldMk cId="1965204511" sldId="258"/>
            <ac:spMk id="12" creationId="{D32F5C21-2907-4EC7-8D97-37F482866110}"/>
          </ac:spMkLst>
        </pc:spChg>
        <pc:grpChg chg="add del mod">
          <ac:chgData name="Stephanie Chagas-Bijl" userId="ad29c413-7ce2-40ab-9739-4fc0ddca22cd" providerId="ADAL" clId="{46477AB6-78FC-482A-9149-936C07B78101}" dt="2023-01-17T14:36:05.223" v="48" actId="478"/>
          <ac:grpSpMkLst>
            <pc:docMk/>
            <pc:sldMk cId="1965204511" sldId="258"/>
            <ac:grpSpMk id="4" creationId="{58D71550-5C2D-4634-8990-D5D199F45736}"/>
          </ac:grpSpMkLst>
        </pc:grpChg>
        <pc:grpChg chg="add mod">
          <ac:chgData name="Stephanie Chagas-Bijl" userId="ad29c413-7ce2-40ab-9739-4fc0ddca22cd" providerId="ADAL" clId="{46477AB6-78FC-482A-9149-936C07B78101}" dt="2023-01-17T14:37:09.843" v="62" actId="164"/>
          <ac:grpSpMkLst>
            <pc:docMk/>
            <pc:sldMk cId="1965204511" sldId="258"/>
            <ac:grpSpMk id="10" creationId="{BB7702AF-0852-461A-AA37-CD22F0AEA38C}"/>
          </ac:grpSpMkLst>
        </pc:grpChg>
        <pc:grpChg chg="add mod">
          <ac:chgData name="Stephanie Chagas-Bijl" userId="ad29c413-7ce2-40ab-9739-4fc0ddca22cd" providerId="ADAL" clId="{46477AB6-78FC-482A-9149-936C07B78101}" dt="2023-01-17T14:37:38.067" v="67" actId="164"/>
          <ac:grpSpMkLst>
            <pc:docMk/>
            <pc:sldMk cId="1965204511" sldId="258"/>
            <ac:grpSpMk id="11" creationId="{25AB7347-A03A-4AAA-A9D1-53B24E7297AD}"/>
          </ac:grpSpMkLst>
        </pc:grpChg>
        <pc:picChg chg="add del mod ord">
          <ac:chgData name="Stephanie Chagas-Bijl" userId="ad29c413-7ce2-40ab-9739-4fc0ddca22cd" providerId="ADAL" clId="{46477AB6-78FC-482A-9149-936C07B78101}" dt="2023-01-17T14:37:38.067" v="67" actId="164"/>
          <ac:picMkLst>
            <pc:docMk/>
            <pc:sldMk cId="1965204511" sldId="258"/>
            <ac:picMk id="3" creationId="{1448AE29-4372-44BD-840E-AB6C55BAE455}"/>
          </ac:picMkLst>
        </pc:picChg>
        <pc:picChg chg="mod">
          <ac:chgData name="Stephanie Chagas-Bijl" userId="ad29c413-7ce2-40ab-9739-4fc0ddca22cd" providerId="ADAL" clId="{46477AB6-78FC-482A-9149-936C07B78101}" dt="2023-01-17T14:32:32.811" v="9"/>
          <ac:picMkLst>
            <pc:docMk/>
            <pc:sldMk cId="1965204511" sldId="258"/>
            <ac:picMk id="5" creationId="{4E256ED0-CA7F-4A7A-9CD0-E99BD5DA0481}"/>
          </ac:picMkLst>
        </pc:picChg>
        <pc:picChg chg="add mod">
          <ac:chgData name="Stephanie Chagas-Bijl" userId="ad29c413-7ce2-40ab-9739-4fc0ddca22cd" providerId="ADAL" clId="{46477AB6-78FC-482A-9149-936C07B78101}" dt="2023-01-17T14:32:32.811" v="9"/>
          <ac:picMkLst>
            <pc:docMk/>
            <pc:sldMk cId="1965204511" sldId="258"/>
            <ac:picMk id="8" creationId="{E717B225-D003-4F38-8F64-CB0B535B7166}"/>
          </ac:picMkLst>
        </pc:picChg>
        <pc:picChg chg="add mod">
          <ac:chgData name="Stephanie Chagas-Bijl" userId="ad29c413-7ce2-40ab-9739-4fc0ddca22cd" providerId="ADAL" clId="{46477AB6-78FC-482A-9149-936C07B78101}" dt="2023-01-17T14:37:38.067" v="67" actId="164"/>
          <ac:picMkLst>
            <pc:docMk/>
            <pc:sldMk cId="1965204511" sldId="258"/>
            <ac:picMk id="9" creationId="{C79F9651-599F-49EA-8F65-7DE4FEE63871}"/>
          </ac:picMkLst>
        </pc:picChg>
      </pc:sldChg>
    </pc:docChg>
  </pc:docChgLst>
  <pc:docChgLst>
    <pc:chgData name="Stephanie Chagas-Bijl" userId="ad29c413-7ce2-40ab-9739-4fc0ddca22cd" providerId="ADAL" clId="{F9FDDAD3-A79E-42F2-9656-5477DB9285A3}"/>
    <pc:docChg chg="custSel modSld">
      <pc:chgData name="Stephanie Chagas-Bijl" userId="ad29c413-7ce2-40ab-9739-4fc0ddca22cd" providerId="ADAL" clId="{F9FDDAD3-A79E-42F2-9656-5477DB9285A3}" dt="2023-01-31T10:10:43.046" v="28" actId="1038"/>
      <pc:docMkLst>
        <pc:docMk/>
      </pc:docMkLst>
      <pc:sldChg chg="addSp delSp modSp mod">
        <pc:chgData name="Stephanie Chagas-Bijl" userId="ad29c413-7ce2-40ab-9739-4fc0ddca22cd" providerId="ADAL" clId="{F9FDDAD3-A79E-42F2-9656-5477DB9285A3}" dt="2023-01-31T10:10:43.046" v="28" actId="1038"/>
        <pc:sldMkLst>
          <pc:docMk/>
          <pc:sldMk cId="0" sldId="257"/>
        </pc:sldMkLst>
        <pc:picChg chg="del">
          <ac:chgData name="Stephanie Chagas-Bijl" userId="ad29c413-7ce2-40ab-9739-4fc0ddca22cd" providerId="ADAL" clId="{F9FDDAD3-A79E-42F2-9656-5477DB9285A3}" dt="2023-01-31T10:10:40.757" v="23" actId="478"/>
          <ac:picMkLst>
            <pc:docMk/>
            <pc:sldMk cId="0" sldId="257"/>
            <ac:picMk id="6" creationId="{00000000-0000-0000-0000-000000000000}"/>
          </ac:picMkLst>
        </pc:picChg>
        <pc:picChg chg="add mod">
          <ac:chgData name="Stephanie Chagas-Bijl" userId="ad29c413-7ce2-40ab-9739-4fc0ddca22cd" providerId="ADAL" clId="{F9FDDAD3-A79E-42F2-9656-5477DB9285A3}" dt="2023-01-31T10:10:43.046" v="28" actId="1038"/>
          <ac:picMkLst>
            <pc:docMk/>
            <pc:sldMk cId="0" sldId="257"/>
            <ac:picMk id="9" creationId="{DBF4407A-EF1B-478E-AA30-F5516104B3B0}"/>
          </ac:picMkLst>
        </pc:picChg>
      </pc:sldChg>
      <pc:sldChg chg="addSp delSp modSp mod">
        <pc:chgData name="Stephanie Chagas-Bijl" userId="ad29c413-7ce2-40ab-9739-4fc0ddca22cd" providerId="ADAL" clId="{F9FDDAD3-A79E-42F2-9656-5477DB9285A3}" dt="2023-01-31T10:10:19.185" v="15" actId="1038"/>
        <pc:sldMkLst>
          <pc:docMk/>
          <pc:sldMk cId="1965204511" sldId="258"/>
        </pc:sldMkLst>
        <pc:picChg chg="add mod">
          <ac:chgData name="Stephanie Chagas-Bijl" userId="ad29c413-7ce2-40ab-9739-4fc0ddca22cd" providerId="ADAL" clId="{F9FDDAD3-A79E-42F2-9656-5477DB9285A3}" dt="2023-01-31T10:10:19.185" v="15" actId="1038"/>
          <ac:picMkLst>
            <pc:docMk/>
            <pc:sldMk cId="1965204511" sldId="258"/>
            <ac:picMk id="6" creationId="{E4DD9E96-5A0F-49CA-B8FD-E6848FABD5BE}"/>
          </ac:picMkLst>
        </pc:picChg>
        <pc:picChg chg="del">
          <ac:chgData name="Stephanie Chagas-Bijl" userId="ad29c413-7ce2-40ab-9739-4fc0ddca22cd" providerId="ADAL" clId="{F9FDDAD3-A79E-42F2-9656-5477DB9285A3}" dt="2023-01-31T10:10:16.762" v="9" actId="478"/>
          <ac:picMkLst>
            <pc:docMk/>
            <pc:sldMk cId="1965204511" sldId="258"/>
            <ac:picMk id="8" creationId="{E717B225-D003-4F38-8F64-CB0B535B71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1448AE29-4372-44BD-840E-AB6C55BAE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658ADC2-1CF5-4217-85EE-12387A560787}"/>
              </a:ext>
            </a:extLst>
          </p:cNvPr>
          <p:cNvSpPr txBox="1"/>
          <p:nvPr/>
        </p:nvSpPr>
        <p:spPr>
          <a:xfrm>
            <a:off x="5932226" y="5993985"/>
            <a:ext cx="6255602" cy="573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67"/>
              </a:lnSpc>
            </a:pPr>
            <a:r>
              <a:rPr lang="en-US" sz="4341" spc="282" dirty="0">
                <a:solidFill>
                  <a:srgbClr val="F5C1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GOD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79F9651-599F-49EA-8F65-7DE4FEE63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7773" r="28624" b="33702"/>
          <a:stretch/>
        </p:blipFill>
        <p:spPr>
          <a:xfrm>
            <a:off x="5936398" y="1638300"/>
            <a:ext cx="6408002" cy="4355685"/>
          </a:xfrm>
          <a:prstGeom prst="rect">
            <a:avLst/>
          </a:prstGeom>
        </p:spPr>
      </p:pic>
      <p:pic>
        <p:nvPicPr>
          <p:cNvPr id="6" name="Picture 5" descr="Text, logo, company name&#10;&#10;Description automatically generated">
            <a:extLst>
              <a:ext uri="{FF2B5EF4-FFF2-40B4-BE49-F238E27FC236}">
                <a16:creationId xmlns:a16="http://schemas.microsoft.com/office/drawing/2014/main" id="{E4DD9E96-5A0F-49CA-B8FD-E6848FAB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794" y="8163668"/>
            <a:ext cx="1750806" cy="19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0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3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4A18397-D9AD-480F-8C78-C566CD658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t="7773" r="28624" b="33702"/>
          <a:stretch/>
        </p:blipFill>
        <p:spPr>
          <a:xfrm>
            <a:off x="14630400" y="189527"/>
            <a:ext cx="3227440" cy="23060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588230" y="2520081"/>
            <a:ext cx="3447900" cy="311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61"/>
              </a:lnSpc>
            </a:pPr>
            <a:r>
              <a:rPr lang="en-US" sz="2355" spc="153" dirty="0">
                <a:solidFill>
                  <a:srgbClr val="F5C10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GOD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27733" y="3834360"/>
            <a:ext cx="8104882" cy="84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subheading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07604" y="2031762"/>
            <a:ext cx="8745141" cy="1485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pic>
        <p:nvPicPr>
          <p:cNvPr id="9" name="Picture 8" descr="Text, logo, company name&#10;&#10;Description automatically generated">
            <a:extLst>
              <a:ext uri="{FF2B5EF4-FFF2-40B4-BE49-F238E27FC236}">
                <a16:creationId xmlns:a16="http://schemas.microsoft.com/office/drawing/2014/main" id="{DBF4407A-EF1B-478E-AA30-F5516104B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457" y="8609860"/>
            <a:ext cx="1354143" cy="15232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9507E-9AD8-4A84-9198-6624291504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B28BCC-FE96-40A7-A0C6-EA58E3F534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f9437-edad-4b70-8c1e-678e90a28dbe"/>
    <ds:schemaRef ds:uri="13a34a21-b267-41f8-862e-9a79bb07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Verdana</vt:lpstr>
      <vt:lpstr>Arial</vt:lpstr>
      <vt:lpstr>Aharoni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 16:9 - Widescreen</dc:title>
  <cp:lastModifiedBy>Stephanie Chagas-Bijl</cp:lastModifiedBy>
  <cp:revision>1</cp:revision>
  <dcterms:created xsi:type="dcterms:W3CDTF">2006-08-16T00:00:00Z</dcterms:created>
  <dcterms:modified xsi:type="dcterms:W3CDTF">2023-01-31T10:10:46Z</dcterms:modified>
  <dc:identifier>DAFX7lJSrsY</dc:identifier>
</cp:coreProperties>
</file>