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8" r:id="rId5"/>
  </p:sldIdLst>
  <p:sldSz cx="18288000" cy="10287000"/>
  <p:notesSz cx="6858000" cy="9144000"/>
  <p:embeddedFontLst>
    <p:embeddedFont>
      <p:font typeface="Aharoni" panose="02010803020104030203" pitchFamily="2" charset="-79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157EC-281B-4A8A-BD9F-3D9AA55CCB3A}" v="2" dt="2023-01-31T10:11:23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hagas-Bijl" userId="ad29c413-7ce2-40ab-9739-4fc0ddca22cd" providerId="ADAL" clId="{B3F157EC-281B-4A8A-BD9F-3D9AA55CCB3A}"/>
    <pc:docChg chg="custSel modSld">
      <pc:chgData name="Stephanie Chagas-Bijl" userId="ad29c413-7ce2-40ab-9739-4fc0ddca22cd" providerId="ADAL" clId="{B3F157EC-281B-4A8A-BD9F-3D9AA55CCB3A}" dt="2023-01-31T10:11:37.541" v="18" actId="1038"/>
      <pc:docMkLst>
        <pc:docMk/>
      </pc:docMkLst>
      <pc:sldChg chg="addSp delSp modSp mod">
        <pc:chgData name="Stephanie Chagas-Bijl" userId="ad29c413-7ce2-40ab-9739-4fc0ddca22cd" providerId="ADAL" clId="{B3F157EC-281B-4A8A-BD9F-3D9AA55CCB3A}" dt="2023-01-31T10:11:19.647" v="10" actId="1038"/>
        <pc:sldMkLst>
          <pc:docMk/>
          <pc:sldMk cId="0" sldId="256"/>
        </pc:sldMkLst>
        <pc:picChg chg="add mod">
          <ac:chgData name="Stephanie Chagas-Bijl" userId="ad29c413-7ce2-40ab-9739-4fc0ddca22cd" providerId="ADAL" clId="{B3F157EC-281B-4A8A-BD9F-3D9AA55CCB3A}" dt="2023-01-31T10:11:19.647" v="10" actId="1038"/>
          <ac:picMkLst>
            <pc:docMk/>
            <pc:sldMk cId="0" sldId="256"/>
            <ac:picMk id="6" creationId="{E4DD9E96-5A0F-49CA-B8FD-E6848FABD5BE}"/>
          </ac:picMkLst>
        </pc:picChg>
        <pc:picChg chg="del">
          <ac:chgData name="Stephanie Chagas-Bijl" userId="ad29c413-7ce2-40ab-9739-4fc0ddca22cd" providerId="ADAL" clId="{B3F157EC-281B-4A8A-BD9F-3D9AA55CCB3A}" dt="2023-01-31T10:11:13.527" v="2" actId="478"/>
          <ac:picMkLst>
            <pc:docMk/>
            <pc:sldMk cId="0" sldId="256"/>
            <ac:picMk id="9" creationId="{282A7442-DF1D-4221-9A49-9D3C2F59F7BE}"/>
          </ac:picMkLst>
        </pc:picChg>
      </pc:sldChg>
      <pc:sldChg chg="addSp delSp modSp mod">
        <pc:chgData name="Stephanie Chagas-Bijl" userId="ad29c413-7ce2-40ab-9739-4fc0ddca22cd" providerId="ADAL" clId="{B3F157EC-281B-4A8A-BD9F-3D9AA55CCB3A}" dt="2023-01-31T10:11:37.541" v="18" actId="1038"/>
        <pc:sldMkLst>
          <pc:docMk/>
          <pc:sldMk cId="0" sldId="258"/>
        </pc:sldMkLst>
        <pc:picChg chg="del">
          <ac:chgData name="Stephanie Chagas-Bijl" userId="ad29c413-7ce2-40ab-9739-4fc0ddca22cd" providerId="ADAL" clId="{B3F157EC-281B-4A8A-BD9F-3D9AA55CCB3A}" dt="2023-01-31T10:11:35.476" v="15" actId="478"/>
          <ac:picMkLst>
            <pc:docMk/>
            <pc:sldMk cId="0" sldId="258"/>
            <ac:picMk id="6" creationId="{00000000-0000-0000-0000-000000000000}"/>
          </ac:picMkLst>
        </pc:picChg>
        <pc:picChg chg="add mod">
          <ac:chgData name="Stephanie Chagas-Bijl" userId="ad29c413-7ce2-40ab-9739-4fc0ddca22cd" providerId="ADAL" clId="{B3F157EC-281B-4A8A-BD9F-3D9AA55CCB3A}" dt="2023-01-31T10:11:37.541" v="18" actId="1038"/>
          <ac:picMkLst>
            <pc:docMk/>
            <pc:sldMk cId="0" sldId="258"/>
            <ac:picMk id="10" creationId="{E4DD9E96-5A0F-49CA-B8FD-E6848FABD5BE}"/>
          </ac:picMkLst>
        </pc:picChg>
      </pc:sldChg>
    </pc:docChg>
  </pc:docChgLst>
  <pc:docChgLst>
    <pc:chgData name="Stephanie Chagas-Bijl" userId="ad29c413-7ce2-40ab-9739-4fc0ddca22cd" providerId="ADAL" clId="{935F4FB6-57B7-4519-93D8-C860CA0EAA66}"/>
    <pc:docChg chg="undo custSel delSld modSld">
      <pc:chgData name="Stephanie Chagas-Bijl" userId="ad29c413-7ce2-40ab-9739-4fc0ddca22cd" providerId="ADAL" clId="{935F4FB6-57B7-4519-93D8-C860CA0EAA66}" dt="2023-01-17T16:34:34.681" v="55" actId="2711"/>
      <pc:docMkLst>
        <pc:docMk/>
      </pc:docMkLst>
      <pc:sldChg chg="addSp delSp modSp mod">
        <pc:chgData name="Stephanie Chagas-Bijl" userId="ad29c413-7ce2-40ab-9739-4fc0ddca22cd" providerId="ADAL" clId="{935F4FB6-57B7-4519-93D8-C860CA0EAA66}" dt="2023-01-17T16:34:34.681" v="55" actId="2711"/>
        <pc:sldMkLst>
          <pc:docMk/>
          <pc:sldMk cId="0" sldId="256"/>
        </pc:sldMkLst>
        <pc:spChg chg="add mod">
          <ac:chgData name="Stephanie Chagas-Bijl" userId="ad29c413-7ce2-40ab-9739-4fc0ddca22cd" providerId="ADAL" clId="{935F4FB6-57B7-4519-93D8-C860CA0EAA66}" dt="2023-01-17T16:34:34.681" v="55" actId="2711"/>
          <ac:spMkLst>
            <pc:docMk/>
            <pc:sldMk cId="0" sldId="256"/>
            <ac:spMk id="8" creationId="{6CC24F3F-5DE0-46E2-95A8-0204F706B176}"/>
          </ac:spMkLst>
        </pc:spChg>
        <pc:picChg chg="del">
          <ac:chgData name="Stephanie Chagas-Bijl" userId="ad29c413-7ce2-40ab-9739-4fc0ddca22cd" providerId="ADAL" clId="{935F4FB6-57B7-4519-93D8-C860CA0EAA66}" dt="2023-01-17T15:04:59.603" v="1" actId="478"/>
          <ac:picMkLst>
            <pc:docMk/>
            <pc:sldMk cId="0" sldId="256"/>
            <ac:picMk id="2" creationId="{00000000-0000-0000-0000-000000000000}"/>
          </ac:picMkLst>
        </pc:picChg>
        <pc:picChg chg="del">
          <ac:chgData name="Stephanie Chagas-Bijl" userId="ad29c413-7ce2-40ab-9739-4fc0ddca22cd" providerId="ADAL" clId="{935F4FB6-57B7-4519-93D8-C860CA0EAA66}" dt="2023-01-17T15:04:58.313" v="0" actId="478"/>
          <ac:picMkLst>
            <pc:docMk/>
            <pc:sldMk cId="0" sldId="256"/>
            <ac:picMk id="3" creationId="{00000000-0000-0000-0000-000000000000}"/>
          </ac:picMkLst>
        </pc:picChg>
        <pc:picChg chg="add mod">
          <ac:chgData name="Stephanie Chagas-Bijl" userId="ad29c413-7ce2-40ab-9739-4fc0ddca22cd" providerId="ADAL" clId="{935F4FB6-57B7-4519-93D8-C860CA0EAA66}" dt="2023-01-17T15:05:11.046" v="3" actId="27614"/>
          <ac:picMkLst>
            <pc:docMk/>
            <pc:sldMk cId="0" sldId="256"/>
            <ac:picMk id="5" creationId="{2549895C-3243-4D2A-BFFD-92602FEE1BA0}"/>
          </ac:picMkLst>
        </pc:picChg>
        <pc:picChg chg="add mod modCrop">
          <ac:chgData name="Stephanie Chagas-Bijl" userId="ad29c413-7ce2-40ab-9739-4fc0ddca22cd" providerId="ADAL" clId="{935F4FB6-57B7-4519-93D8-C860CA0EAA66}" dt="2023-01-17T15:06:07.154" v="10"/>
          <ac:picMkLst>
            <pc:docMk/>
            <pc:sldMk cId="0" sldId="256"/>
            <ac:picMk id="7" creationId="{785C1DC7-FA66-47C7-AD82-6E70B710385D}"/>
          </ac:picMkLst>
        </pc:picChg>
        <pc:picChg chg="add mod">
          <ac:chgData name="Stephanie Chagas-Bijl" userId="ad29c413-7ce2-40ab-9739-4fc0ddca22cd" providerId="ADAL" clId="{935F4FB6-57B7-4519-93D8-C860CA0EAA66}" dt="2023-01-17T15:06:43.033" v="15" actId="14100"/>
          <ac:picMkLst>
            <pc:docMk/>
            <pc:sldMk cId="0" sldId="256"/>
            <ac:picMk id="9" creationId="{282A7442-DF1D-4221-9A49-9D3C2F59F7BE}"/>
          </ac:picMkLst>
        </pc:picChg>
      </pc:sldChg>
      <pc:sldChg chg="del">
        <pc:chgData name="Stephanie Chagas-Bijl" userId="ad29c413-7ce2-40ab-9739-4fc0ddca22cd" providerId="ADAL" clId="{935F4FB6-57B7-4519-93D8-C860CA0EAA66}" dt="2023-01-17T15:06:48.082" v="16" actId="47"/>
        <pc:sldMkLst>
          <pc:docMk/>
          <pc:sldMk cId="0" sldId="257"/>
        </pc:sldMkLst>
      </pc:sldChg>
      <pc:sldChg chg="addSp delSp modSp mod">
        <pc:chgData name="Stephanie Chagas-Bijl" userId="ad29c413-7ce2-40ab-9739-4fc0ddca22cd" providerId="ADAL" clId="{935F4FB6-57B7-4519-93D8-C860CA0EAA66}" dt="2023-01-17T16:17:02.137" v="54" actId="1076"/>
        <pc:sldMkLst>
          <pc:docMk/>
          <pc:sldMk cId="0" sldId="258"/>
        </pc:sldMkLst>
        <pc:spChg chg="del mod topLvl">
          <ac:chgData name="Stephanie Chagas-Bijl" userId="ad29c413-7ce2-40ab-9739-4fc0ddca22cd" providerId="ADAL" clId="{935F4FB6-57B7-4519-93D8-C860CA0EAA66}" dt="2023-01-17T16:14:34.054" v="30" actId="478"/>
          <ac:spMkLst>
            <pc:docMk/>
            <pc:sldMk cId="0" sldId="258"/>
            <ac:spMk id="4" creationId="{00000000-0000-0000-0000-000000000000}"/>
          </ac:spMkLst>
        </pc:spChg>
        <pc:spChg chg="mod">
          <ac:chgData name="Stephanie Chagas-Bijl" userId="ad29c413-7ce2-40ab-9739-4fc0ddca22cd" providerId="ADAL" clId="{935F4FB6-57B7-4519-93D8-C860CA0EAA66}" dt="2023-01-17T16:17:02.137" v="54" actId="1076"/>
          <ac:spMkLst>
            <pc:docMk/>
            <pc:sldMk cId="0" sldId="258"/>
            <ac:spMk id="5" creationId="{00000000-0000-0000-0000-000000000000}"/>
          </ac:spMkLst>
        </pc:spChg>
        <pc:spChg chg="add mod">
          <ac:chgData name="Stephanie Chagas-Bijl" userId="ad29c413-7ce2-40ab-9739-4fc0ddca22cd" providerId="ADAL" clId="{935F4FB6-57B7-4519-93D8-C860CA0EAA66}" dt="2023-01-17T16:13:44.407" v="22" actId="207"/>
          <ac:spMkLst>
            <pc:docMk/>
            <pc:sldMk cId="0" sldId="258"/>
            <ac:spMk id="7" creationId="{74E90D75-CA21-46F4-A7EC-6BB69CFBF3BA}"/>
          </ac:spMkLst>
        </pc:spChg>
        <pc:spChg chg="add mod">
          <ac:chgData name="Stephanie Chagas-Bijl" userId="ad29c413-7ce2-40ab-9739-4fc0ddca22cd" providerId="ADAL" clId="{935F4FB6-57B7-4519-93D8-C860CA0EAA66}" dt="2023-01-17T16:13:50.591" v="24" actId="113"/>
          <ac:spMkLst>
            <pc:docMk/>
            <pc:sldMk cId="0" sldId="258"/>
            <ac:spMk id="8" creationId="{D44F6529-DBC9-4994-8735-016FA03A12FA}"/>
          </ac:spMkLst>
        </pc:spChg>
        <pc:grpChg chg="del">
          <ac:chgData name="Stephanie Chagas-Bijl" userId="ad29c413-7ce2-40ab-9739-4fc0ddca22cd" providerId="ADAL" clId="{935F4FB6-57B7-4519-93D8-C860CA0EAA66}" dt="2023-01-17T16:14:31.847" v="28" actId="478"/>
          <ac:grpSpMkLst>
            <pc:docMk/>
            <pc:sldMk cId="0" sldId="258"/>
            <ac:grpSpMk id="2" creationId="{00000000-0000-0000-0000-000000000000}"/>
          </ac:grpSpMkLst>
        </pc:grpChg>
        <pc:picChg chg="del topLvl">
          <ac:chgData name="Stephanie Chagas-Bijl" userId="ad29c413-7ce2-40ab-9739-4fc0ddca22cd" providerId="ADAL" clId="{935F4FB6-57B7-4519-93D8-C860CA0EAA66}" dt="2023-01-17T16:14:31.847" v="28" actId="478"/>
          <ac:picMkLst>
            <pc:docMk/>
            <pc:sldMk cId="0" sldId="258"/>
            <ac:picMk id="3" creationId="{00000000-0000-0000-0000-000000000000}"/>
          </ac:picMkLst>
        </pc:picChg>
        <pc:picChg chg="mod">
          <ac:chgData name="Stephanie Chagas-Bijl" userId="ad29c413-7ce2-40ab-9739-4fc0ddca22cd" providerId="ADAL" clId="{935F4FB6-57B7-4519-93D8-C860CA0EAA66}" dt="2023-01-17T16:13:30.567" v="20" actId="14100"/>
          <ac:picMkLst>
            <pc:docMk/>
            <pc:sldMk cId="0" sldId="258"/>
            <ac:picMk id="6" creationId="{00000000-0000-0000-0000-000000000000}"/>
          </ac:picMkLst>
        </pc:picChg>
        <pc:picChg chg="add mod ord">
          <ac:chgData name="Stephanie Chagas-Bijl" userId="ad29c413-7ce2-40ab-9739-4fc0ddca22cd" providerId="ADAL" clId="{935F4FB6-57B7-4519-93D8-C860CA0EAA66}" dt="2023-01-17T16:16:58.962" v="53" actId="1076"/>
          <ac:picMkLst>
            <pc:docMk/>
            <pc:sldMk cId="0" sldId="258"/>
            <ac:picMk id="9" creationId="{E9BE35E3-900D-40B2-A784-9C03FC2E64A1}"/>
          </ac:picMkLst>
        </pc:picChg>
      </pc:sldChg>
      <pc:sldChg chg="del">
        <pc:chgData name="Stephanie Chagas-Bijl" userId="ad29c413-7ce2-40ab-9739-4fc0ddca22cd" providerId="ADAL" clId="{935F4FB6-57B7-4519-93D8-C860CA0EAA66}" dt="2023-01-17T16:13:18.023" v="19" actId="47"/>
        <pc:sldMkLst>
          <pc:docMk/>
          <pc:sldMk cId="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549895C-3243-4D2A-BFFD-92602FEE1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85C1DC7-FA66-47C7-AD82-6E70B7103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8" t="18144" r="34165" b="38888"/>
          <a:stretch/>
        </p:blipFill>
        <p:spPr>
          <a:xfrm>
            <a:off x="5943600" y="1866900"/>
            <a:ext cx="6096000" cy="441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C24F3F-5DE0-46E2-95A8-0204F706B176}"/>
              </a:ext>
            </a:extLst>
          </p:cNvPr>
          <p:cNvSpPr txBox="1"/>
          <p:nvPr/>
        </p:nvSpPr>
        <p:spPr>
          <a:xfrm>
            <a:off x="5860198" y="6210300"/>
            <a:ext cx="6255602" cy="573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67"/>
              </a:lnSpc>
            </a:pPr>
            <a:r>
              <a:rPr lang="en-US" sz="4341" spc="282" dirty="0">
                <a:solidFill>
                  <a:srgbClr val="F5C1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GOD</a:t>
            </a:r>
          </a:p>
        </p:txBody>
      </p:sp>
      <p:pic>
        <p:nvPicPr>
          <p:cNvPr id="6" name="Picture 5" descr="Text, logo, company name&#10;&#10;Description automatically generated">
            <a:extLst>
              <a:ext uri="{FF2B5EF4-FFF2-40B4-BE49-F238E27FC236}">
                <a16:creationId xmlns:a16="http://schemas.microsoft.com/office/drawing/2014/main" id="{E4DD9E96-5A0F-49CA-B8FD-E6848FABD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794" y="8140808"/>
            <a:ext cx="1750806" cy="19694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4850978" y="2308463"/>
            <a:ext cx="3269084" cy="298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61"/>
              </a:lnSpc>
            </a:pPr>
            <a:r>
              <a:rPr lang="en-US" sz="2000" spc="153" dirty="0">
                <a:solidFill>
                  <a:srgbClr val="F5C1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GOD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4E90D75-CA21-46F4-A7EC-6BB69CFBF3BA}"/>
              </a:ext>
            </a:extLst>
          </p:cNvPr>
          <p:cNvSpPr txBox="1"/>
          <p:nvPr/>
        </p:nvSpPr>
        <p:spPr>
          <a:xfrm>
            <a:off x="4627733" y="3834360"/>
            <a:ext cx="8104882" cy="84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subheading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9BE35E3-900D-40B2-A784-9C03FC2E6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8" t="18144" r="34165" b="38888"/>
          <a:stretch/>
        </p:blipFill>
        <p:spPr>
          <a:xfrm>
            <a:off x="15152273" y="153908"/>
            <a:ext cx="2971800" cy="2154555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D44F6529-DBC9-4994-8735-016FA03A12FA}"/>
              </a:ext>
            </a:extLst>
          </p:cNvPr>
          <p:cNvSpPr txBox="1"/>
          <p:nvPr/>
        </p:nvSpPr>
        <p:spPr>
          <a:xfrm>
            <a:off x="4307604" y="2031762"/>
            <a:ext cx="8745141" cy="148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  <p:pic>
        <p:nvPicPr>
          <p:cNvPr id="10" name="Picture 9" descr="Text, logo, company name&#10;&#10;Description automatically generated">
            <a:extLst>
              <a:ext uri="{FF2B5EF4-FFF2-40B4-BE49-F238E27FC236}">
                <a16:creationId xmlns:a16="http://schemas.microsoft.com/office/drawing/2014/main" id="{E4DD9E96-5A0F-49CA-B8FD-E6848FAB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05" y="8756068"/>
            <a:ext cx="1190295" cy="1338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4AC4E0-0AE7-428B-B50D-3E2ED860BA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682D76-0266-4DA1-AD2B-B47FD79BA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f9437-edad-4b70-8c1e-678e90a28dbe"/>
    <ds:schemaRef ds:uri="13a34a21-b267-41f8-862e-9a79bb07b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Verdana</vt:lpstr>
      <vt:lpstr>Arial</vt:lpstr>
      <vt:lpstr>Aharoni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 - PowerPoints</dc:title>
  <cp:lastModifiedBy>Stephanie Chagas-Bijl</cp:lastModifiedBy>
  <cp:revision>1</cp:revision>
  <dcterms:created xsi:type="dcterms:W3CDTF">2006-08-16T00:00:00Z</dcterms:created>
  <dcterms:modified xsi:type="dcterms:W3CDTF">2023-01-31T10:11:41Z</dcterms:modified>
  <dc:identifier>DAFX7lJSrsY</dc:identifier>
</cp:coreProperties>
</file>