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3CE8FE-E75C-4F2C-9110-7E6C95333C35}" v="30" dt="2023-02-24T08:51:46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e Lloyd-Jones" userId="5be62e60-938a-45cf-a6c7-349b69a1a2a8" providerId="ADAL" clId="{B73CE8FE-E75C-4F2C-9110-7E6C95333C35}"/>
    <pc:docChg chg="custSel modSld">
      <pc:chgData name="Faye Lloyd-Jones" userId="5be62e60-938a-45cf-a6c7-349b69a1a2a8" providerId="ADAL" clId="{B73CE8FE-E75C-4F2C-9110-7E6C95333C35}" dt="2023-02-24T08:52:30.769" v="69" actId="14100"/>
      <pc:docMkLst>
        <pc:docMk/>
      </pc:docMkLst>
      <pc:sldChg chg="addSp delSp modSp mod">
        <pc:chgData name="Faye Lloyd-Jones" userId="5be62e60-938a-45cf-a6c7-349b69a1a2a8" providerId="ADAL" clId="{B73CE8FE-E75C-4F2C-9110-7E6C95333C35}" dt="2023-02-24T08:40:28.059" v="39" actId="14100"/>
        <pc:sldMkLst>
          <pc:docMk/>
          <pc:sldMk cId="3958733154" sldId="256"/>
        </pc:sldMkLst>
        <pc:spChg chg="add del mod">
          <ac:chgData name="Faye Lloyd-Jones" userId="5be62e60-938a-45cf-a6c7-349b69a1a2a8" providerId="ADAL" clId="{B73CE8FE-E75C-4F2C-9110-7E6C95333C35}" dt="2023-02-24T08:39:11.200" v="2" actId="478"/>
          <ac:spMkLst>
            <pc:docMk/>
            <pc:sldMk cId="3958733154" sldId="256"/>
            <ac:spMk id="14" creationId="{87A4C668-56C1-7680-F6C1-8AA99821DECB}"/>
          </ac:spMkLst>
        </pc:spChg>
        <pc:picChg chg="del">
          <ac:chgData name="Faye Lloyd-Jones" userId="5be62e60-938a-45cf-a6c7-349b69a1a2a8" providerId="ADAL" clId="{B73CE8FE-E75C-4F2C-9110-7E6C95333C35}" dt="2023-02-24T08:40:03.778" v="33" actId="478"/>
          <ac:picMkLst>
            <pc:docMk/>
            <pc:sldMk cId="3958733154" sldId="256"/>
            <ac:picMk id="10" creationId="{78204752-D5A4-9B0B-DDB9-E58B6D03BFDB}"/>
          </ac:picMkLst>
        </pc:picChg>
        <pc:picChg chg="add mod">
          <ac:chgData name="Faye Lloyd-Jones" userId="5be62e60-938a-45cf-a6c7-349b69a1a2a8" providerId="ADAL" clId="{B73CE8FE-E75C-4F2C-9110-7E6C95333C35}" dt="2023-02-24T08:40:28.059" v="39" actId="14100"/>
          <ac:picMkLst>
            <pc:docMk/>
            <pc:sldMk cId="3958733154" sldId="256"/>
            <ac:picMk id="16" creationId="{C5C5F688-90A3-EFB3-8DA1-30C83C65917F}"/>
          </ac:picMkLst>
        </pc:picChg>
      </pc:sldChg>
      <pc:sldChg chg="addSp delSp modSp mod">
        <pc:chgData name="Faye Lloyd-Jones" userId="5be62e60-938a-45cf-a6c7-349b69a1a2a8" providerId="ADAL" clId="{B73CE8FE-E75C-4F2C-9110-7E6C95333C35}" dt="2023-02-24T08:52:30.769" v="69" actId="14100"/>
        <pc:sldMkLst>
          <pc:docMk/>
          <pc:sldMk cId="123442841" sldId="257"/>
        </pc:sldMkLst>
        <pc:spChg chg="mod">
          <ac:chgData name="Faye Lloyd-Jones" userId="5be62e60-938a-45cf-a6c7-349b69a1a2a8" providerId="ADAL" clId="{B73CE8FE-E75C-4F2C-9110-7E6C95333C35}" dt="2023-02-24T08:47:59.068" v="63" actId="1037"/>
          <ac:spMkLst>
            <pc:docMk/>
            <pc:sldMk cId="123442841" sldId="257"/>
            <ac:spMk id="6" creationId="{C6B1152B-D866-F94C-58B9-0D4C1C7D4728}"/>
          </ac:spMkLst>
        </pc:spChg>
        <pc:picChg chg="del">
          <ac:chgData name="Faye Lloyd-Jones" userId="5be62e60-938a-45cf-a6c7-349b69a1a2a8" providerId="ADAL" clId="{B73CE8FE-E75C-4F2C-9110-7E6C95333C35}" dt="2023-02-24T08:40:39.425" v="40" actId="478"/>
          <ac:picMkLst>
            <pc:docMk/>
            <pc:sldMk cId="123442841" sldId="257"/>
            <ac:picMk id="5" creationId="{8A159B9F-AD71-A41C-34FC-B31F9B292330}"/>
          </ac:picMkLst>
        </pc:picChg>
        <pc:picChg chg="add mod modCrop">
          <ac:chgData name="Faye Lloyd-Jones" userId="5be62e60-938a-45cf-a6c7-349b69a1a2a8" providerId="ADAL" clId="{B73CE8FE-E75C-4F2C-9110-7E6C95333C35}" dt="2023-02-24T08:47:51.337" v="54" actId="732"/>
          <ac:picMkLst>
            <pc:docMk/>
            <pc:sldMk cId="123442841" sldId="257"/>
            <ac:picMk id="9" creationId="{12E2F02D-AE6A-884E-0AAE-4871E918C4DB}"/>
          </ac:picMkLst>
        </pc:picChg>
        <pc:picChg chg="add del mod">
          <ac:chgData name="Faye Lloyd-Jones" userId="5be62e60-938a-45cf-a6c7-349b69a1a2a8" providerId="ADAL" clId="{B73CE8FE-E75C-4F2C-9110-7E6C95333C35}" dt="2023-02-24T08:51:46.255" v="67" actId="478"/>
          <ac:picMkLst>
            <pc:docMk/>
            <pc:sldMk cId="123442841" sldId="257"/>
            <ac:picMk id="10" creationId="{7D808882-E2BF-9AD9-DD24-65D9CFCC9275}"/>
          </ac:picMkLst>
        </pc:picChg>
        <pc:picChg chg="add mod">
          <ac:chgData name="Faye Lloyd-Jones" userId="5be62e60-938a-45cf-a6c7-349b69a1a2a8" providerId="ADAL" clId="{B73CE8FE-E75C-4F2C-9110-7E6C95333C35}" dt="2023-02-24T08:52:30.769" v="69" actId="14100"/>
          <ac:picMkLst>
            <pc:docMk/>
            <pc:sldMk cId="123442841" sldId="257"/>
            <ac:picMk id="11" creationId="{43DB36A2-86BB-55A3-BE53-28673A3BD1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7886-658B-0411-38DD-29C0A9788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A5BE4-CC35-3DF0-FB14-2E960FB12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4A976-12B2-EA97-759E-9B90D5B1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71897-FC29-6A71-123C-91F69725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8A32C-E5D0-54E9-DE9D-1B9092D9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56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C963-4D60-3FDB-00F9-E2915193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D8383-E62D-E5C1-8A88-54D47FA57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C62C8-ECDB-7F18-23C5-0FA8960E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D3926-283C-5989-E943-F3347E4C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E99EB-8EA4-E1D1-4F0A-DF2A67D0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3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6DD4C-2358-1FA5-CFD1-F54BF8F3F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8EBD1-F27E-60F6-E4C4-2F6587A81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F8839-F053-24FD-059B-7BFFB24A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559F9-596C-AEA6-2CFE-BDBF68DA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50F18-EDF5-90E5-B0F2-AAD174CA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3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DFC1-FE87-E18D-3C7A-3FEA93D07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617E3-2DC4-9625-08F1-D0923FEC7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39FD4-48F3-620C-DBA4-63354B74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E1D3A-B6AD-F8F4-8D90-A874707C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1C162-EFF6-F017-D517-2A576A1C5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4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9F523-DDD0-FE0C-8AD6-5942C1A2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A55E1-7656-AEE2-0E33-714DC997E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E9C42-696B-FBEC-B3C4-DA9E3A51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3DF8E-9DD5-6AD6-F874-2745905F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EB0CA-1E90-1AD0-0B58-D1B5396C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6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3AF27-2F15-E3DF-50CF-8E97A48D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24FC-3B5C-05DD-8568-E6B2E544F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CD093-736C-872E-570E-72A8EFB53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F9367-AF5E-7479-D5A6-816B4A72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DD2D5-0A7A-8975-90F5-A6C936D7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BE591-7ED3-0BFB-F73C-8D7216B1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1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CE17-033A-6F00-E31B-4DFC3130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9700A-BB4C-AF4B-2963-FFC937717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5AA33-C9C1-10EA-1CB6-2B118A37B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31D73F-C1F9-CC2F-0901-7E43B9AB2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0E725-DD3C-657A-FF7F-913E8E772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7D4E0-9D7F-DA05-089A-D3EFE7A51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3D2C7-DF55-9E2A-35B8-4DAD91AF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B5220-95ED-7BA9-A78D-8D810A88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79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7BFA8-9300-5809-9A82-844DCDA1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DE6AF-97A7-A6E1-85D7-4E0590A4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59010-49A7-4E07-412E-446B7823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48B0E-5F1F-01F5-5DE4-AA0CD3A2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0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304C9C-EE8A-A8E3-AD29-19EFD796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7BA928-3E19-449F-4CC2-17B285AF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77046-1EBB-CF53-88C9-315563CA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5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B4F7-FAE1-E0CA-DB8A-E23DC323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D5698-9DEB-4BB7-4971-650C5F81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A80F4-7326-0652-9BE6-C1C3A9BE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E3620-4E5D-877C-259F-E09F5398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2C7FE-3EDE-A6DF-94E1-6CB0747F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A3A90-8357-B0A5-6304-BAD95751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9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CD59A-EB3D-E679-49FF-5808B21F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5C1FB-E109-E561-9606-6D9E40CD4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4FB74-B015-4CC1-8B1C-F3942EC72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27DC2-0103-98E3-C592-0BF6244D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4C56D-EF73-1CE5-E403-71695D6F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24D92-002F-44AA-586C-B54EF5D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6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57DF0-30C0-325D-9782-4F2233581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DBE77-3FA4-0143-BDC2-B3EB9851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94A63-ABA3-DAC9-8C2D-EFCBB177E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B53-8FDC-40A7-BB03-7060547C1B8B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7AE8-E27F-745F-105B-874127133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22A0E-099D-FFA0-1F3B-BD98F980D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EE4A-BAE3-4EA5-A026-546DD27A0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7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4AFE-3403-CF9D-29BA-5E3A2112E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9E7C0-C6F9-27F0-CC58-11A9AEE32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792CDCC-8EEB-4DAB-DBD8-78C4E7058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643"/>
            <a:ext cx="12190857" cy="6857357"/>
          </a:xfrm>
          <a:prstGeom prst="rect">
            <a:avLst/>
          </a:prstGeom>
        </p:spPr>
      </p:pic>
      <p:pic>
        <p:nvPicPr>
          <p:cNvPr id="9" name="Picture 8" descr="Text, logo, company name&#10;&#10;Description automatically generated">
            <a:extLst>
              <a:ext uri="{FF2B5EF4-FFF2-40B4-BE49-F238E27FC236}">
                <a16:creationId xmlns:a16="http://schemas.microsoft.com/office/drawing/2014/main" id="{2A843EE6-0784-932B-F927-A80C987DF9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295" y="5141802"/>
            <a:ext cx="1219200" cy="13714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853A1FB-DE15-A72F-DCA3-C9207926DA2F}"/>
              </a:ext>
            </a:extLst>
          </p:cNvPr>
          <p:cNvSpPr txBox="1"/>
          <p:nvPr/>
        </p:nvSpPr>
        <p:spPr>
          <a:xfrm>
            <a:off x="2336069" y="4218273"/>
            <a:ext cx="6396393" cy="467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125"/>
              </a:lnSpc>
            </a:pPr>
            <a:r>
              <a:rPr lang="en-US" sz="4200" spc="212" dirty="0">
                <a:solidFill>
                  <a:srgbClr val="F5C10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JOURNEY WITH JESUS</a:t>
            </a: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C5C5F688-90A3-EFB3-8DA1-30C83C659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41" b="90000" l="6042" r="90000">
                        <a14:foregroundMark x1="6042" y1="35185" x2="6042" y2="35185"/>
                        <a14:foregroundMark x1="24479" y1="40556" x2="24479" y2="40556"/>
                        <a14:foregroundMark x1="38646" y1="41296" x2="38646" y2="41296"/>
                        <a14:foregroundMark x1="55208" y1="4630" x2="55208" y2="4630"/>
                        <a14:foregroundMark x1="55521" y1="741" x2="55521" y2="741"/>
                        <a14:foregroundMark x1="54479" y1="1667" x2="54479" y2="1667"/>
                        <a14:foregroundMark x1="39792" y1="22222" x2="39792" y2="22222"/>
                        <a14:foregroundMark x1="39271" y1="21667" x2="39271" y2="21667"/>
                        <a14:foregroundMark x1="38542" y1="20926" x2="38542" y2="20926"/>
                        <a14:foregroundMark x1="41875" y1="23704" x2="41875" y2="23704"/>
                        <a14:foregroundMark x1="41354" y1="23704" x2="41354" y2="23704"/>
                        <a14:foregroundMark x1="41354" y1="23704" x2="41354" y2="23704"/>
                        <a14:foregroundMark x1="41042" y1="23704" x2="41042" y2="23704"/>
                        <a14:foregroundMark x1="41042" y1="25370" x2="41042" y2="25370"/>
                        <a14:foregroundMark x1="53021" y1="76852" x2="53021" y2="76852"/>
                        <a14:foregroundMark x1="54583" y1="76296" x2="54583" y2="76296"/>
                        <a14:foregroundMark x1="54583" y1="71852" x2="54583" y2="71852"/>
                        <a14:foregroundMark x1="55521" y1="74444" x2="55521" y2="74444"/>
                        <a14:foregroundMark x1="56250" y1="72407" x2="56250" y2="72407"/>
                        <a14:foregroundMark x1="66146" y1="46296" x2="66146" y2="46296"/>
                        <a14:foregroundMark x1="67813" y1="21481" x2="67813" y2="21481"/>
                        <a14:foregroundMark x1="69375" y1="26111" x2="69375" y2="26111"/>
                        <a14:foregroundMark x1="69688" y1="23889" x2="69688" y2="23889"/>
                        <a14:foregroundMark x1="67083" y1="19444" x2="67083" y2="19444"/>
                        <a14:foregroundMark x1="82083" y1="42222" x2="82083" y2="42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00" y="1122364"/>
            <a:ext cx="6761042" cy="380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3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B1152B-D866-F94C-58B9-0D4C1C7D4728}"/>
              </a:ext>
            </a:extLst>
          </p:cNvPr>
          <p:cNvSpPr txBox="1"/>
          <p:nvPr/>
        </p:nvSpPr>
        <p:spPr>
          <a:xfrm>
            <a:off x="9488198" y="1153252"/>
            <a:ext cx="2584649" cy="3558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125"/>
              </a:lnSpc>
            </a:pPr>
            <a:r>
              <a:rPr lang="en-US" sz="1500" spc="212" dirty="0">
                <a:solidFill>
                  <a:srgbClr val="F5C10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JOURNEY WITH JESUS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99C9E4E-FA57-3E8B-D409-1F7F1670E8BB}"/>
              </a:ext>
            </a:extLst>
          </p:cNvPr>
          <p:cNvSpPr txBox="1"/>
          <p:nvPr/>
        </p:nvSpPr>
        <p:spPr>
          <a:xfrm>
            <a:off x="1173332" y="2114166"/>
            <a:ext cx="8834267" cy="7978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a subheading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AF48094-C58A-2BC8-DD7C-0F8547CDDADF}"/>
              </a:ext>
            </a:extLst>
          </p:cNvPr>
          <p:cNvSpPr txBox="1"/>
          <p:nvPr/>
        </p:nvSpPr>
        <p:spPr>
          <a:xfrm>
            <a:off x="853204" y="311568"/>
            <a:ext cx="9532145" cy="14161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60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a heading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12E2F02D-AE6A-884E-0AAE-4871E918C4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1" b="90000" l="6042" r="90000">
                        <a14:foregroundMark x1="6042" y1="35185" x2="6042" y2="35185"/>
                        <a14:foregroundMark x1="24479" y1="40556" x2="24479" y2="40556"/>
                        <a14:foregroundMark x1="38646" y1="41296" x2="38646" y2="41296"/>
                        <a14:foregroundMark x1="55208" y1="4630" x2="55208" y2="4630"/>
                        <a14:foregroundMark x1="55521" y1="741" x2="55521" y2="741"/>
                        <a14:foregroundMark x1="54479" y1="1667" x2="54479" y2="1667"/>
                        <a14:foregroundMark x1="39792" y1="22222" x2="39792" y2="22222"/>
                        <a14:foregroundMark x1="39271" y1="21667" x2="39271" y2="21667"/>
                        <a14:foregroundMark x1="38542" y1="20926" x2="38542" y2="20926"/>
                        <a14:foregroundMark x1="41875" y1="23704" x2="41875" y2="23704"/>
                        <a14:foregroundMark x1="41354" y1="23704" x2="41354" y2="23704"/>
                        <a14:foregroundMark x1="41354" y1="23704" x2="41354" y2="23704"/>
                        <a14:foregroundMark x1="41042" y1="23704" x2="41042" y2="23704"/>
                        <a14:foregroundMark x1="41042" y1="25370" x2="41042" y2="25370"/>
                        <a14:foregroundMark x1="53021" y1="76852" x2="53021" y2="76852"/>
                        <a14:foregroundMark x1="54583" y1="76296" x2="54583" y2="76296"/>
                        <a14:foregroundMark x1="54583" y1="71852" x2="54583" y2="71852"/>
                        <a14:foregroundMark x1="55521" y1="74444" x2="55521" y2="74444"/>
                        <a14:foregroundMark x1="56250" y1="72407" x2="56250" y2="72407"/>
                        <a14:foregroundMark x1="66146" y1="46296" x2="66146" y2="46296"/>
                        <a14:foregroundMark x1="67813" y1="21481" x2="67813" y2="21481"/>
                        <a14:foregroundMark x1="69375" y1="26111" x2="69375" y2="26111"/>
                        <a14:foregroundMark x1="69688" y1="23889" x2="69688" y2="23889"/>
                        <a14:foregroundMark x1="67083" y1="19444" x2="67083" y2="19444"/>
                        <a14:foregroundMark x1="82083" y1="42222" x2="82083" y2="422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674"/>
          <a:stretch/>
        </p:blipFill>
        <p:spPr>
          <a:xfrm>
            <a:off x="9484282" y="42336"/>
            <a:ext cx="2780825" cy="1272114"/>
          </a:xfrm>
          <a:prstGeom prst="rect">
            <a:avLst/>
          </a:prstGeom>
        </p:spPr>
      </p:pic>
      <p:pic>
        <p:nvPicPr>
          <p:cNvPr id="11" name="Picture 10" descr="Text, logo, company name&#10;&#10;Description automatically generated">
            <a:extLst>
              <a:ext uri="{FF2B5EF4-FFF2-40B4-BE49-F238E27FC236}">
                <a16:creationId xmlns:a16="http://schemas.microsoft.com/office/drawing/2014/main" id="{43DB36A2-86BB-55A3-BE53-28673A3BD1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301" y="5438774"/>
            <a:ext cx="955193" cy="10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448C662FB394AAC99D0785FCB9EFE" ma:contentTypeVersion="15" ma:contentTypeDescription="Create a new document." ma:contentTypeScope="" ma:versionID="f78155a3091d6726535d503ac3d578d5">
  <xsd:schema xmlns:xsd="http://www.w3.org/2001/XMLSchema" xmlns:xs="http://www.w3.org/2001/XMLSchema" xmlns:p="http://schemas.microsoft.com/office/2006/metadata/properties" xmlns:ns2="466f9437-edad-4b70-8c1e-678e90a28dbe" xmlns:ns3="13a34a21-b267-41f8-862e-9a79bb07b7ec" targetNamespace="http://schemas.microsoft.com/office/2006/metadata/properties" ma:root="true" ma:fieldsID="c2f06bca687788cb9f43138d9a0e9fdc" ns2:_="" ns3:_="">
    <xsd:import namespace="466f9437-edad-4b70-8c1e-678e90a28dbe"/>
    <xsd:import namespace="13a34a21-b267-41f8-862e-9a79bb07b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f9437-edad-4b70-8c1e-678e90a28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34a21-b267-41f8-862e-9a79bb07b7e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5034dcc-61d9-44f2-a14b-d11fb091c143}" ma:internalName="TaxCatchAll" ma:showField="CatchAllData" ma:web="13a34a21-b267-41f8-862e-9a79bb07b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733321-BF3E-4F0A-A31C-9F043A6D460F}"/>
</file>

<file path=customXml/itemProps2.xml><?xml version="1.0" encoding="utf-8"?>
<ds:datastoreItem xmlns:ds="http://schemas.openxmlformats.org/officeDocument/2006/customXml" ds:itemID="{6FF185DD-4446-40C7-8B38-E9A0814B31DB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1</cp:revision>
  <dcterms:created xsi:type="dcterms:W3CDTF">2023-02-24T08:25:38Z</dcterms:created>
  <dcterms:modified xsi:type="dcterms:W3CDTF">2023-02-24T08:52:35Z</dcterms:modified>
</cp:coreProperties>
</file>