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2" r:id="rId2"/>
    <p:sldId id="257" r:id="rId3"/>
    <p:sldId id="260" r:id="rId4"/>
    <p:sldId id="299" r:id="rId5"/>
    <p:sldId id="298" r:id="rId6"/>
    <p:sldId id="263" r:id="rId7"/>
    <p:sldId id="26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294" r:id="rId17"/>
    <p:sldId id="314" r:id="rId18"/>
    <p:sldId id="315" r:id="rId19"/>
    <p:sldId id="268" r:id="rId20"/>
    <p:sldId id="269" r:id="rId21"/>
    <p:sldId id="317" r:id="rId22"/>
    <p:sldId id="316" r:id="rId23"/>
    <p:sldId id="271" r:id="rId24"/>
    <p:sldId id="31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77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70" autoAdjust="0"/>
  </p:normalViewPr>
  <p:slideViewPr>
    <p:cSldViewPr>
      <p:cViewPr varScale="1">
        <p:scale>
          <a:sx n="73" d="100"/>
          <a:sy n="73" d="100"/>
        </p:scale>
        <p:origin x="173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7A972-5B9D-43ED-9762-6459959242FB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082C1-60F9-49FE-9CC5-A4CF915F85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634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082C1-60F9-49FE-9CC5-A4CF915F856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50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5615" y="4406901"/>
            <a:ext cx="6912769" cy="894308"/>
          </a:xfrm>
        </p:spPr>
        <p:txBody>
          <a:bodyPr anchor="t">
            <a:normAutofit/>
          </a:bodyPr>
          <a:lstStyle>
            <a:lvl1pPr algn="ctr">
              <a:defRPr sz="4400" b="1" cap="al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Team Training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6309320"/>
            <a:ext cx="1629544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0496B31-6739-415F-8937-D75BE1EC912D}" type="datetimeFigureOut">
              <a:rPr lang="en-GB" smtClean="0"/>
              <a:pPr/>
              <a:t>03/03/2023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58880" y="6304235"/>
            <a:ext cx="2133600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E3C421B-F018-4F8E-95B7-6BFFC63EE0A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10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2251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6B31-6739-415F-8937-D75BE1EC912D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21B-F018-4F8E-95B7-6BFFC63EE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52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6B31-6739-415F-8937-D75BE1EC912D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21B-F018-4F8E-95B7-6BFFC63EE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874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7730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730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6B31-6739-415F-8937-D75BE1EC912D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21B-F018-4F8E-95B7-6BFFC63EE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60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19834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19834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6B31-6739-415F-8937-D75BE1EC912D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21B-F018-4F8E-95B7-6BFFC63EE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241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6B31-6739-415F-8937-D75BE1EC912D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21B-F018-4F8E-95B7-6BFFC63EE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347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6B31-6739-415F-8937-D75BE1EC912D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21B-F018-4F8E-95B7-6BFFC63EE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58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100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39381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6B31-6739-415F-8937-D75BE1EC912D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21B-F018-4F8E-95B7-6BFFC63EE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03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6B31-6739-415F-8937-D75BE1EC912D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21B-F018-4F8E-95B7-6BFFC63EE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303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600201"/>
            <a:ext cx="8496944" cy="3773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3568" y="6297326"/>
            <a:ext cx="19072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96B31-6739-415F-8937-D75BE1EC912D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97326"/>
            <a:ext cx="22672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C421B-F018-4F8E-95B7-6BFFC63EE0A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837" y="5399736"/>
            <a:ext cx="891047" cy="1264186"/>
          </a:xfrm>
          <a:prstGeom prst="rect">
            <a:avLst/>
          </a:prstGeom>
        </p:spPr>
      </p:pic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5004048" y="5701724"/>
            <a:ext cx="1440160" cy="5956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b="1" baseline="0" dirty="0"/>
              <a:t>01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72421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EcOgjrRWx_Q?feature=oembe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GB" spc="600" dirty="0"/>
              <a:t>TEAM ORIENTATION</a:t>
            </a:r>
          </a:p>
        </p:txBody>
      </p:sp>
    </p:spTree>
    <p:extLst>
      <p:ext uri="{BB962C8B-B14F-4D97-AF65-F5344CB8AC3E}">
        <p14:creationId xmlns:p14="http://schemas.microsoft.com/office/powerpoint/2010/main" val="3582248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C51BE-BB58-2DF3-1DE5-35B3698DC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Try the Food</a:t>
            </a:r>
          </a:p>
        </p:txBody>
      </p:sp>
      <p:pic>
        <p:nvPicPr>
          <p:cNvPr id="4" name="Online Media 3" title="EAT - STA Travel Australia">
            <a:hlinkClick r:id="" action="ppaction://media"/>
            <a:extLst>
              <a:ext uri="{FF2B5EF4-FFF2-40B4-BE49-F238E27FC236}">
                <a16:creationId xmlns:a16="http://schemas.microsoft.com/office/drawing/2014/main" id="{29BF5603-6025-5362-B0F0-13B4450B523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33488" y="1600200"/>
            <a:ext cx="6678612" cy="37734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8CC8AD-43B2-8328-4939-C46233EB9D9D}"/>
              </a:ext>
            </a:extLst>
          </p:cNvPr>
          <p:cNvSpPr txBox="1"/>
          <p:nvPr/>
        </p:nvSpPr>
        <p:spPr>
          <a:xfrm>
            <a:off x="2286000" y="5556250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1800" i="1" baseline="30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GB" i="1" baseline="30000" dirty="0">
                <a:ea typeface="Times New Roman" panose="02020603050405020304" pitchFamily="18" charset="0"/>
                <a:cs typeface="Times New Roman" panose="02020603050405020304" pitchFamily="18" charset="0"/>
              </a:rPr>
              <a:t>STA Travel Australia</a:t>
            </a:r>
            <a:r>
              <a:rPr lang="en-GB" sz="1800" i="1" baseline="30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baseline="30000" dirty="0">
                <a:cs typeface="Times New Roman" panose="02020603050405020304" pitchFamily="18" charset="0"/>
              </a:rPr>
              <a:t>(https://youtu.be/EcOgjrRWx_Q)</a:t>
            </a:r>
          </a:p>
        </p:txBody>
      </p:sp>
    </p:spTree>
    <p:extLst>
      <p:ext uri="{BB962C8B-B14F-4D97-AF65-F5344CB8AC3E}">
        <p14:creationId xmlns:p14="http://schemas.microsoft.com/office/powerpoint/2010/main" val="140961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C51BE-BB58-2DF3-1DE5-35B3698DC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Try the Food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E9D11E-C700-9CFA-2F98-FC49BA70A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PJ page 47</a:t>
            </a:r>
          </a:p>
          <a:p>
            <a:r>
              <a:rPr lang="en-GB" dirty="0"/>
              <a:t>What’s your favourite food?</a:t>
            </a:r>
          </a:p>
          <a:p>
            <a:r>
              <a:rPr lang="en-GB" dirty="0"/>
              <a:t>Taste the local cuisine</a:t>
            </a:r>
          </a:p>
          <a:p>
            <a:r>
              <a:rPr lang="en-GB" dirty="0"/>
              <a:t>Take something to share</a:t>
            </a:r>
          </a:p>
          <a:p>
            <a:r>
              <a:rPr lang="en-GB" dirty="0"/>
              <a:t>Don’t refuse food</a:t>
            </a:r>
          </a:p>
          <a:p>
            <a:r>
              <a:rPr lang="en-GB" dirty="0"/>
              <a:t>Be aware of local customs</a:t>
            </a:r>
          </a:p>
          <a:p>
            <a:r>
              <a:rPr lang="en-GB" dirty="0"/>
              <a:t>Be wise</a:t>
            </a:r>
          </a:p>
          <a:p>
            <a:r>
              <a:rPr lang="en-GB" dirty="0"/>
              <a:t>Wash your hands</a:t>
            </a:r>
          </a:p>
        </p:txBody>
      </p:sp>
    </p:spTree>
    <p:extLst>
      <p:ext uri="{BB962C8B-B14F-4D97-AF65-F5344CB8AC3E}">
        <p14:creationId xmlns:p14="http://schemas.microsoft.com/office/powerpoint/2010/main" val="1419123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2C670-42DD-38C8-914A-AD8BF566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Your Wellbeing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B8F41-FCF0-B37D-D4D5-C80F971E2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PJ page 48</a:t>
            </a:r>
          </a:p>
          <a:p>
            <a:r>
              <a:rPr lang="en-GB" dirty="0"/>
              <a:t>Take a break</a:t>
            </a:r>
          </a:p>
          <a:p>
            <a:r>
              <a:rPr lang="en-GB" dirty="0"/>
              <a:t>Talk to each other</a:t>
            </a:r>
          </a:p>
          <a:p>
            <a:r>
              <a:rPr lang="en-GB" dirty="0"/>
              <a:t>Be aware of your emotions and feelings</a:t>
            </a:r>
          </a:p>
          <a:p>
            <a:r>
              <a:rPr lang="en-GB" dirty="0"/>
              <a:t>Journal</a:t>
            </a:r>
          </a:p>
        </p:txBody>
      </p:sp>
    </p:spTree>
    <p:extLst>
      <p:ext uri="{BB962C8B-B14F-4D97-AF65-F5344CB8AC3E}">
        <p14:creationId xmlns:p14="http://schemas.microsoft.com/office/powerpoint/2010/main" val="4214301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C7344-4FDC-FCF1-15A0-C8CF55FED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Itinerary and Packing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2EB29-AA23-4498-D4D3-9F9D67294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PJ pages 50-51</a:t>
            </a:r>
          </a:p>
          <a:p>
            <a:r>
              <a:rPr lang="en-GB" dirty="0"/>
              <a:t>Clothing</a:t>
            </a:r>
          </a:p>
          <a:p>
            <a:r>
              <a:rPr lang="en-GB" dirty="0"/>
              <a:t>Hygiene</a:t>
            </a:r>
          </a:p>
          <a:p>
            <a:r>
              <a:rPr lang="en-GB" dirty="0"/>
              <a:t>Documents</a:t>
            </a:r>
          </a:p>
          <a:p>
            <a:r>
              <a:rPr lang="en-GB" dirty="0"/>
              <a:t>Practicalities</a:t>
            </a:r>
          </a:p>
          <a:p>
            <a:r>
              <a:rPr lang="en-GB" dirty="0"/>
              <a:t>Additional items</a:t>
            </a:r>
          </a:p>
          <a:p>
            <a:r>
              <a:rPr lang="en-GB" dirty="0"/>
              <a:t>Optional extras</a:t>
            </a:r>
          </a:p>
          <a:p>
            <a:r>
              <a:rPr lang="en-GB" dirty="0"/>
              <a:t>Medical supplies</a:t>
            </a:r>
          </a:p>
        </p:txBody>
      </p:sp>
    </p:spTree>
    <p:extLst>
      <p:ext uri="{BB962C8B-B14F-4D97-AF65-F5344CB8AC3E}">
        <p14:creationId xmlns:p14="http://schemas.microsoft.com/office/powerpoint/2010/main" val="4149829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18FF5-C4BA-B815-D6B6-223E52759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Note to 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44F67-1138-49C5-DBD3-45C0C5D2E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GB" sz="2400" dirty="0"/>
              <a:t>PJ page 52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dirty="0"/>
              <a:t>Questions to consider:</a:t>
            </a:r>
          </a:p>
          <a:p>
            <a:pPr lvl="0"/>
            <a:r>
              <a:rPr lang="en-GB" sz="2400" dirty="0"/>
              <a:t>What do I want to learn?</a:t>
            </a:r>
          </a:p>
          <a:p>
            <a:pPr lvl="0"/>
            <a:r>
              <a:rPr lang="en-GB" sz="2400" dirty="0"/>
              <a:t>What do I want to give?</a:t>
            </a:r>
          </a:p>
          <a:p>
            <a:pPr lvl="0"/>
            <a:r>
              <a:rPr lang="en-GB" sz="2400" dirty="0"/>
              <a:t>What do I want to gain?</a:t>
            </a:r>
          </a:p>
          <a:p>
            <a:pPr lvl="0"/>
            <a:r>
              <a:rPr lang="en-GB" sz="2400" dirty="0"/>
              <a:t>What do I want do?</a:t>
            </a:r>
          </a:p>
          <a:p>
            <a:pPr lvl="0"/>
            <a:r>
              <a:rPr lang="en-GB" sz="2400" dirty="0"/>
              <a:t>Who do I want to be?</a:t>
            </a:r>
          </a:p>
          <a:p>
            <a:pPr lvl="0"/>
            <a:r>
              <a:rPr lang="en-GB" sz="2400" dirty="0"/>
              <a:t>How will I allow this to change me?</a:t>
            </a:r>
          </a:p>
          <a:p>
            <a:pPr lvl="0"/>
            <a:r>
              <a:rPr lang="en-GB" sz="2400" dirty="0"/>
              <a:t>What do I want to see change about my life as a result?</a:t>
            </a:r>
          </a:p>
          <a:p>
            <a:pPr lvl="0"/>
            <a:r>
              <a:rPr lang="en-GB" sz="2400" dirty="0"/>
              <a:t>What do I want God to do in my life?</a:t>
            </a:r>
          </a:p>
          <a:p>
            <a:pPr lvl="0"/>
            <a:r>
              <a:rPr lang="en-GB" sz="2400" dirty="0"/>
              <a:t>What do I want to say to myself</a:t>
            </a:r>
            <a:r>
              <a:rPr lang="en-GB" sz="2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6595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Lunch break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ighlight>
                  <a:srgbClr val="FFFF00"/>
                </a:highlight>
              </a:rPr>
              <a:t>(Optional - insert high-quality image of very sparse food)</a:t>
            </a:r>
          </a:p>
        </p:txBody>
      </p:sp>
    </p:spTree>
    <p:extLst>
      <p:ext uri="{BB962C8B-B14F-4D97-AF65-F5344CB8AC3E}">
        <p14:creationId xmlns:p14="http://schemas.microsoft.com/office/powerpoint/2010/main" val="2817619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spc="600" dirty="0"/>
              <a:t>Part 2: no ‘I’ in team</a:t>
            </a:r>
          </a:p>
        </p:txBody>
      </p:sp>
    </p:spTree>
    <p:extLst>
      <p:ext uri="{BB962C8B-B14F-4D97-AF65-F5344CB8AC3E}">
        <p14:creationId xmlns:p14="http://schemas.microsoft.com/office/powerpoint/2010/main" val="2748409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Energiser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ighlight>
                  <a:srgbClr val="FFFF00"/>
                </a:highlight>
              </a:rPr>
              <a:t>Choose one or two of the following games or pick your own:</a:t>
            </a:r>
          </a:p>
          <a:p>
            <a:pPr lvl="1"/>
            <a:r>
              <a:rPr lang="en-GB" sz="3200" dirty="0">
                <a:highlight>
                  <a:srgbClr val="FFFF00"/>
                </a:highlight>
              </a:rPr>
              <a:t>Balloon</a:t>
            </a:r>
          </a:p>
          <a:p>
            <a:pPr lvl="1"/>
            <a:r>
              <a:rPr lang="en-GB" sz="3200" dirty="0">
                <a:highlight>
                  <a:srgbClr val="FFFF00"/>
                </a:highlight>
              </a:rPr>
              <a:t>Charades/Pictionary</a:t>
            </a:r>
          </a:p>
          <a:p>
            <a:pPr lvl="1"/>
            <a:r>
              <a:rPr lang="en-GB" sz="3200" dirty="0">
                <a:highlight>
                  <a:srgbClr val="FFFF00"/>
                </a:highlight>
              </a:rPr>
              <a:t>Glimpse quiz</a:t>
            </a:r>
          </a:p>
          <a:p>
            <a:pPr lvl="1"/>
            <a:r>
              <a:rPr lang="en-GB" sz="3200" dirty="0">
                <a:highlight>
                  <a:srgbClr val="FFFF00"/>
                </a:highlight>
              </a:rPr>
              <a:t>The floor is lava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631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48648-A9C3-9BCB-F060-59C7499E9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makes a good team?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E21CD-8F6A-B6EE-AECC-6167786FD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Brainstorm and discuss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506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Love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398903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8800" dirty="0"/>
              <a:t>PJ page 49 | Questionnaire: www.5lovelanguages.com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GB" sz="8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8800" dirty="0"/>
              <a:t>Gary Chapman suggests that there are five different ways we receive love as humans. These are: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8800" dirty="0"/>
              <a:t>Words of Affirmation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8800" dirty="0"/>
              <a:t>Acts of Service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8800" dirty="0"/>
              <a:t>Receiving Gifts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8800" dirty="0"/>
              <a:t>Quality Time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8800" dirty="0"/>
              <a:t>Physical Touch</a:t>
            </a:r>
          </a:p>
          <a:p>
            <a:pPr marL="0" lvl="0" indent="0" algn="r">
              <a:spcAft>
                <a:spcPts val="1000"/>
              </a:spcAft>
              <a:buNone/>
            </a:pPr>
            <a:r>
              <a:rPr lang="en-GB" sz="4000" i="1" dirty="0"/>
              <a:t>(The 5 Love Languages </a:t>
            </a:r>
            <a:r>
              <a:rPr lang="en-GB" sz="4000" dirty="0"/>
              <a:t>by Gary Chapman</a:t>
            </a:r>
            <a:r>
              <a:rPr lang="en-GB" sz="4000" i="1" dirty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969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Welcome to Team Orientation!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877" y="2895554"/>
            <a:ext cx="4310246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649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Code of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000" dirty="0"/>
              <a:t>PJ page 111 – Appendix 2</a:t>
            </a:r>
          </a:p>
          <a:p>
            <a:r>
              <a:rPr lang="en-GB" sz="3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Create a </a:t>
            </a:r>
            <a:r>
              <a:rPr lang="en-GB" sz="3000" dirty="0">
                <a:ea typeface="Times New Roman" panose="02020603050405020304" pitchFamily="18" charset="0"/>
                <a:cs typeface="Times New Roman" panose="02020603050405020304" pitchFamily="18" charset="0"/>
              </a:rPr>
              <a:t>list of ‘Team Rules’ and sign</a:t>
            </a:r>
            <a:endParaRPr lang="en-GB" sz="3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i="1" baseline="30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127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spc="600" dirty="0"/>
              <a:t>Part 3: final checks</a:t>
            </a:r>
          </a:p>
        </p:txBody>
      </p:sp>
    </p:spTree>
    <p:extLst>
      <p:ext uri="{BB962C8B-B14F-4D97-AF65-F5344CB8AC3E}">
        <p14:creationId xmlns:p14="http://schemas.microsoft.com/office/powerpoint/2010/main" val="3206537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2B625-C8A6-8C45-3F05-C340960F6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Final details and checks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0DC4A-06C3-C69A-CD41-927621E9F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ighlight>
                  <a:srgbClr val="FFFF00"/>
                </a:highlight>
              </a:rPr>
              <a:t>Go over any final and checks</a:t>
            </a:r>
          </a:p>
          <a:p>
            <a:r>
              <a:rPr lang="en-GB" dirty="0">
                <a:highlight>
                  <a:srgbClr val="FFFF00"/>
                </a:highlight>
              </a:rPr>
              <a:t>Go over any questions</a:t>
            </a:r>
          </a:p>
        </p:txBody>
      </p:sp>
    </p:spTree>
    <p:extLst>
      <p:ext uri="{BB962C8B-B14F-4D97-AF65-F5344CB8AC3E}">
        <p14:creationId xmlns:p14="http://schemas.microsoft.com/office/powerpoint/2010/main" val="36281686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Commissioning Prayer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i="1" dirty="0"/>
              <a:t>‘Here is what I am commanding you to do. Be strong and brave. Do not be afraid. Do not lose hope. I am the Lord your God. I will be with you everywhere you go.’</a:t>
            </a:r>
          </a:p>
          <a:p>
            <a:pPr marL="0" indent="0">
              <a:buNone/>
            </a:pPr>
            <a:endParaRPr lang="en-GB" i="1" dirty="0"/>
          </a:p>
          <a:p>
            <a:pPr marL="0" indent="0" algn="r">
              <a:buNone/>
            </a:pPr>
            <a:r>
              <a:rPr lang="en-GB" dirty="0"/>
              <a:t>Joshua 1:9 </a:t>
            </a:r>
            <a:r>
              <a:rPr lang="en-GB" i="1" dirty="0"/>
              <a:t>(NIRV)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4612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Prayer Time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A48C286-A454-1280-D1EF-6DEF4ADEC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00201"/>
            <a:ext cx="8496944" cy="3773016"/>
          </a:xfrm>
        </p:spPr>
        <p:txBody>
          <a:bodyPr/>
          <a:lstStyle/>
          <a:p>
            <a:r>
              <a:rPr lang="en-GB" dirty="0">
                <a:highlight>
                  <a:srgbClr val="FFFF00"/>
                </a:highlight>
              </a:rPr>
              <a:t>List names or put photos up of partners/hosts and key locations</a:t>
            </a:r>
          </a:p>
          <a:p>
            <a:r>
              <a:rPr lang="en-GB">
                <a:highlight>
                  <a:srgbClr val="FFFF00"/>
                </a:highlight>
              </a:rPr>
              <a:t>List any key </a:t>
            </a:r>
            <a:r>
              <a:rPr lang="en-GB" dirty="0">
                <a:highlight>
                  <a:srgbClr val="FFFF00"/>
                </a:highlight>
              </a:rPr>
              <a:t>prayer points</a:t>
            </a:r>
          </a:p>
        </p:txBody>
      </p:sp>
    </p:spTree>
    <p:extLst>
      <p:ext uri="{BB962C8B-B14F-4D97-AF65-F5344CB8AC3E}">
        <p14:creationId xmlns:p14="http://schemas.microsoft.com/office/powerpoint/2010/main" val="3897239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Outline of the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</a:pPr>
            <a:r>
              <a:rPr lang="en-GB" sz="2800" dirty="0">
                <a:ea typeface="Trebuchet MS" panose="020B0603020202020204" pitchFamily="34" charset="0"/>
                <a:cs typeface="Times New Roman" panose="02020603050405020304" pitchFamily="18" charset="0"/>
              </a:rPr>
              <a:t>Worship</a:t>
            </a:r>
          </a:p>
          <a:p>
            <a:pPr>
              <a:lnSpc>
                <a:spcPct val="115000"/>
              </a:lnSpc>
            </a:pPr>
            <a:r>
              <a:rPr lang="en-GB" sz="2800" dirty="0">
                <a:effectLst/>
                <a:ea typeface="Trebuchet MS" panose="020B0603020202020204" pitchFamily="34" charset="0"/>
                <a:cs typeface="Times New Roman" panose="02020603050405020304" pitchFamily="18" charset="0"/>
              </a:rPr>
              <a:t>Part 1: Take Care of Yourself</a:t>
            </a:r>
          </a:p>
          <a:p>
            <a:pPr>
              <a:lnSpc>
                <a:spcPct val="115000"/>
              </a:lnSpc>
            </a:pPr>
            <a:r>
              <a:rPr lang="en-GB" sz="2800" dirty="0">
                <a:ea typeface="Trebuchet MS" panose="020B0603020202020204" pitchFamily="34" charset="0"/>
                <a:cs typeface="Times New Roman" panose="02020603050405020304" pitchFamily="18" charset="0"/>
              </a:rPr>
              <a:t>Lunch</a:t>
            </a:r>
          </a:p>
          <a:p>
            <a:pPr>
              <a:lnSpc>
                <a:spcPct val="115000"/>
              </a:lnSpc>
            </a:pPr>
            <a:r>
              <a:rPr lang="en-GB" sz="2800" dirty="0">
                <a:effectLst/>
                <a:ea typeface="Trebuchet MS" panose="020B0603020202020204" pitchFamily="34" charset="0"/>
                <a:cs typeface="Times New Roman" panose="02020603050405020304" pitchFamily="18" charset="0"/>
              </a:rPr>
              <a:t>Energiser</a:t>
            </a:r>
          </a:p>
          <a:p>
            <a:pPr>
              <a:lnSpc>
                <a:spcPct val="115000"/>
              </a:lnSpc>
            </a:pPr>
            <a:r>
              <a:rPr lang="en-GB" sz="2800" dirty="0">
                <a:effectLst/>
                <a:ea typeface="Trebuchet MS" panose="020B0603020202020204" pitchFamily="34" charset="0"/>
                <a:cs typeface="Times New Roman" panose="02020603050405020304" pitchFamily="18" charset="0"/>
              </a:rPr>
              <a:t>Part 2: No ‘I’ in Team</a:t>
            </a:r>
          </a:p>
          <a:p>
            <a:pPr>
              <a:lnSpc>
                <a:spcPct val="115000"/>
              </a:lnSpc>
            </a:pPr>
            <a:r>
              <a:rPr lang="en-GB" sz="2800" dirty="0">
                <a:effectLst/>
                <a:ea typeface="Trebuchet MS" panose="020B0603020202020204" pitchFamily="34" charset="0"/>
                <a:cs typeface="Times New Roman" panose="02020603050405020304" pitchFamily="18" charset="0"/>
              </a:rPr>
              <a:t>Break</a:t>
            </a:r>
          </a:p>
          <a:p>
            <a:pPr>
              <a:lnSpc>
                <a:spcPct val="115000"/>
              </a:lnSpc>
            </a:pPr>
            <a:r>
              <a:rPr lang="en-GB" sz="2800" dirty="0">
                <a:effectLst/>
                <a:ea typeface="Trebuchet MS" panose="020B0603020202020204" pitchFamily="34" charset="0"/>
                <a:cs typeface="Times New Roman" panose="02020603050405020304" pitchFamily="18" charset="0"/>
              </a:rPr>
              <a:t>Part 3: Final checks</a:t>
            </a:r>
          </a:p>
          <a:p>
            <a:pPr>
              <a:lnSpc>
                <a:spcPct val="115000"/>
              </a:lnSpc>
            </a:pPr>
            <a:r>
              <a:rPr lang="en-GB" sz="2800" dirty="0">
                <a:effectLst/>
                <a:ea typeface="Trebuchet MS" panose="020B0603020202020204" pitchFamily="34" charset="0"/>
                <a:cs typeface="Times New Roman" panose="02020603050405020304" pitchFamily="18" charset="0"/>
              </a:rPr>
              <a:t>Prayer time</a:t>
            </a:r>
          </a:p>
        </p:txBody>
      </p:sp>
    </p:spTree>
    <p:extLst>
      <p:ext uri="{BB962C8B-B14F-4D97-AF65-F5344CB8AC3E}">
        <p14:creationId xmlns:p14="http://schemas.microsoft.com/office/powerpoint/2010/main" val="1418566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Additional useful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effectLst/>
                <a:highlight>
                  <a:srgbClr val="FFFF00"/>
                </a:highligh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Insert additional helpful info here if you’re not in a normal venue (or if you are but there are visitors in your group) let them know the fire safety advice, location of toilets, any other important information regarding the venue.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098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spc="600" dirty="0"/>
              <a:t>Part 1: Take care of yourself</a:t>
            </a:r>
          </a:p>
        </p:txBody>
      </p:sp>
    </p:spTree>
    <p:extLst>
      <p:ext uri="{BB962C8B-B14F-4D97-AF65-F5344CB8AC3E}">
        <p14:creationId xmlns:p14="http://schemas.microsoft.com/office/powerpoint/2010/main" val="75899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Worship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ighlight>
                  <a:srgbClr val="FFFF00"/>
                </a:highlight>
              </a:rPr>
              <a:t>Find and insert a background image related to God’s heart for the poor</a:t>
            </a:r>
          </a:p>
        </p:txBody>
      </p:sp>
    </p:spTree>
    <p:extLst>
      <p:ext uri="{BB962C8B-B14F-4D97-AF65-F5344CB8AC3E}">
        <p14:creationId xmlns:p14="http://schemas.microsoft.com/office/powerpoint/2010/main" val="2586166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Icebreakers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ighlight>
                  <a:srgbClr val="FFFF00"/>
                </a:highlight>
              </a:rPr>
              <a:t>Choose out of the 4 options below</a:t>
            </a:r>
          </a:p>
          <a:p>
            <a:pPr lvl="1"/>
            <a:r>
              <a:rPr lang="en-GB" sz="3200" dirty="0"/>
              <a:t>Getting to know you</a:t>
            </a:r>
          </a:p>
          <a:p>
            <a:pPr lvl="1"/>
            <a:r>
              <a:rPr lang="en-GB" sz="3200" dirty="0"/>
              <a:t>Silent Order</a:t>
            </a:r>
          </a:p>
          <a:p>
            <a:pPr lvl="1"/>
            <a:r>
              <a:rPr lang="en-GB" sz="3200" dirty="0"/>
              <a:t>Question Web</a:t>
            </a:r>
          </a:p>
          <a:p>
            <a:pPr lvl="1"/>
            <a:r>
              <a:rPr lang="en-GB" sz="3200" dirty="0"/>
              <a:t>Packing List</a:t>
            </a:r>
          </a:p>
        </p:txBody>
      </p:sp>
    </p:spTree>
    <p:extLst>
      <p:ext uri="{BB962C8B-B14F-4D97-AF65-F5344CB8AC3E}">
        <p14:creationId xmlns:p14="http://schemas.microsoft.com/office/powerpoint/2010/main" val="1470511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45A64-1582-4BF6-B968-1A07A8FCD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Keep Healthy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A352D-96F7-B5FC-0095-0A986681A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PJ page 46</a:t>
            </a:r>
          </a:p>
          <a:p>
            <a:r>
              <a:rPr lang="en-GB" dirty="0"/>
              <a:t>Travel vaccinations</a:t>
            </a:r>
          </a:p>
          <a:p>
            <a:r>
              <a:rPr lang="en-GB" dirty="0">
                <a:highlight>
                  <a:srgbClr val="FFFF00"/>
                </a:highlight>
              </a:rPr>
              <a:t>Malaria (if applicable)</a:t>
            </a:r>
          </a:p>
          <a:p>
            <a:r>
              <a:rPr lang="en-GB" dirty="0"/>
              <a:t>Water</a:t>
            </a:r>
          </a:p>
          <a:p>
            <a:r>
              <a:rPr lang="en-GB" dirty="0"/>
              <a:t>Sun</a:t>
            </a:r>
          </a:p>
          <a:p>
            <a:r>
              <a:rPr lang="en-GB" dirty="0"/>
              <a:t>Personal medical kit</a:t>
            </a:r>
          </a:p>
          <a:p>
            <a:r>
              <a:rPr lang="en-GB" dirty="0"/>
              <a:t>Ongoing medical conditions</a:t>
            </a:r>
          </a:p>
        </p:txBody>
      </p:sp>
    </p:spTree>
    <p:extLst>
      <p:ext uri="{BB962C8B-B14F-4D97-AF65-F5344CB8AC3E}">
        <p14:creationId xmlns:p14="http://schemas.microsoft.com/office/powerpoint/2010/main" val="694957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8EAF3-318C-AD6A-90F8-E60EC5091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Stay Safe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DD521-9268-8AF7-91D7-FA8AB06D8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Avoid displaying wealth</a:t>
            </a:r>
          </a:p>
          <a:p>
            <a:r>
              <a:rPr lang="en-GB" dirty="0"/>
              <a:t>Dress culturally appropriately</a:t>
            </a:r>
          </a:p>
          <a:p>
            <a:r>
              <a:rPr lang="en-GB" dirty="0"/>
              <a:t>Take care of your belongings</a:t>
            </a:r>
          </a:p>
          <a:p>
            <a:r>
              <a:rPr lang="en-GB" dirty="0"/>
              <a:t>Avoid carrying lots of money</a:t>
            </a:r>
          </a:p>
          <a:p>
            <a:r>
              <a:rPr lang="en-GB" dirty="0"/>
              <a:t>Listen to the advice of local people</a:t>
            </a:r>
          </a:p>
          <a:p>
            <a:r>
              <a:rPr lang="en-GB" dirty="0"/>
              <a:t>Any other travel tips or hacks?</a:t>
            </a:r>
          </a:p>
        </p:txBody>
      </p:sp>
    </p:spTree>
    <p:extLst>
      <p:ext uri="{BB962C8B-B14F-4D97-AF65-F5344CB8AC3E}">
        <p14:creationId xmlns:p14="http://schemas.microsoft.com/office/powerpoint/2010/main" val="2694751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limpse">
      <a:dk1>
        <a:sysClr val="windowText" lastClr="000000"/>
      </a:dk1>
      <a:lt1>
        <a:sysClr val="window" lastClr="FFFFFF"/>
      </a:lt1>
      <a:dk2>
        <a:srgbClr val="A7A9AC"/>
      </a:dk2>
      <a:lt2>
        <a:srgbClr val="FCEBDB"/>
      </a:lt2>
      <a:accent1>
        <a:srgbClr val="E87724"/>
      </a:accent1>
      <a:accent2>
        <a:srgbClr val="42BD98"/>
      </a:accent2>
      <a:accent3>
        <a:srgbClr val="347BBF"/>
      </a:accent3>
      <a:accent4>
        <a:srgbClr val="F05A66"/>
      </a:accent4>
      <a:accent5>
        <a:srgbClr val="FCD235"/>
      </a:accent5>
      <a:accent6>
        <a:srgbClr val="A33C73"/>
      </a:accent6>
      <a:hlink>
        <a:srgbClr val="347BBF"/>
      </a:hlink>
      <a:folHlink>
        <a:srgbClr val="A33C7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568</Words>
  <Application>Microsoft Office PowerPoint</Application>
  <PresentationFormat>On-screen Show (4:3)</PresentationFormat>
  <Paragraphs>112</Paragraphs>
  <Slides>24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Trebuchet MS</vt:lpstr>
      <vt:lpstr>Office Theme</vt:lpstr>
      <vt:lpstr>TEAM ORIENTATION</vt:lpstr>
      <vt:lpstr>Welcome to Team Orientation!</vt:lpstr>
      <vt:lpstr>Outline of the day</vt:lpstr>
      <vt:lpstr>Additional useful info</vt:lpstr>
      <vt:lpstr>Part 1: Take care of yourself</vt:lpstr>
      <vt:lpstr>Worship</vt:lpstr>
      <vt:lpstr>Icebreakers</vt:lpstr>
      <vt:lpstr>Keep Healthy</vt:lpstr>
      <vt:lpstr>Stay Safe</vt:lpstr>
      <vt:lpstr>Try the Food</vt:lpstr>
      <vt:lpstr>Try the Food</vt:lpstr>
      <vt:lpstr>Your Wellbeing</vt:lpstr>
      <vt:lpstr>The Itinerary and Packing List</vt:lpstr>
      <vt:lpstr>Note to Self</vt:lpstr>
      <vt:lpstr>Lunch break</vt:lpstr>
      <vt:lpstr>Part 2: no ‘I’ in team</vt:lpstr>
      <vt:lpstr>Energiser</vt:lpstr>
      <vt:lpstr>What makes a good team?</vt:lpstr>
      <vt:lpstr>Love Languages</vt:lpstr>
      <vt:lpstr>Code of Conduct</vt:lpstr>
      <vt:lpstr>Part 3: final checks</vt:lpstr>
      <vt:lpstr>Final details and checks</vt:lpstr>
      <vt:lpstr>Commissioning Prayer</vt:lpstr>
      <vt:lpstr>Prayer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Salvation Army</dc:creator>
  <cp:lastModifiedBy>Christine Andres</cp:lastModifiedBy>
  <cp:revision>54</cp:revision>
  <dcterms:created xsi:type="dcterms:W3CDTF">2019-03-28T14:46:37Z</dcterms:created>
  <dcterms:modified xsi:type="dcterms:W3CDTF">2023-03-03T10:52:23Z</dcterms:modified>
</cp:coreProperties>
</file>