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4"/>
  </p:notesMasterIdLst>
  <p:sldIdLst>
    <p:sldId id="256" r:id="rId5"/>
    <p:sldId id="257" r:id="rId6"/>
    <p:sldId id="300" r:id="rId7"/>
    <p:sldId id="259" r:id="rId8"/>
    <p:sldId id="260" r:id="rId9"/>
    <p:sldId id="262" r:id="rId10"/>
    <p:sldId id="264" r:id="rId11"/>
    <p:sldId id="265" r:id="rId12"/>
    <p:sldId id="266" r:id="rId13"/>
    <p:sldId id="273" r:id="rId14"/>
    <p:sldId id="261" r:id="rId15"/>
    <p:sldId id="267" r:id="rId16"/>
    <p:sldId id="295" r:id="rId17"/>
    <p:sldId id="297" r:id="rId18"/>
    <p:sldId id="296" r:id="rId19"/>
    <p:sldId id="271" r:id="rId20"/>
    <p:sldId id="272" r:id="rId21"/>
    <p:sldId id="275" r:id="rId22"/>
    <p:sldId id="2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73B"/>
    <a:srgbClr val="E7E247"/>
    <a:srgbClr val="F4436C"/>
    <a:srgbClr val="F77795"/>
    <a:srgbClr val="97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4B661A-E323-4FD5-94F5-D29301689B82}" v="26" dt="2022-03-30T20:24:15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61673" autoAdjust="0"/>
  </p:normalViewPr>
  <p:slideViewPr>
    <p:cSldViewPr snapToGrid="0">
      <p:cViewPr varScale="1">
        <p:scale>
          <a:sx n="41" d="100"/>
          <a:sy n="41" d="100"/>
        </p:scale>
        <p:origin x="1628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Anthony" userId="0b1e38f4-0dd6-4b17-b414-ad801274aaa2" providerId="ADAL" clId="{4365537D-2AEE-41BF-9E7A-E61223284CC3}"/>
    <pc:docChg chg="custSel modSld">
      <pc:chgData name="Rebecca Anthony" userId="0b1e38f4-0dd6-4b17-b414-ad801274aaa2" providerId="ADAL" clId="{4365537D-2AEE-41BF-9E7A-E61223284CC3}" dt="2022-03-17T15:03:35.403" v="4" actId="166"/>
      <pc:docMkLst>
        <pc:docMk/>
      </pc:docMkLst>
      <pc:sldChg chg="modSp">
        <pc:chgData name="Rebecca Anthony" userId="0b1e38f4-0dd6-4b17-b414-ad801274aaa2" providerId="ADAL" clId="{4365537D-2AEE-41BF-9E7A-E61223284CC3}" dt="2022-03-07T13:41:05.704" v="1" actId="1035"/>
        <pc:sldMkLst>
          <pc:docMk/>
          <pc:sldMk cId="1120604872" sldId="271"/>
        </pc:sldMkLst>
        <pc:picChg chg="mod">
          <ac:chgData name="Rebecca Anthony" userId="0b1e38f4-0dd6-4b17-b414-ad801274aaa2" providerId="ADAL" clId="{4365537D-2AEE-41BF-9E7A-E61223284CC3}" dt="2022-03-07T13:41:05.704" v="1" actId="1035"/>
          <ac:picMkLst>
            <pc:docMk/>
            <pc:sldMk cId="1120604872" sldId="271"/>
            <ac:picMk id="12" creationId="{A91251A1-79AA-4870-8454-A5F833100607}"/>
          </ac:picMkLst>
        </pc:picChg>
      </pc:sldChg>
      <pc:sldChg chg="delSp modSp">
        <pc:chgData name="Rebecca Anthony" userId="0b1e38f4-0dd6-4b17-b414-ad801274aaa2" providerId="ADAL" clId="{4365537D-2AEE-41BF-9E7A-E61223284CC3}" dt="2022-03-07T13:41:21.493" v="3" actId="478"/>
        <pc:sldMkLst>
          <pc:docMk/>
          <pc:sldMk cId="290093588" sldId="272"/>
        </pc:sldMkLst>
        <pc:picChg chg="ord">
          <ac:chgData name="Rebecca Anthony" userId="0b1e38f4-0dd6-4b17-b414-ad801274aaa2" providerId="ADAL" clId="{4365537D-2AEE-41BF-9E7A-E61223284CC3}" dt="2022-03-07T13:41:18.399" v="2" actId="167"/>
          <ac:picMkLst>
            <pc:docMk/>
            <pc:sldMk cId="290093588" sldId="272"/>
            <ac:picMk id="6" creationId="{EC3FFEB6-3CB8-4115-A355-D5956CC03180}"/>
          </ac:picMkLst>
        </pc:picChg>
        <pc:picChg chg="del">
          <ac:chgData name="Rebecca Anthony" userId="0b1e38f4-0dd6-4b17-b414-ad801274aaa2" providerId="ADAL" clId="{4365537D-2AEE-41BF-9E7A-E61223284CC3}" dt="2022-03-07T13:41:21.493" v="3" actId="478"/>
          <ac:picMkLst>
            <pc:docMk/>
            <pc:sldMk cId="290093588" sldId="272"/>
            <ac:picMk id="8" creationId="{E3D94118-77C2-44F3-B12A-4E063E148507}"/>
          </ac:picMkLst>
        </pc:picChg>
      </pc:sldChg>
      <pc:sldChg chg="modSp">
        <pc:chgData name="Rebecca Anthony" userId="0b1e38f4-0dd6-4b17-b414-ad801274aaa2" providerId="ADAL" clId="{4365537D-2AEE-41BF-9E7A-E61223284CC3}" dt="2022-03-17T15:03:35.403" v="4" actId="166"/>
        <pc:sldMkLst>
          <pc:docMk/>
          <pc:sldMk cId="96607933" sldId="297"/>
        </pc:sldMkLst>
        <pc:picChg chg="ord">
          <ac:chgData name="Rebecca Anthony" userId="0b1e38f4-0dd6-4b17-b414-ad801274aaa2" providerId="ADAL" clId="{4365537D-2AEE-41BF-9E7A-E61223284CC3}" dt="2022-03-17T15:03:35.403" v="4" actId="166"/>
          <ac:picMkLst>
            <pc:docMk/>
            <pc:sldMk cId="96607933" sldId="297"/>
            <ac:picMk id="4" creationId="{D421FF42-DF3B-452F-BEF9-D8371AAD0B16}"/>
          </ac:picMkLst>
        </pc:picChg>
      </pc:sldChg>
    </pc:docChg>
  </pc:docChgLst>
  <pc:docChgLst>
    <pc:chgData name="Rebecca Anthony" userId="0b1e38f4-0dd6-4b17-b414-ad801274aaa2" providerId="ADAL" clId="{CD4B661A-E323-4FD5-94F5-D29301689B82}"/>
    <pc:docChg chg="undo custSel modSld">
      <pc:chgData name="Rebecca Anthony" userId="0b1e38f4-0dd6-4b17-b414-ad801274aaa2" providerId="ADAL" clId="{CD4B661A-E323-4FD5-94F5-D29301689B82}" dt="2022-03-30T20:27:38.972" v="199" actId="20577"/>
      <pc:docMkLst>
        <pc:docMk/>
      </pc:docMkLst>
      <pc:sldChg chg="addSp delSp modSp">
        <pc:chgData name="Rebecca Anthony" userId="0b1e38f4-0dd6-4b17-b414-ad801274aaa2" providerId="ADAL" clId="{CD4B661A-E323-4FD5-94F5-D29301689B82}" dt="2022-03-30T20:17:08.796" v="39" actId="164"/>
        <pc:sldMkLst>
          <pc:docMk/>
          <pc:sldMk cId="3540370752" sldId="256"/>
        </pc:sldMkLst>
        <pc:grpChg chg="mod">
          <ac:chgData name="Rebecca Anthony" userId="0b1e38f4-0dd6-4b17-b414-ad801274aaa2" providerId="ADAL" clId="{CD4B661A-E323-4FD5-94F5-D29301689B82}" dt="2022-03-30T20:17:08.796" v="39" actId="164"/>
          <ac:grpSpMkLst>
            <pc:docMk/>
            <pc:sldMk cId="3540370752" sldId="256"/>
            <ac:grpSpMk id="2" creationId="{F102B7E8-8B49-47F6-A55F-BCDF4F5F5CB8}"/>
          </ac:grpSpMkLst>
        </pc:grpChg>
        <pc:grpChg chg="add mod">
          <ac:chgData name="Rebecca Anthony" userId="0b1e38f4-0dd6-4b17-b414-ad801274aaa2" providerId="ADAL" clId="{CD4B661A-E323-4FD5-94F5-D29301689B82}" dt="2022-03-30T20:17:08.796" v="39" actId="164"/>
          <ac:grpSpMkLst>
            <pc:docMk/>
            <pc:sldMk cId="3540370752" sldId="256"/>
            <ac:grpSpMk id="11" creationId="{F14A5286-9659-4F71-A1FD-DAE234B454BD}"/>
          </ac:grpSpMkLst>
        </pc:grpChg>
        <pc:picChg chg="add del mod">
          <ac:chgData name="Rebecca Anthony" userId="0b1e38f4-0dd6-4b17-b414-ad801274aaa2" providerId="ADAL" clId="{CD4B661A-E323-4FD5-94F5-D29301689B82}" dt="2022-03-30T20:12:59.177" v="1" actId="478"/>
          <ac:picMkLst>
            <pc:docMk/>
            <pc:sldMk cId="3540370752" sldId="256"/>
            <ac:picMk id="8" creationId="{4CD9F1EC-45AE-4CD5-A4ED-ED11DD7DDA05}"/>
          </ac:picMkLst>
        </pc:picChg>
        <pc:picChg chg="add mod">
          <ac:chgData name="Rebecca Anthony" userId="0b1e38f4-0dd6-4b17-b414-ad801274aaa2" providerId="ADAL" clId="{CD4B661A-E323-4FD5-94F5-D29301689B82}" dt="2022-03-30T20:17:08.796" v="39" actId="164"/>
          <ac:picMkLst>
            <pc:docMk/>
            <pc:sldMk cId="3540370752" sldId="256"/>
            <ac:picMk id="10" creationId="{BCB34418-1D70-44C2-9CC2-E3918B934887}"/>
          </ac:picMkLst>
        </pc:picChg>
      </pc:sldChg>
      <pc:sldChg chg="addSp modSp">
        <pc:chgData name="Rebecca Anthony" userId="0b1e38f4-0dd6-4b17-b414-ad801274aaa2" providerId="ADAL" clId="{CD4B661A-E323-4FD5-94F5-D29301689B82}" dt="2022-03-30T20:17:20.882" v="42" actId="164"/>
        <pc:sldMkLst>
          <pc:docMk/>
          <pc:sldMk cId="499467541" sldId="257"/>
        </pc:sldMkLst>
        <pc:grpChg chg="add mod">
          <ac:chgData name="Rebecca Anthony" userId="0b1e38f4-0dd6-4b17-b414-ad801274aaa2" providerId="ADAL" clId="{CD4B661A-E323-4FD5-94F5-D29301689B82}" dt="2022-03-30T20:17:20.882" v="42" actId="164"/>
          <ac:grpSpMkLst>
            <pc:docMk/>
            <pc:sldMk cId="499467541" sldId="257"/>
            <ac:grpSpMk id="2" creationId="{06C76F89-9574-4CE3-A10C-9C0C07594AAF}"/>
          </ac:grpSpMkLst>
        </pc:grpChg>
        <pc:grpChg chg="mod">
          <ac:chgData name="Rebecca Anthony" userId="0b1e38f4-0dd6-4b17-b414-ad801274aaa2" providerId="ADAL" clId="{CD4B661A-E323-4FD5-94F5-D29301689B82}" dt="2022-03-30T20:17:20.882" v="42" actId="164"/>
          <ac:grpSpMkLst>
            <pc:docMk/>
            <pc:sldMk cId="499467541" sldId="257"/>
            <ac:grpSpMk id="6" creationId="{58C60FA7-A4E7-4164-A5A4-3BE28E527D13}"/>
          </ac:grpSpMkLst>
        </pc:grpChg>
        <pc:picChg chg="add mod">
          <ac:chgData name="Rebecca Anthony" userId="0b1e38f4-0dd6-4b17-b414-ad801274aaa2" providerId="ADAL" clId="{CD4B661A-E323-4FD5-94F5-D29301689B82}" dt="2022-03-30T20:17:20.882" v="42" actId="164"/>
          <ac:picMkLst>
            <pc:docMk/>
            <pc:sldMk cId="499467541" sldId="257"/>
            <ac:picMk id="9" creationId="{46435EF0-3AAB-41BA-AE82-61CEDE4E0D6F}"/>
          </ac:picMkLst>
        </pc:picChg>
      </pc:sldChg>
      <pc:sldChg chg="addSp delSp modSp">
        <pc:chgData name="Rebecca Anthony" userId="0b1e38f4-0dd6-4b17-b414-ad801274aaa2" providerId="ADAL" clId="{CD4B661A-E323-4FD5-94F5-D29301689B82}" dt="2022-03-30T20:17:36.772" v="45" actId="164"/>
        <pc:sldMkLst>
          <pc:docMk/>
          <pc:sldMk cId="3917924790" sldId="258"/>
        </pc:sldMkLst>
        <pc:grpChg chg="mod">
          <ac:chgData name="Rebecca Anthony" userId="0b1e38f4-0dd6-4b17-b414-ad801274aaa2" providerId="ADAL" clId="{CD4B661A-E323-4FD5-94F5-D29301689B82}" dt="2022-03-30T20:17:36.772" v="45" actId="164"/>
          <ac:grpSpMkLst>
            <pc:docMk/>
            <pc:sldMk cId="3917924790" sldId="258"/>
            <ac:grpSpMk id="6" creationId="{40FA8694-F696-4021-87F3-00F1E002F4CC}"/>
          </ac:grpSpMkLst>
        </pc:grpChg>
        <pc:grpChg chg="add mod">
          <ac:chgData name="Rebecca Anthony" userId="0b1e38f4-0dd6-4b17-b414-ad801274aaa2" providerId="ADAL" clId="{CD4B661A-E323-4FD5-94F5-D29301689B82}" dt="2022-03-30T20:17:36.772" v="45" actId="164"/>
          <ac:grpSpMkLst>
            <pc:docMk/>
            <pc:sldMk cId="3917924790" sldId="258"/>
            <ac:grpSpMk id="11" creationId="{4DD53965-E968-4229-A875-F674FEFB75D7}"/>
          </ac:grpSpMkLst>
        </pc:grpChg>
        <pc:picChg chg="add del">
          <ac:chgData name="Rebecca Anthony" userId="0b1e38f4-0dd6-4b17-b414-ad801274aaa2" providerId="ADAL" clId="{CD4B661A-E323-4FD5-94F5-D29301689B82}" dt="2022-03-30T20:15:11.024" v="19" actId="478"/>
          <ac:picMkLst>
            <pc:docMk/>
            <pc:sldMk cId="3917924790" sldId="258"/>
            <ac:picMk id="9" creationId="{1C36A82E-C30A-41F6-9459-907F12137358}"/>
          </ac:picMkLst>
        </pc:picChg>
        <pc:picChg chg="add mod">
          <ac:chgData name="Rebecca Anthony" userId="0b1e38f4-0dd6-4b17-b414-ad801274aaa2" providerId="ADAL" clId="{CD4B661A-E323-4FD5-94F5-D29301689B82}" dt="2022-03-30T20:17:36.772" v="45" actId="164"/>
          <ac:picMkLst>
            <pc:docMk/>
            <pc:sldMk cId="3917924790" sldId="258"/>
            <ac:picMk id="10" creationId="{B7CA25D6-39C9-4DFB-A4C9-30238FDE6F62}"/>
          </ac:picMkLst>
        </pc:picChg>
      </pc:sldChg>
      <pc:sldChg chg="addSp modSp">
        <pc:chgData name="Rebecca Anthony" userId="0b1e38f4-0dd6-4b17-b414-ad801274aaa2" providerId="ADAL" clId="{CD4B661A-E323-4FD5-94F5-D29301689B82}" dt="2022-03-30T20:17:45.614" v="46" actId="164"/>
        <pc:sldMkLst>
          <pc:docMk/>
          <pc:sldMk cId="988665896" sldId="259"/>
        </pc:sldMkLst>
        <pc:grpChg chg="add mod">
          <ac:chgData name="Rebecca Anthony" userId="0b1e38f4-0dd6-4b17-b414-ad801274aaa2" providerId="ADAL" clId="{CD4B661A-E323-4FD5-94F5-D29301689B82}" dt="2022-03-30T20:17:45.614" v="46" actId="164"/>
          <ac:grpSpMkLst>
            <pc:docMk/>
            <pc:sldMk cId="988665896" sldId="259"/>
            <ac:grpSpMk id="2" creationId="{3F0B0908-BE4C-4E06-8197-ED1991244A2C}"/>
          </ac:grpSpMkLst>
        </pc:grpChg>
        <pc:grpChg chg="mod">
          <ac:chgData name="Rebecca Anthony" userId="0b1e38f4-0dd6-4b17-b414-ad801274aaa2" providerId="ADAL" clId="{CD4B661A-E323-4FD5-94F5-D29301689B82}" dt="2022-03-30T20:17:45.614" v="46" actId="164"/>
          <ac:grpSpMkLst>
            <pc:docMk/>
            <pc:sldMk cId="988665896" sldId="259"/>
            <ac:grpSpMk id="9" creationId="{2A831E7E-270B-4A6E-B254-6EC34799D861}"/>
          </ac:grpSpMkLst>
        </pc:grpChg>
        <pc:picChg chg="add mod">
          <ac:chgData name="Rebecca Anthony" userId="0b1e38f4-0dd6-4b17-b414-ad801274aaa2" providerId="ADAL" clId="{CD4B661A-E323-4FD5-94F5-D29301689B82}" dt="2022-03-30T20:17:45.614" v="46" actId="164"/>
          <ac:picMkLst>
            <pc:docMk/>
            <pc:sldMk cId="988665896" sldId="259"/>
            <ac:picMk id="7" creationId="{ED73B31C-3D05-4B71-83A5-65012861FAC3}"/>
          </ac:picMkLst>
        </pc:picChg>
      </pc:sldChg>
      <pc:sldChg chg="addSp delSp">
        <pc:chgData name="Rebecca Anthony" userId="0b1e38f4-0dd6-4b17-b414-ad801274aaa2" providerId="ADAL" clId="{CD4B661A-E323-4FD5-94F5-D29301689B82}" dt="2022-03-30T20:15:23.304" v="23" actId="478"/>
        <pc:sldMkLst>
          <pc:docMk/>
          <pc:sldMk cId="915135648" sldId="260"/>
        </pc:sldMkLst>
        <pc:picChg chg="add del">
          <ac:chgData name="Rebecca Anthony" userId="0b1e38f4-0dd6-4b17-b414-ad801274aaa2" providerId="ADAL" clId="{CD4B661A-E323-4FD5-94F5-D29301689B82}" dt="2022-03-30T20:15:23.304" v="23" actId="478"/>
          <ac:picMkLst>
            <pc:docMk/>
            <pc:sldMk cId="915135648" sldId="260"/>
            <ac:picMk id="9" creationId="{CE3C5229-C30F-459A-BE06-C6E983406322}"/>
          </ac:picMkLst>
        </pc:picChg>
      </pc:sldChg>
      <pc:sldChg chg="addSp delSp modSp">
        <pc:chgData name="Rebecca Anthony" userId="0b1e38f4-0dd6-4b17-b414-ad801274aaa2" providerId="ADAL" clId="{CD4B661A-E323-4FD5-94F5-D29301689B82}" dt="2022-03-30T20:17:58.409" v="48" actId="164"/>
        <pc:sldMkLst>
          <pc:docMk/>
          <pc:sldMk cId="2600789352" sldId="262"/>
        </pc:sldMkLst>
        <pc:grpChg chg="add mod">
          <ac:chgData name="Rebecca Anthony" userId="0b1e38f4-0dd6-4b17-b414-ad801274aaa2" providerId="ADAL" clId="{CD4B661A-E323-4FD5-94F5-D29301689B82}" dt="2022-03-30T20:17:58.409" v="48" actId="164"/>
          <ac:grpSpMkLst>
            <pc:docMk/>
            <pc:sldMk cId="2600789352" sldId="262"/>
            <ac:grpSpMk id="2" creationId="{D69DC3A2-F790-40D3-8D3D-D472E1C1C5D2}"/>
          </ac:grpSpMkLst>
        </pc:grpChg>
        <pc:grpChg chg="mod">
          <ac:chgData name="Rebecca Anthony" userId="0b1e38f4-0dd6-4b17-b414-ad801274aaa2" providerId="ADAL" clId="{CD4B661A-E323-4FD5-94F5-D29301689B82}" dt="2022-03-30T20:17:58.409" v="48" actId="164"/>
          <ac:grpSpMkLst>
            <pc:docMk/>
            <pc:sldMk cId="2600789352" sldId="262"/>
            <ac:grpSpMk id="4" creationId="{32671455-1447-41FA-803E-83531FE94752}"/>
          </ac:grpSpMkLst>
        </pc:grpChg>
        <pc:picChg chg="add del mod">
          <ac:chgData name="Rebecca Anthony" userId="0b1e38f4-0dd6-4b17-b414-ad801274aaa2" providerId="ADAL" clId="{CD4B661A-E323-4FD5-94F5-D29301689B82}" dt="2022-03-30T20:15:33.389" v="28"/>
          <ac:picMkLst>
            <pc:docMk/>
            <pc:sldMk cId="2600789352" sldId="262"/>
            <ac:picMk id="9" creationId="{8BFA3A90-DDBD-4A86-AE91-3939642C7D73}"/>
          </ac:picMkLst>
        </pc:picChg>
        <pc:picChg chg="add mod">
          <ac:chgData name="Rebecca Anthony" userId="0b1e38f4-0dd6-4b17-b414-ad801274aaa2" providerId="ADAL" clId="{CD4B661A-E323-4FD5-94F5-D29301689B82}" dt="2022-03-30T20:17:58.409" v="48" actId="164"/>
          <ac:picMkLst>
            <pc:docMk/>
            <pc:sldMk cId="2600789352" sldId="262"/>
            <ac:picMk id="10" creationId="{714F943C-6F12-435B-BF53-A97ED84690FE}"/>
          </ac:picMkLst>
        </pc:picChg>
      </pc:sldChg>
      <pc:sldChg chg="addSp modSp">
        <pc:chgData name="Rebecca Anthony" userId="0b1e38f4-0dd6-4b17-b414-ad801274aaa2" providerId="ADAL" clId="{CD4B661A-E323-4FD5-94F5-D29301689B82}" dt="2022-03-30T20:18:08.215" v="49" actId="164"/>
        <pc:sldMkLst>
          <pc:docMk/>
          <pc:sldMk cId="2533449668" sldId="264"/>
        </pc:sldMkLst>
        <pc:grpChg chg="mod">
          <ac:chgData name="Rebecca Anthony" userId="0b1e38f4-0dd6-4b17-b414-ad801274aaa2" providerId="ADAL" clId="{CD4B661A-E323-4FD5-94F5-D29301689B82}" dt="2022-03-30T20:18:08.215" v="49" actId="164"/>
          <ac:grpSpMkLst>
            <pc:docMk/>
            <pc:sldMk cId="2533449668" sldId="264"/>
            <ac:grpSpMk id="6" creationId="{F03DABD1-DCDA-4989-98AE-19FC510A9680}"/>
          </ac:grpSpMkLst>
        </pc:grpChg>
        <pc:grpChg chg="add mod">
          <ac:chgData name="Rebecca Anthony" userId="0b1e38f4-0dd6-4b17-b414-ad801274aaa2" providerId="ADAL" clId="{CD4B661A-E323-4FD5-94F5-D29301689B82}" dt="2022-03-30T20:18:08.215" v="49" actId="164"/>
          <ac:grpSpMkLst>
            <pc:docMk/>
            <pc:sldMk cId="2533449668" sldId="264"/>
            <ac:grpSpMk id="10" creationId="{8720E329-6B64-41D8-9D35-F22A5ABD20CF}"/>
          </ac:grpSpMkLst>
        </pc:grpChg>
        <pc:picChg chg="add mod">
          <ac:chgData name="Rebecca Anthony" userId="0b1e38f4-0dd6-4b17-b414-ad801274aaa2" providerId="ADAL" clId="{CD4B661A-E323-4FD5-94F5-D29301689B82}" dt="2022-03-30T20:18:08.215" v="49" actId="164"/>
          <ac:picMkLst>
            <pc:docMk/>
            <pc:sldMk cId="2533449668" sldId="264"/>
            <ac:picMk id="9" creationId="{2EA96FCD-F9C8-4E7F-AE3F-A6C5549D42BB}"/>
          </ac:picMkLst>
        </pc:picChg>
      </pc:sldChg>
      <pc:sldChg chg="addSp delSp modSp modNotesTx">
        <pc:chgData name="Rebecca Anthony" userId="0b1e38f4-0dd6-4b17-b414-ad801274aaa2" providerId="ADAL" clId="{CD4B661A-E323-4FD5-94F5-D29301689B82}" dt="2022-03-30T20:27:38.972" v="199" actId="20577"/>
        <pc:sldMkLst>
          <pc:docMk/>
          <pc:sldMk cId="1120604872" sldId="271"/>
        </pc:sldMkLst>
        <pc:spChg chg="add del mod">
          <ac:chgData name="Rebecca Anthony" userId="0b1e38f4-0dd6-4b17-b414-ad801274aaa2" providerId="ADAL" clId="{CD4B661A-E323-4FD5-94F5-D29301689B82}" dt="2022-03-30T20:18:53.867" v="55" actId="478"/>
          <ac:spMkLst>
            <pc:docMk/>
            <pc:sldMk cId="1120604872" sldId="271"/>
            <ac:spMk id="3" creationId="{EE3DAF66-2FC1-43D7-8D22-C8B4FE3FA064}"/>
          </ac:spMkLst>
        </pc:spChg>
        <pc:grpChg chg="add mod ord">
          <ac:chgData name="Rebecca Anthony" userId="0b1e38f4-0dd6-4b17-b414-ad801274aaa2" providerId="ADAL" clId="{CD4B661A-E323-4FD5-94F5-D29301689B82}" dt="2022-03-30T20:26:28.911" v="157" actId="167"/>
          <ac:grpSpMkLst>
            <pc:docMk/>
            <pc:sldMk cId="1120604872" sldId="271"/>
            <ac:grpSpMk id="16" creationId="{FE110A79-2CEC-43A3-8ECE-06312C93E8BA}"/>
          </ac:grpSpMkLst>
        </pc:grpChg>
        <pc:picChg chg="mod">
          <ac:chgData name="Rebecca Anthony" userId="0b1e38f4-0dd6-4b17-b414-ad801274aaa2" providerId="ADAL" clId="{CD4B661A-E323-4FD5-94F5-D29301689B82}" dt="2022-03-30T20:27:06.159" v="168" actId="14100"/>
          <ac:picMkLst>
            <pc:docMk/>
            <pc:sldMk cId="1120604872" sldId="271"/>
            <ac:picMk id="7" creationId="{CF82CC54-43F7-456D-B337-7B358932AD1A}"/>
          </ac:picMkLst>
        </pc:picChg>
        <pc:picChg chg="del mod">
          <ac:chgData name="Rebecca Anthony" userId="0b1e38f4-0dd6-4b17-b414-ad801274aaa2" providerId="ADAL" clId="{CD4B661A-E323-4FD5-94F5-D29301689B82}" dt="2022-03-30T20:18:50.703" v="54" actId="478"/>
          <ac:picMkLst>
            <pc:docMk/>
            <pc:sldMk cId="1120604872" sldId="271"/>
            <ac:picMk id="12" creationId="{A91251A1-79AA-4870-8454-A5F833100607}"/>
          </ac:picMkLst>
        </pc:picChg>
        <pc:picChg chg="add del">
          <ac:chgData name="Rebecca Anthony" userId="0b1e38f4-0dd6-4b17-b414-ad801274aaa2" providerId="ADAL" clId="{CD4B661A-E323-4FD5-94F5-D29301689B82}" dt="2022-03-30T20:18:50.703" v="54" actId="478"/>
          <ac:picMkLst>
            <pc:docMk/>
            <pc:sldMk cId="1120604872" sldId="271"/>
            <ac:picMk id="15" creationId="{9ED474A2-4418-4008-A661-DC268E0869B8}"/>
          </ac:picMkLst>
        </pc:picChg>
        <pc:picChg chg="mod ord">
          <ac:chgData name="Rebecca Anthony" userId="0b1e38f4-0dd6-4b17-b414-ad801274aaa2" providerId="ADAL" clId="{CD4B661A-E323-4FD5-94F5-D29301689B82}" dt="2022-03-30T20:26:41.539" v="162" actId="167"/>
          <ac:picMkLst>
            <pc:docMk/>
            <pc:sldMk cId="1120604872" sldId="271"/>
            <ac:picMk id="1026" creationId="{4F916816-6A40-4C17-B785-D1A61EDBB1B8}"/>
          </ac:picMkLst>
        </pc:picChg>
        <pc:picChg chg="ord">
          <ac:chgData name="Rebecca Anthony" userId="0b1e38f4-0dd6-4b17-b414-ad801274aaa2" providerId="ADAL" clId="{CD4B661A-E323-4FD5-94F5-D29301689B82}" dt="2022-03-30T20:26:45.103" v="163" actId="167"/>
          <ac:picMkLst>
            <pc:docMk/>
            <pc:sldMk cId="1120604872" sldId="271"/>
            <ac:picMk id="1028" creationId="{97106A10-4801-4542-83FD-BEF9C30C41E0}"/>
          </ac:picMkLst>
        </pc:picChg>
        <pc:picChg chg="mod ord">
          <ac:chgData name="Rebecca Anthony" userId="0b1e38f4-0dd6-4b17-b414-ad801274aaa2" providerId="ADAL" clId="{CD4B661A-E323-4FD5-94F5-D29301689B82}" dt="2022-03-30T20:26:50.321" v="166" actId="167"/>
          <ac:picMkLst>
            <pc:docMk/>
            <pc:sldMk cId="1120604872" sldId="271"/>
            <ac:picMk id="1030" creationId="{246DFF64-5159-4CE0-962E-CD7F61082714}"/>
          </ac:picMkLst>
        </pc:picChg>
      </pc:sldChg>
      <pc:sldChg chg="addSp modSp">
        <pc:chgData name="Rebecca Anthony" userId="0b1e38f4-0dd6-4b17-b414-ad801274aaa2" providerId="ADAL" clId="{CD4B661A-E323-4FD5-94F5-D29301689B82}" dt="2022-03-30T20:18:20.592" v="50" actId="164"/>
        <pc:sldMkLst>
          <pc:docMk/>
          <pc:sldMk cId="1625030300" sldId="273"/>
        </pc:sldMkLst>
        <pc:grpChg chg="add mod">
          <ac:chgData name="Rebecca Anthony" userId="0b1e38f4-0dd6-4b17-b414-ad801274aaa2" providerId="ADAL" clId="{CD4B661A-E323-4FD5-94F5-D29301689B82}" dt="2022-03-30T20:18:20.592" v="50" actId="164"/>
          <ac:grpSpMkLst>
            <pc:docMk/>
            <pc:sldMk cId="1625030300" sldId="273"/>
            <ac:grpSpMk id="2" creationId="{B0638252-C54D-44FF-8A7F-6A22E0031AF0}"/>
          </ac:grpSpMkLst>
        </pc:grpChg>
        <pc:grpChg chg="mod">
          <ac:chgData name="Rebecca Anthony" userId="0b1e38f4-0dd6-4b17-b414-ad801274aaa2" providerId="ADAL" clId="{CD4B661A-E323-4FD5-94F5-D29301689B82}" dt="2022-03-30T20:18:20.592" v="50" actId="164"/>
          <ac:grpSpMkLst>
            <pc:docMk/>
            <pc:sldMk cId="1625030300" sldId="273"/>
            <ac:grpSpMk id="4" creationId="{B626B9FA-297C-477F-9A4B-1398997D931B}"/>
          </ac:grpSpMkLst>
        </pc:grpChg>
        <pc:picChg chg="add mod">
          <ac:chgData name="Rebecca Anthony" userId="0b1e38f4-0dd6-4b17-b414-ad801274aaa2" providerId="ADAL" clId="{CD4B661A-E323-4FD5-94F5-D29301689B82}" dt="2022-03-30T20:18:20.592" v="50" actId="164"/>
          <ac:picMkLst>
            <pc:docMk/>
            <pc:sldMk cId="1625030300" sldId="273"/>
            <ac:picMk id="9" creationId="{69CF02F3-F0BF-4A86-BCF1-6E12021320DA}"/>
          </ac:picMkLst>
        </pc:picChg>
      </pc:sldChg>
      <pc:sldChg chg="modSp modAnim">
        <pc:chgData name="Rebecca Anthony" userId="0b1e38f4-0dd6-4b17-b414-ad801274aaa2" providerId="ADAL" clId="{CD4B661A-E323-4FD5-94F5-D29301689B82}" dt="2022-03-30T20:23:33.321" v="140"/>
        <pc:sldMkLst>
          <pc:docMk/>
          <pc:sldMk cId="3003407574" sldId="295"/>
        </pc:sldMkLst>
        <pc:spChg chg="mod">
          <ac:chgData name="Rebecca Anthony" userId="0b1e38f4-0dd6-4b17-b414-ad801274aaa2" providerId="ADAL" clId="{CD4B661A-E323-4FD5-94F5-D29301689B82}" dt="2022-03-30T20:20:00.282" v="90" actId="1037"/>
          <ac:spMkLst>
            <pc:docMk/>
            <pc:sldMk cId="3003407574" sldId="295"/>
            <ac:spMk id="9" creationId="{00000000-0000-0000-0000-000000000000}"/>
          </ac:spMkLst>
        </pc:spChg>
        <pc:spChg chg="mod">
          <ac:chgData name="Rebecca Anthony" userId="0b1e38f4-0dd6-4b17-b414-ad801274aaa2" providerId="ADAL" clId="{CD4B661A-E323-4FD5-94F5-D29301689B82}" dt="2022-03-30T20:21:09.024" v="130" actId="20577"/>
          <ac:spMkLst>
            <pc:docMk/>
            <pc:sldMk cId="3003407574" sldId="295"/>
            <ac:spMk id="28" creationId="{1DA0C68A-0597-468D-B1F6-42D15929E7CD}"/>
          </ac:spMkLst>
        </pc:spChg>
        <pc:spChg chg="mod">
          <ac:chgData name="Rebecca Anthony" userId="0b1e38f4-0dd6-4b17-b414-ad801274aaa2" providerId="ADAL" clId="{CD4B661A-E323-4FD5-94F5-D29301689B82}" dt="2022-03-30T20:21:04.760" v="129" actId="20577"/>
          <ac:spMkLst>
            <pc:docMk/>
            <pc:sldMk cId="3003407574" sldId="295"/>
            <ac:spMk id="30" creationId="{E600DC5C-9D94-4086-B323-5C95DC9DFECF}"/>
          </ac:spMkLst>
        </pc:spChg>
        <pc:spChg chg="mod">
          <ac:chgData name="Rebecca Anthony" userId="0b1e38f4-0dd6-4b17-b414-ad801274aaa2" providerId="ADAL" clId="{CD4B661A-E323-4FD5-94F5-D29301689B82}" dt="2022-03-30T20:21:00.229" v="128" actId="20577"/>
          <ac:spMkLst>
            <pc:docMk/>
            <pc:sldMk cId="3003407574" sldId="295"/>
            <ac:spMk id="32" creationId="{F5CB4613-0509-43D8-BF9B-63370A4C0ED5}"/>
          </ac:spMkLst>
        </pc:spChg>
        <pc:spChg chg="mod">
          <ac:chgData name="Rebecca Anthony" userId="0b1e38f4-0dd6-4b17-b414-ad801274aaa2" providerId="ADAL" clId="{CD4B661A-E323-4FD5-94F5-D29301689B82}" dt="2022-03-30T20:20:56.455" v="127" actId="20577"/>
          <ac:spMkLst>
            <pc:docMk/>
            <pc:sldMk cId="3003407574" sldId="295"/>
            <ac:spMk id="34" creationId="{FD244228-5EB5-47B6-84FD-7AACB9FEA343}"/>
          </ac:spMkLst>
        </pc:spChg>
        <pc:spChg chg="mod">
          <ac:chgData name="Rebecca Anthony" userId="0b1e38f4-0dd6-4b17-b414-ad801274aaa2" providerId="ADAL" clId="{CD4B661A-E323-4FD5-94F5-D29301689B82}" dt="2022-03-30T20:20:29.711" v="113" actId="20577"/>
          <ac:spMkLst>
            <pc:docMk/>
            <pc:sldMk cId="3003407574" sldId="295"/>
            <ac:spMk id="36" creationId="{D2200D36-B684-47A7-B215-AD755A98DBF3}"/>
          </ac:spMkLst>
        </pc:spChg>
        <pc:spChg chg="mod">
          <ac:chgData name="Rebecca Anthony" userId="0b1e38f4-0dd6-4b17-b414-ad801274aaa2" providerId="ADAL" clId="{CD4B661A-E323-4FD5-94F5-D29301689B82}" dt="2022-03-30T20:20:52.773" v="126" actId="20577"/>
          <ac:spMkLst>
            <pc:docMk/>
            <pc:sldMk cId="3003407574" sldId="295"/>
            <ac:spMk id="38" creationId="{11996465-CCA4-4E65-896B-52C94D18D5E0}"/>
          </ac:spMkLst>
        </pc:spChg>
        <pc:spChg chg="mod">
          <ac:chgData name="Rebecca Anthony" userId="0b1e38f4-0dd6-4b17-b414-ad801274aaa2" providerId="ADAL" clId="{CD4B661A-E323-4FD5-94F5-D29301689B82}" dt="2022-03-30T20:21:12.468" v="131" actId="20577"/>
          <ac:spMkLst>
            <pc:docMk/>
            <pc:sldMk cId="3003407574" sldId="295"/>
            <ac:spMk id="43" creationId="{317CF6EA-E0EB-487B-A680-096E1CDC51A5}"/>
          </ac:spMkLst>
        </pc:spChg>
        <pc:picChg chg="mod ord">
          <ac:chgData name="Rebecca Anthony" userId="0b1e38f4-0dd6-4b17-b414-ad801274aaa2" providerId="ADAL" clId="{CD4B661A-E323-4FD5-94F5-D29301689B82}" dt="2022-03-30T20:19:43.813" v="59" actId="167"/>
          <ac:picMkLst>
            <pc:docMk/>
            <pc:sldMk cId="3003407574" sldId="295"/>
            <ac:picMk id="44" creationId="{760052C5-033F-4F49-A61B-8EFB0A7F1F1F}"/>
          </ac:picMkLst>
        </pc:picChg>
      </pc:sldChg>
      <pc:sldChg chg="addSp modSp">
        <pc:chgData name="Rebecca Anthony" userId="0b1e38f4-0dd6-4b17-b414-ad801274aaa2" providerId="ADAL" clId="{CD4B661A-E323-4FD5-94F5-D29301689B82}" dt="2022-03-30T20:21:58.794" v="139" actId="166"/>
        <pc:sldMkLst>
          <pc:docMk/>
          <pc:sldMk cId="96607933" sldId="297"/>
        </pc:sldMkLst>
        <pc:grpChg chg="add mod ord">
          <ac:chgData name="Rebecca Anthony" userId="0b1e38f4-0dd6-4b17-b414-ad801274aaa2" providerId="ADAL" clId="{CD4B661A-E323-4FD5-94F5-D29301689B82}" dt="2022-03-30T20:21:58.794" v="139" actId="166"/>
          <ac:grpSpMkLst>
            <pc:docMk/>
            <pc:sldMk cId="96607933" sldId="297"/>
            <ac:grpSpMk id="3" creationId="{A3514A5A-D4B2-4946-95CB-377E7F1FF4BC}"/>
          </ac:grpSpMkLst>
        </pc:grpChg>
        <pc:picChg chg="mod">
          <ac:chgData name="Rebecca Anthony" userId="0b1e38f4-0dd6-4b17-b414-ad801274aaa2" providerId="ADAL" clId="{CD4B661A-E323-4FD5-94F5-D29301689B82}" dt="2022-03-30T20:18:36.659" v="51" actId="164"/>
          <ac:picMkLst>
            <pc:docMk/>
            <pc:sldMk cId="96607933" sldId="297"/>
            <ac:picMk id="4" creationId="{D421FF42-DF3B-452F-BEF9-D8371AAD0B16}"/>
          </ac:picMkLst>
        </pc:picChg>
        <pc:picChg chg="mod">
          <ac:chgData name="Rebecca Anthony" userId="0b1e38f4-0dd6-4b17-b414-ad801274aaa2" providerId="ADAL" clId="{CD4B661A-E323-4FD5-94F5-D29301689B82}" dt="2022-03-30T20:21:51.059" v="138" actId="1076"/>
          <ac:picMkLst>
            <pc:docMk/>
            <pc:sldMk cId="96607933" sldId="297"/>
            <ac:picMk id="5" creationId="{9E33D6F8-4971-4226-A639-01F4AF6495DE}"/>
          </ac:picMkLst>
        </pc:picChg>
        <pc:picChg chg="add mod">
          <ac:chgData name="Rebecca Anthony" userId="0b1e38f4-0dd6-4b17-b414-ad801274aaa2" providerId="ADAL" clId="{CD4B661A-E323-4FD5-94F5-D29301689B82}" dt="2022-03-30T20:18:36.659" v="51" actId="164"/>
          <ac:picMkLst>
            <pc:docMk/>
            <pc:sldMk cId="96607933" sldId="297"/>
            <ac:picMk id="7" creationId="{1C523DC3-861E-4605-81EA-937FD3B9A0EB}"/>
          </ac:picMkLst>
        </pc:picChg>
      </pc:sldChg>
    </pc:docChg>
  </pc:docChgLst>
  <pc:docChgLst>
    <pc:chgData name="Rebecca Anthony" userId="0b1e38f4-0dd6-4b17-b414-ad801274aaa2" providerId="ADAL" clId="{3B26C413-8CC9-4013-B06A-1F7BCA5394AA}"/>
    <pc:docChg chg="modSld">
      <pc:chgData name="Rebecca Anthony" userId="0b1e38f4-0dd6-4b17-b414-ad801274aaa2" providerId="ADAL" clId="{3B26C413-8CC9-4013-B06A-1F7BCA5394AA}" dt="2022-03-07T12:21:11.007" v="40" actId="1035"/>
      <pc:docMkLst>
        <pc:docMk/>
      </pc:docMkLst>
      <pc:sldChg chg="modSp modAnim">
        <pc:chgData name="Rebecca Anthony" userId="0b1e38f4-0dd6-4b17-b414-ad801274aaa2" providerId="ADAL" clId="{3B26C413-8CC9-4013-B06A-1F7BCA5394AA}" dt="2022-03-07T12:19:32.811" v="33" actId="166"/>
        <pc:sldMkLst>
          <pc:docMk/>
          <pc:sldMk cId="3540370752" sldId="256"/>
        </pc:sldMkLst>
        <pc:grpChg chg="ord">
          <ac:chgData name="Rebecca Anthony" userId="0b1e38f4-0dd6-4b17-b414-ad801274aaa2" providerId="ADAL" clId="{3B26C413-8CC9-4013-B06A-1F7BCA5394AA}" dt="2022-03-07T12:19:32.811" v="33" actId="166"/>
          <ac:grpSpMkLst>
            <pc:docMk/>
            <pc:sldMk cId="3540370752" sldId="256"/>
            <ac:grpSpMk id="2" creationId="{F102B7E8-8B49-47F6-A55F-BCDF4F5F5CB8}"/>
          </ac:grpSpMkLst>
        </pc:grpChg>
      </pc:sldChg>
      <pc:sldChg chg="modSp modAnim">
        <pc:chgData name="Rebecca Anthony" userId="0b1e38f4-0dd6-4b17-b414-ad801274aaa2" providerId="ADAL" clId="{3B26C413-8CC9-4013-B06A-1F7BCA5394AA}" dt="2022-03-07T12:19:49.829" v="36" actId="166"/>
        <pc:sldMkLst>
          <pc:docMk/>
          <pc:sldMk cId="499467541" sldId="257"/>
        </pc:sldMkLst>
        <pc:grpChg chg="ord">
          <ac:chgData name="Rebecca Anthony" userId="0b1e38f4-0dd6-4b17-b414-ad801274aaa2" providerId="ADAL" clId="{3B26C413-8CC9-4013-B06A-1F7BCA5394AA}" dt="2022-03-07T12:19:49.829" v="36" actId="166"/>
          <ac:grpSpMkLst>
            <pc:docMk/>
            <pc:sldMk cId="499467541" sldId="257"/>
            <ac:grpSpMk id="6" creationId="{58C60FA7-A4E7-4164-A5A4-3BE28E527D13}"/>
          </ac:grpSpMkLst>
        </pc:grpChg>
        <pc:picChg chg="ord">
          <ac:chgData name="Rebecca Anthony" userId="0b1e38f4-0dd6-4b17-b414-ad801274aaa2" providerId="ADAL" clId="{3B26C413-8CC9-4013-B06A-1F7BCA5394AA}" dt="2022-03-07T12:19:44.885" v="35" actId="167"/>
          <ac:picMkLst>
            <pc:docMk/>
            <pc:sldMk cId="499467541" sldId="257"/>
            <ac:picMk id="4" creationId="{FCFDA215-9E87-47A2-8C42-B6267C77F4F1}"/>
          </ac:picMkLst>
        </pc:picChg>
      </pc:sldChg>
      <pc:sldChg chg="modSp modAnim">
        <pc:chgData name="Rebecca Anthony" userId="0b1e38f4-0dd6-4b17-b414-ad801274aaa2" providerId="ADAL" clId="{3B26C413-8CC9-4013-B06A-1F7BCA5394AA}" dt="2022-03-07T12:20:08.092" v="37" actId="166"/>
        <pc:sldMkLst>
          <pc:docMk/>
          <pc:sldMk cId="988665896" sldId="259"/>
        </pc:sldMkLst>
        <pc:grpChg chg="ord">
          <ac:chgData name="Rebecca Anthony" userId="0b1e38f4-0dd6-4b17-b414-ad801274aaa2" providerId="ADAL" clId="{3B26C413-8CC9-4013-B06A-1F7BCA5394AA}" dt="2022-03-07T12:20:08.092" v="37" actId="166"/>
          <ac:grpSpMkLst>
            <pc:docMk/>
            <pc:sldMk cId="988665896" sldId="259"/>
            <ac:grpSpMk id="9" creationId="{2A831E7E-270B-4A6E-B254-6EC34799D861}"/>
          </ac:grpSpMkLst>
        </pc:grpChg>
      </pc:sldChg>
      <pc:sldChg chg="modSp modAnim">
        <pc:chgData name="Rebecca Anthony" userId="0b1e38f4-0dd6-4b17-b414-ad801274aaa2" providerId="ADAL" clId="{3B26C413-8CC9-4013-B06A-1F7BCA5394AA}" dt="2022-03-07T12:20:16.657" v="38" actId="166"/>
        <pc:sldMkLst>
          <pc:docMk/>
          <pc:sldMk cId="2600789352" sldId="262"/>
        </pc:sldMkLst>
        <pc:grpChg chg="ord">
          <ac:chgData name="Rebecca Anthony" userId="0b1e38f4-0dd6-4b17-b414-ad801274aaa2" providerId="ADAL" clId="{3B26C413-8CC9-4013-B06A-1F7BCA5394AA}" dt="2022-03-07T12:20:16.657" v="38" actId="166"/>
          <ac:grpSpMkLst>
            <pc:docMk/>
            <pc:sldMk cId="2600789352" sldId="262"/>
            <ac:grpSpMk id="4" creationId="{32671455-1447-41FA-803E-83531FE94752}"/>
          </ac:grpSpMkLst>
        </pc:grpChg>
      </pc:sldChg>
      <pc:sldChg chg="modSp">
        <pc:chgData name="Rebecca Anthony" userId="0b1e38f4-0dd6-4b17-b414-ad801274aaa2" providerId="ADAL" clId="{3B26C413-8CC9-4013-B06A-1F7BCA5394AA}" dt="2022-03-07T12:20:26.871" v="39" actId="166"/>
        <pc:sldMkLst>
          <pc:docMk/>
          <pc:sldMk cId="1448822950" sldId="265"/>
        </pc:sldMkLst>
        <pc:grpChg chg="ord">
          <ac:chgData name="Rebecca Anthony" userId="0b1e38f4-0dd6-4b17-b414-ad801274aaa2" providerId="ADAL" clId="{3B26C413-8CC9-4013-B06A-1F7BCA5394AA}" dt="2022-03-07T12:20:26.871" v="39" actId="166"/>
          <ac:grpSpMkLst>
            <pc:docMk/>
            <pc:sldMk cId="1448822950" sldId="265"/>
            <ac:grpSpMk id="6" creationId="{51EDE62A-A6DD-4382-981D-2BEED86B9081}"/>
          </ac:grpSpMkLst>
        </pc:grpChg>
        <pc:picChg chg="mod">
          <ac:chgData name="Rebecca Anthony" userId="0b1e38f4-0dd6-4b17-b414-ad801274aaa2" providerId="ADAL" clId="{3B26C413-8CC9-4013-B06A-1F7BCA5394AA}" dt="2022-03-07T12:19:23.510" v="32" actId="14100"/>
          <ac:picMkLst>
            <pc:docMk/>
            <pc:sldMk cId="1448822950" sldId="265"/>
            <ac:picMk id="4" creationId="{0D843D11-CF9F-401D-9ED9-0747D880DFE9}"/>
          </ac:picMkLst>
        </pc:picChg>
      </pc:sldChg>
      <pc:sldChg chg="modSp">
        <pc:chgData name="Rebecca Anthony" userId="0b1e38f4-0dd6-4b17-b414-ad801274aaa2" providerId="ADAL" clId="{3B26C413-8CC9-4013-B06A-1F7BCA5394AA}" dt="2022-03-07T12:21:11.007" v="40" actId="1035"/>
        <pc:sldMkLst>
          <pc:docMk/>
          <pc:sldMk cId="284398917" sldId="296"/>
        </pc:sldMkLst>
        <pc:picChg chg="mod">
          <ac:chgData name="Rebecca Anthony" userId="0b1e38f4-0dd6-4b17-b414-ad801274aaa2" providerId="ADAL" clId="{3B26C413-8CC9-4013-B06A-1F7BCA5394AA}" dt="2022-03-07T12:21:11.007" v="40" actId="1035"/>
          <ac:picMkLst>
            <pc:docMk/>
            <pc:sldMk cId="284398917" sldId="296"/>
            <ac:picMk id="3" creationId="{8C109E44-7F17-4E9C-9488-3E949F422295}"/>
          </ac:picMkLst>
        </pc:picChg>
      </pc:sldChg>
      <pc:sldChg chg="addSp delSp">
        <pc:chgData name="Rebecca Anthony" userId="0b1e38f4-0dd6-4b17-b414-ad801274aaa2" providerId="ADAL" clId="{3B26C413-8CC9-4013-B06A-1F7BCA5394AA}" dt="2022-03-07T12:16:23.352" v="3"/>
        <pc:sldMkLst>
          <pc:docMk/>
          <pc:sldMk cId="901851710" sldId="299"/>
        </pc:sldMkLst>
        <pc:spChg chg="add del">
          <ac:chgData name="Rebecca Anthony" userId="0b1e38f4-0dd6-4b17-b414-ad801274aaa2" providerId="ADAL" clId="{3B26C413-8CC9-4013-B06A-1F7BCA5394AA}" dt="2022-03-07T12:16:23.352" v="3"/>
          <ac:spMkLst>
            <pc:docMk/>
            <pc:sldMk cId="901851710" sldId="299"/>
            <ac:spMk id="2" creationId="{DE816B36-E203-4C2A-95AF-C370C681736E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C1358B-6497-4963-BD3D-C9D99B5C00C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FFF9B8-E313-4373-9256-B29543EEB15E}">
      <dgm:prSet/>
      <dgm:spPr/>
      <dgm:t>
        <a:bodyPr/>
        <a:lstStyle/>
        <a:p>
          <a:r>
            <a:rPr lang="en-US" dirty="0"/>
            <a:t>More than </a:t>
          </a:r>
          <a:r>
            <a:rPr lang="en-US" b="0" dirty="0"/>
            <a:t>650 locations</a:t>
          </a:r>
        </a:p>
      </dgm:t>
    </dgm:pt>
    <dgm:pt modelId="{5F3F96DA-BEC3-4EC1-9317-BBEBB3203FC4}" type="parTrans" cxnId="{AEEB7D5E-F101-4E39-A575-164C11DBCA85}">
      <dgm:prSet/>
      <dgm:spPr/>
      <dgm:t>
        <a:bodyPr/>
        <a:lstStyle/>
        <a:p>
          <a:endParaRPr lang="en-US"/>
        </a:p>
      </dgm:t>
    </dgm:pt>
    <dgm:pt modelId="{69C4C043-F17B-4757-BF67-22614BC9C406}" type="sibTrans" cxnId="{AEEB7D5E-F101-4E39-A575-164C11DBCA85}">
      <dgm:prSet/>
      <dgm:spPr/>
      <dgm:t>
        <a:bodyPr/>
        <a:lstStyle/>
        <a:p>
          <a:endParaRPr lang="en-US"/>
        </a:p>
      </dgm:t>
    </dgm:pt>
    <dgm:pt modelId="{803E1825-326B-4817-B8AC-B17476771E09}">
      <dgm:prSet/>
      <dgm:spPr/>
      <dgm:t>
        <a:bodyPr/>
        <a:lstStyle/>
        <a:p>
          <a:r>
            <a:rPr lang="en-GB" dirty="0"/>
            <a:t>Learning progressions and qualifications</a:t>
          </a:r>
          <a:endParaRPr lang="en-US" dirty="0"/>
        </a:p>
      </dgm:t>
    </dgm:pt>
    <dgm:pt modelId="{75560A69-6335-452C-A88D-F1437DBBB176}" type="parTrans" cxnId="{C30C8D9A-89B3-4E7D-A250-F035B9DC794F}">
      <dgm:prSet/>
      <dgm:spPr/>
      <dgm:t>
        <a:bodyPr/>
        <a:lstStyle/>
        <a:p>
          <a:endParaRPr lang="en-US"/>
        </a:p>
      </dgm:t>
    </dgm:pt>
    <dgm:pt modelId="{E1FFACFB-C924-4539-A8E2-EA8044A16091}" type="sibTrans" cxnId="{C30C8D9A-89B3-4E7D-A250-F035B9DC794F}">
      <dgm:prSet/>
      <dgm:spPr/>
      <dgm:t>
        <a:bodyPr/>
        <a:lstStyle/>
        <a:p>
          <a:endParaRPr lang="en-US"/>
        </a:p>
      </dgm:t>
    </dgm:pt>
    <dgm:pt modelId="{D305D63C-A5A7-49FD-BE49-8878F95E5652}">
      <dgm:prSet/>
      <dgm:spPr/>
      <dgm:t>
        <a:bodyPr/>
        <a:lstStyle/>
        <a:p>
          <a:r>
            <a:rPr lang="en-GB" dirty="0"/>
            <a:t>Assisted job search</a:t>
          </a:r>
          <a:endParaRPr lang="en-US" dirty="0"/>
        </a:p>
      </dgm:t>
    </dgm:pt>
    <dgm:pt modelId="{B6FBEEA5-3A62-4121-A29C-4D7BA67AADF8}" type="parTrans" cxnId="{CCA20F51-5160-4CD4-99F3-4F9BB1D848E9}">
      <dgm:prSet/>
      <dgm:spPr/>
      <dgm:t>
        <a:bodyPr/>
        <a:lstStyle/>
        <a:p>
          <a:endParaRPr lang="en-US"/>
        </a:p>
      </dgm:t>
    </dgm:pt>
    <dgm:pt modelId="{2687BB88-4AB8-4425-9C70-C9D399D0372E}" type="sibTrans" cxnId="{CCA20F51-5160-4CD4-99F3-4F9BB1D848E9}">
      <dgm:prSet/>
      <dgm:spPr/>
      <dgm:t>
        <a:bodyPr/>
        <a:lstStyle/>
        <a:p>
          <a:endParaRPr lang="en-US"/>
        </a:p>
      </dgm:t>
    </dgm:pt>
    <dgm:pt modelId="{B974A5C4-7E9B-4617-A4B1-8781E003DFF7}">
      <dgm:prSet/>
      <dgm:spPr/>
      <dgm:t>
        <a:bodyPr/>
        <a:lstStyle/>
        <a:p>
          <a:r>
            <a:rPr lang="en-GB" dirty="0"/>
            <a:t>Digital inclusion </a:t>
          </a:r>
          <a:endParaRPr lang="en-US" dirty="0"/>
        </a:p>
      </dgm:t>
    </dgm:pt>
    <dgm:pt modelId="{A697D8A3-2F7B-49C8-A86C-426B012CC68B}" type="parTrans" cxnId="{3D157332-74F3-427D-84D6-AC4F4D0AAFB8}">
      <dgm:prSet/>
      <dgm:spPr/>
      <dgm:t>
        <a:bodyPr/>
        <a:lstStyle/>
        <a:p>
          <a:endParaRPr lang="en-US"/>
        </a:p>
      </dgm:t>
    </dgm:pt>
    <dgm:pt modelId="{0C31716D-1D3B-4754-B757-A51C68001BF2}" type="sibTrans" cxnId="{3D157332-74F3-427D-84D6-AC4F4D0AAFB8}">
      <dgm:prSet/>
      <dgm:spPr/>
      <dgm:t>
        <a:bodyPr/>
        <a:lstStyle/>
        <a:p>
          <a:endParaRPr lang="en-US"/>
        </a:p>
      </dgm:t>
    </dgm:pt>
    <dgm:pt modelId="{CF509F2A-0CCE-42A0-B729-79DAE16F0824}">
      <dgm:prSet/>
      <dgm:spPr/>
      <dgm:t>
        <a:bodyPr/>
        <a:lstStyle/>
        <a:p>
          <a:r>
            <a:rPr lang="en-GB" dirty="0"/>
            <a:t>Benefits advice and support</a:t>
          </a:r>
          <a:endParaRPr lang="en-US" dirty="0"/>
        </a:p>
      </dgm:t>
    </dgm:pt>
    <dgm:pt modelId="{FA151FB0-F173-40FE-9ABA-D9F1FC8A6099}" type="parTrans" cxnId="{17D5EEFC-9FA7-4DDA-BD88-E7721167DE25}">
      <dgm:prSet/>
      <dgm:spPr/>
      <dgm:t>
        <a:bodyPr/>
        <a:lstStyle/>
        <a:p>
          <a:endParaRPr lang="en-US"/>
        </a:p>
      </dgm:t>
    </dgm:pt>
    <dgm:pt modelId="{5F21BC93-FCBC-4572-A438-405926AC66A7}" type="sibTrans" cxnId="{17D5EEFC-9FA7-4DDA-BD88-E7721167DE25}">
      <dgm:prSet/>
      <dgm:spPr/>
      <dgm:t>
        <a:bodyPr/>
        <a:lstStyle/>
        <a:p>
          <a:endParaRPr lang="en-US"/>
        </a:p>
      </dgm:t>
    </dgm:pt>
    <dgm:pt modelId="{09F5AF7E-B313-432F-AC3C-75B8BDCAAE99}">
      <dgm:prSet/>
      <dgm:spPr/>
      <dgm:t>
        <a:bodyPr/>
        <a:lstStyle/>
        <a:p>
          <a:r>
            <a:rPr lang="en-GB" dirty="0"/>
            <a:t>Listening ear</a:t>
          </a:r>
          <a:endParaRPr lang="en-US" dirty="0"/>
        </a:p>
      </dgm:t>
    </dgm:pt>
    <dgm:pt modelId="{7B9D516D-F246-42C2-9776-D5E5350848E2}" type="parTrans" cxnId="{E429F008-D569-48DF-AF25-1EEE78713299}">
      <dgm:prSet/>
      <dgm:spPr/>
      <dgm:t>
        <a:bodyPr/>
        <a:lstStyle/>
        <a:p>
          <a:endParaRPr lang="en-US"/>
        </a:p>
      </dgm:t>
    </dgm:pt>
    <dgm:pt modelId="{02F59C98-35D8-4472-921E-63F780DF6BCB}" type="sibTrans" cxnId="{E429F008-D569-48DF-AF25-1EEE78713299}">
      <dgm:prSet/>
      <dgm:spPr/>
      <dgm:t>
        <a:bodyPr/>
        <a:lstStyle/>
        <a:p>
          <a:endParaRPr lang="en-US"/>
        </a:p>
      </dgm:t>
    </dgm:pt>
    <dgm:pt modelId="{5A84005B-EB23-463F-BD73-E2CD9B5FD58C}">
      <dgm:prSet/>
      <dgm:spPr/>
      <dgm:t>
        <a:bodyPr/>
        <a:lstStyle/>
        <a:p>
          <a:r>
            <a:rPr lang="en-GB" dirty="0"/>
            <a:t>Work placements</a:t>
          </a:r>
          <a:endParaRPr lang="en-US" dirty="0"/>
        </a:p>
      </dgm:t>
    </dgm:pt>
    <dgm:pt modelId="{C01673D3-43C0-49F2-9667-0B6F48FE2257}" type="parTrans" cxnId="{777C0C9C-006C-4EE8-8349-350ABB3E1AE9}">
      <dgm:prSet/>
      <dgm:spPr/>
      <dgm:t>
        <a:bodyPr/>
        <a:lstStyle/>
        <a:p>
          <a:endParaRPr lang="en-US"/>
        </a:p>
      </dgm:t>
    </dgm:pt>
    <dgm:pt modelId="{F978D106-89FE-4CC2-A7AE-E1EAA745D955}" type="sibTrans" cxnId="{777C0C9C-006C-4EE8-8349-350ABB3E1AE9}">
      <dgm:prSet/>
      <dgm:spPr/>
      <dgm:t>
        <a:bodyPr/>
        <a:lstStyle/>
        <a:p>
          <a:endParaRPr lang="en-US"/>
        </a:p>
      </dgm:t>
    </dgm:pt>
    <dgm:pt modelId="{CF70242B-719A-4C5A-BB40-146B2C6A36BD}">
      <dgm:prSet/>
      <dgm:spPr/>
      <dgm:t>
        <a:bodyPr/>
        <a:lstStyle/>
        <a:p>
          <a:r>
            <a:rPr lang="en-GB" dirty="0"/>
            <a:t>Develop and run social enterprises </a:t>
          </a:r>
          <a:endParaRPr lang="en-US" dirty="0"/>
        </a:p>
      </dgm:t>
    </dgm:pt>
    <dgm:pt modelId="{453DF7B7-6C7B-4539-8635-C0C81EB934E3}" type="parTrans" cxnId="{5DB53DC1-D65A-42B3-BAAE-99F009078142}">
      <dgm:prSet/>
      <dgm:spPr/>
      <dgm:t>
        <a:bodyPr/>
        <a:lstStyle/>
        <a:p>
          <a:endParaRPr lang="en-US"/>
        </a:p>
      </dgm:t>
    </dgm:pt>
    <dgm:pt modelId="{DFF921E1-4B4E-4D5F-A201-158FB8514216}" type="sibTrans" cxnId="{5DB53DC1-D65A-42B3-BAAE-99F009078142}">
      <dgm:prSet/>
      <dgm:spPr/>
      <dgm:t>
        <a:bodyPr/>
        <a:lstStyle/>
        <a:p>
          <a:endParaRPr lang="en-US"/>
        </a:p>
      </dgm:t>
    </dgm:pt>
    <dgm:pt modelId="{1F64C81D-1F67-4D1A-9C37-12C262975D57}">
      <dgm:prSet/>
      <dgm:spPr/>
      <dgm:t>
        <a:bodyPr/>
        <a:lstStyle/>
        <a:p>
          <a:r>
            <a:rPr lang="en-GB" dirty="0"/>
            <a:t>Tailored support </a:t>
          </a:r>
          <a:endParaRPr lang="en-US" dirty="0"/>
        </a:p>
      </dgm:t>
    </dgm:pt>
    <dgm:pt modelId="{956922E5-7C43-45FD-925B-6AFD49F5CDC8}" type="parTrans" cxnId="{919F7A34-F2A3-42AE-9059-F882F6CC3085}">
      <dgm:prSet/>
      <dgm:spPr/>
      <dgm:t>
        <a:bodyPr/>
        <a:lstStyle/>
        <a:p>
          <a:endParaRPr lang="en-GB"/>
        </a:p>
      </dgm:t>
    </dgm:pt>
    <dgm:pt modelId="{B95A50D6-53DB-42A2-ADCC-94446228A1A9}" type="sibTrans" cxnId="{919F7A34-F2A3-42AE-9059-F882F6CC3085}">
      <dgm:prSet/>
      <dgm:spPr/>
      <dgm:t>
        <a:bodyPr/>
        <a:lstStyle/>
        <a:p>
          <a:endParaRPr lang="en-GB"/>
        </a:p>
      </dgm:t>
    </dgm:pt>
    <dgm:pt modelId="{53FCE6C3-F68F-43AF-BCB4-C0B96D88BE6B}">
      <dgm:prSet phldrT="[Text]"/>
      <dgm:spPr/>
      <dgm:t>
        <a:bodyPr/>
        <a:lstStyle/>
        <a:p>
          <a:r>
            <a:rPr lang="en-US" dirty="0"/>
            <a:t>Training opportunities</a:t>
          </a:r>
        </a:p>
      </dgm:t>
    </dgm:pt>
    <dgm:pt modelId="{C19E5D5C-1FF9-4971-8505-3D99A60687C6}" type="parTrans" cxnId="{EEE0A0D6-19AC-47BA-B35D-AE32E78A2F67}">
      <dgm:prSet/>
      <dgm:spPr/>
      <dgm:t>
        <a:bodyPr/>
        <a:lstStyle/>
        <a:p>
          <a:endParaRPr lang="en-GB"/>
        </a:p>
      </dgm:t>
    </dgm:pt>
    <dgm:pt modelId="{E7523615-DB52-4122-B21D-5020ACD3E1BA}" type="sibTrans" cxnId="{EEE0A0D6-19AC-47BA-B35D-AE32E78A2F67}">
      <dgm:prSet/>
      <dgm:spPr/>
      <dgm:t>
        <a:bodyPr/>
        <a:lstStyle/>
        <a:p>
          <a:endParaRPr lang="en-GB"/>
        </a:p>
      </dgm:t>
    </dgm:pt>
    <dgm:pt modelId="{E9C4286B-BB48-4DD3-BD24-7797FBEC92ED}">
      <dgm:prSet phldrT="[Text]"/>
      <dgm:spPr/>
      <dgm:t>
        <a:bodyPr/>
        <a:lstStyle/>
        <a:p>
          <a:r>
            <a:rPr lang="en-US" dirty="0"/>
            <a:t>One-to-one support</a:t>
          </a:r>
        </a:p>
      </dgm:t>
    </dgm:pt>
    <dgm:pt modelId="{7D890826-862E-4D23-B732-DF758B656DB5}" type="parTrans" cxnId="{997B5824-5156-4310-B555-99638AA39BA2}">
      <dgm:prSet/>
      <dgm:spPr/>
      <dgm:t>
        <a:bodyPr/>
        <a:lstStyle/>
        <a:p>
          <a:endParaRPr lang="en-GB"/>
        </a:p>
      </dgm:t>
    </dgm:pt>
    <dgm:pt modelId="{A4DCA548-EB16-4F80-BFF8-B4A7DB651AAD}" type="sibTrans" cxnId="{997B5824-5156-4310-B555-99638AA39BA2}">
      <dgm:prSet/>
      <dgm:spPr/>
      <dgm:t>
        <a:bodyPr/>
        <a:lstStyle/>
        <a:p>
          <a:endParaRPr lang="en-GB"/>
        </a:p>
      </dgm:t>
    </dgm:pt>
    <dgm:pt modelId="{8C1F7B04-3509-4567-B8AB-852D18CD3133}" type="pres">
      <dgm:prSet presAssocID="{60C1358B-6497-4963-BD3D-C9D99B5C00CD}" presName="vert0" presStyleCnt="0">
        <dgm:presLayoutVars>
          <dgm:dir/>
          <dgm:animOne val="branch"/>
          <dgm:animLvl val="lvl"/>
        </dgm:presLayoutVars>
      </dgm:prSet>
      <dgm:spPr/>
    </dgm:pt>
    <dgm:pt modelId="{291BA50A-59FC-4754-920F-B7E83F103371}" type="pres">
      <dgm:prSet presAssocID="{4FFFF9B8-E313-4373-9256-B29543EEB15E}" presName="thickLine" presStyleLbl="alignNode1" presStyleIdx="0" presStyleCnt="11"/>
      <dgm:spPr/>
    </dgm:pt>
    <dgm:pt modelId="{192D4D19-C15E-491A-ADE0-4512672962E5}" type="pres">
      <dgm:prSet presAssocID="{4FFFF9B8-E313-4373-9256-B29543EEB15E}" presName="horz1" presStyleCnt="0"/>
      <dgm:spPr/>
    </dgm:pt>
    <dgm:pt modelId="{B06BE67E-3D98-4598-9C06-FA4FA4E4B958}" type="pres">
      <dgm:prSet presAssocID="{4FFFF9B8-E313-4373-9256-B29543EEB15E}" presName="tx1" presStyleLbl="revTx" presStyleIdx="0" presStyleCnt="11"/>
      <dgm:spPr/>
    </dgm:pt>
    <dgm:pt modelId="{AC593495-22B3-42BD-B9E5-02E4F5497886}" type="pres">
      <dgm:prSet presAssocID="{4FFFF9B8-E313-4373-9256-B29543EEB15E}" presName="vert1" presStyleCnt="0"/>
      <dgm:spPr/>
    </dgm:pt>
    <dgm:pt modelId="{202C82DB-31A0-4F39-A66E-0BB472036A0B}" type="pres">
      <dgm:prSet presAssocID="{53FCE6C3-F68F-43AF-BCB4-C0B96D88BE6B}" presName="thickLine" presStyleLbl="alignNode1" presStyleIdx="1" presStyleCnt="11"/>
      <dgm:spPr/>
    </dgm:pt>
    <dgm:pt modelId="{5A122102-6932-45FE-9D92-305B2C5AC42D}" type="pres">
      <dgm:prSet presAssocID="{53FCE6C3-F68F-43AF-BCB4-C0B96D88BE6B}" presName="horz1" presStyleCnt="0"/>
      <dgm:spPr/>
    </dgm:pt>
    <dgm:pt modelId="{CF958902-8F7A-4303-B459-BCBA204711C5}" type="pres">
      <dgm:prSet presAssocID="{53FCE6C3-F68F-43AF-BCB4-C0B96D88BE6B}" presName="tx1" presStyleLbl="revTx" presStyleIdx="1" presStyleCnt="11"/>
      <dgm:spPr/>
    </dgm:pt>
    <dgm:pt modelId="{6D854E0C-49FC-442E-B03B-F219263FC6C6}" type="pres">
      <dgm:prSet presAssocID="{53FCE6C3-F68F-43AF-BCB4-C0B96D88BE6B}" presName="vert1" presStyleCnt="0"/>
      <dgm:spPr/>
    </dgm:pt>
    <dgm:pt modelId="{98315B6E-033F-472B-8A22-AF943A216F4E}" type="pres">
      <dgm:prSet presAssocID="{E9C4286B-BB48-4DD3-BD24-7797FBEC92ED}" presName="thickLine" presStyleLbl="alignNode1" presStyleIdx="2" presStyleCnt="11"/>
      <dgm:spPr/>
    </dgm:pt>
    <dgm:pt modelId="{AC4B355F-96ED-4DA1-9C9A-62C66A383D6C}" type="pres">
      <dgm:prSet presAssocID="{E9C4286B-BB48-4DD3-BD24-7797FBEC92ED}" presName="horz1" presStyleCnt="0"/>
      <dgm:spPr/>
    </dgm:pt>
    <dgm:pt modelId="{9597C267-0766-4887-B83B-EFF3E0DF82E3}" type="pres">
      <dgm:prSet presAssocID="{E9C4286B-BB48-4DD3-BD24-7797FBEC92ED}" presName="tx1" presStyleLbl="revTx" presStyleIdx="2" presStyleCnt="11"/>
      <dgm:spPr/>
    </dgm:pt>
    <dgm:pt modelId="{516D1F64-9AFD-4C4E-83AD-12BB2A5A6B81}" type="pres">
      <dgm:prSet presAssocID="{E9C4286B-BB48-4DD3-BD24-7797FBEC92ED}" presName="vert1" presStyleCnt="0"/>
      <dgm:spPr/>
    </dgm:pt>
    <dgm:pt modelId="{EBF93655-E816-4580-8933-5909A81E6731}" type="pres">
      <dgm:prSet presAssocID="{1F64C81D-1F67-4D1A-9C37-12C262975D57}" presName="thickLine" presStyleLbl="alignNode1" presStyleIdx="3" presStyleCnt="11"/>
      <dgm:spPr/>
    </dgm:pt>
    <dgm:pt modelId="{2D537A30-F612-43FD-8EF2-AE7A92117B04}" type="pres">
      <dgm:prSet presAssocID="{1F64C81D-1F67-4D1A-9C37-12C262975D57}" presName="horz1" presStyleCnt="0"/>
      <dgm:spPr/>
    </dgm:pt>
    <dgm:pt modelId="{201292DB-459A-4925-86E2-3735F5F48661}" type="pres">
      <dgm:prSet presAssocID="{1F64C81D-1F67-4D1A-9C37-12C262975D57}" presName="tx1" presStyleLbl="revTx" presStyleIdx="3" presStyleCnt="11"/>
      <dgm:spPr/>
    </dgm:pt>
    <dgm:pt modelId="{93A5A66B-656D-468F-8FA2-102C29264ADF}" type="pres">
      <dgm:prSet presAssocID="{1F64C81D-1F67-4D1A-9C37-12C262975D57}" presName="vert1" presStyleCnt="0"/>
      <dgm:spPr/>
    </dgm:pt>
    <dgm:pt modelId="{692F6BCA-96CF-4330-A43A-6DFF24D12C48}" type="pres">
      <dgm:prSet presAssocID="{803E1825-326B-4817-B8AC-B17476771E09}" presName="thickLine" presStyleLbl="alignNode1" presStyleIdx="4" presStyleCnt="11"/>
      <dgm:spPr/>
    </dgm:pt>
    <dgm:pt modelId="{A0B21693-FCA8-4143-AF6C-386D16BFBB57}" type="pres">
      <dgm:prSet presAssocID="{803E1825-326B-4817-B8AC-B17476771E09}" presName="horz1" presStyleCnt="0"/>
      <dgm:spPr/>
    </dgm:pt>
    <dgm:pt modelId="{963FF15E-8BC5-4A4D-AD94-B856514557D9}" type="pres">
      <dgm:prSet presAssocID="{803E1825-326B-4817-B8AC-B17476771E09}" presName="tx1" presStyleLbl="revTx" presStyleIdx="4" presStyleCnt="11"/>
      <dgm:spPr/>
    </dgm:pt>
    <dgm:pt modelId="{BA378DFE-A1E3-458C-B37E-640CDFE9732A}" type="pres">
      <dgm:prSet presAssocID="{803E1825-326B-4817-B8AC-B17476771E09}" presName="vert1" presStyleCnt="0"/>
      <dgm:spPr/>
    </dgm:pt>
    <dgm:pt modelId="{A6B10CE6-E5C4-41DE-9CE2-701BD081E20D}" type="pres">
      <dgm:prSet presAssocID="{D305D63C-A5A7-49FD-BE49-8878F95E5652}" presName="thickLine" presStyleLbl="alignNode1" presStyleIdx="5" presStyleCnt="11"/>
      <dgm:spPr/>
    </dgm:pt>
    <dgm:pt modelId="{1D257CC6-97D7-42D9-9171-9EC29DA050D9}" type="pres">
      <dgm:prSet presAssocID="{D305D63C-A5A7-49FD-BE49-8878F95E5652}" presName="horz1" presStyleCnt="0"/>
      <dgm:spPr/>
    </dgm:pt>
    <dgm:pt modelId="{C1CCCEEE-CF08-4AD8-AA21-C038A8CCE861}" type="pres">
      <dgm:prSet presAssocID="{D305D63C-A5A7-49FD-BE49-8878F95E5652}" presName="tx1" presStyleLbl="revTx" presStyleIdx="5" presStyleCnt="11"/>
      <dgm:spPr/>
    </dgm:pt>
    <dgm:pt modelId="{8E6C05AA-F7F0-4794-B1AF-737136BB5AA9}" type="pres">
      <dgm:prSet presAssocID="{D305D63C-A5A7-49FD-BE49-8878F95E5652}" presName="vert1" presStyleCnt="0"/>
      <dgm:spPr/>
    </dgm:pt>
    <dgm:pt modelId="{DC477DCD-7911-47E0-A14C-EC8765142B1D}" type="pres">
      <dgm:prSet presAssocID="{B974A5C4-7E9B-4617-A4B1-8781E003DFF7}" presName="thickLine" presStyleLbl="alignNode1" presStyleIdx="6" presStyleCnt="11"/>
      <dgm:spPr/>
    </dgm:pt>
    <dgm:pt modelId="{DC530C80-C874-4149-91C9-F45881244347}" type="pres">
      <dgm:prSet presAssocID="{B974A5C4-7E9B-4617-A4B1-8781E003DFF7}" presName="horz1" presStyleCnt="0"/>
      <dgm:spPr/>
    </dgm:pt>
    <dgm:pt modelId="{1735F2CD-A457-44AA-BD4A-783C3C950C23}" type="pres">
      <dgm:prSet presAssocID="{B974A5C4-7E9B-4617-A4B1-8781E003DFF7}" presName="tx1" presStyleLbl="revTx" presStyleIdx="6" presStyleCnt="11"/>
      <dgm:spPr/>
    </dgm:pt>
    <dgm:pt modelId="{B3CFD70E-59ED-4CBB-9A98-8A59AD4EF21F}" type="pres">
      <dgm:prSet presAssocID="{B974A5C4-7E9B-4617-A4B1-8781E003DFF7}" presName="vert1" presStyleCnt="0"/>
      <dgm:spPr/>
    </dgm:pt>
    <dgm:pt modelId="{4FA55C92-420B-455A-AA4C-CA919866585F}" type="pres">
      <dgm:prSet presAssocID="{CF509F2A-0CCE-42A0-B729-79DAE16F0824}" presName="thickLine" presStyleLbl="alignNode1" presStyleIdx="7" presStyleCnt="11"/>
      <dgm:spPr/>
    </dgm:pt>
    <dgm:pt modelId="{5634A31A-CE84-4794-BC73-D017602FA1EA}" type="pres">
      <dgm:prSet presAssocID="{CF509F2A-0CCE-42A0-B729-79DAE16F0824}" presName="horz1" presStyleCnt="0"/>
      <dgm:spPr/>
    </dgm:pt>
    <dgm:pt modelId="{099ED4B7-4E7E-4B24-9EE6-FBD89C9C3C96}" type="pres">
      <dgm:prSet presAssocID="{CF509F2A-0CCE-42A0-B729-79DAE16F0824}" presName="tx1" presStyleLbl="revTx" presStyleIdx="7" presStyleCnt="11"/>
      <dgm:spPr/>
    </dgm:pt>
    <dgm:pt modelId="{1AD72042-FBEB-42B5-8CE4-2A79028F706E}" type="pres">
      <dgm:prSet presAssocID="{CF509F2A-0CCE-42A0-B729-79DAE16F0824}" presName="vert1" presStyleCnt="0"/>
      <dgm:spPr/>
    </dgm:pt>
    <dgm:pt modelId="{9D1CAF64-84E1-445B-9D46-0CCC3D858D9E}" type="pres">
      <dgm:prSet presAssocID="{09F5AF7E-B313-432F-AC3C-75B8BDCAAE99}" presName="thickLine" presStyleLbl="alignNode1" presStyleIdx="8" presStyleCnt="11"/>
      <dgm:spPr/>
    </dgm:pt>
    <dgm:pt modelId="{D75377B5-FF84-41DC-AD36-F13D68432D9B}" type="pres">
      <dgm:prSet presAssocID="{09F5AF7E-B313-432F-AC3C-75B8BDCAAE99}" presName="horz1" presStyleCnt="0"/>
      <dgm:spPr/>
    </dgm:pt>
    <dgm:pt modelId="{C33F1BE8-705E-44C7-B322-939ED7B6EE45}" type="pres">
      <dgm:prSet presAssocID="{09F5AF7E-B313-432F-AC3C-75B8BDCAAE99}" presName="tx1" presStyleLbl="revTx" presStyleIdx="8" presStyleCnt="11"/>
      <dgm:spPr/>
    </dgm:pt>
    <dgm:pt modelId="{4C2D0925-B2A9-4019-ABDC-70A41A11F56B}" type="pres">
      <dgm:prSet presAssocID="{09F5AF7E-B313-432F-AC3C-75B8BDCAAE99}" presName="vert1" presStyleCnt="0"/>
      <dgm:spPr/>
    </dgm:pt>
    <dgm:pt modelId="{44D0FF12-C7EE-44FF-9D10-977D3219729D}" type="pres">
      <dgm:prSet presAssocID="{5A84005B-EB23-463F-BD73-E2CD9B5FD58C}" presName="thickLine" presStyleLbl="alignNode1" presStyleIdx="9" presStyleCnt="11"/>
      <dgm:spPr/>
    </dgm:pt>
    <dgm:pt modelId="{450E685A-BC2F-46AA-BB50-461E700FB715}" type="pres">
      <dgm:prSet presAssocID="{5A84005B-EB23-463F-BD73-E2CD9B5FD58C}" presName="horz1" presStyleCnt="0"/>
      <dgm:spPr/>
    </dgm:pt>
    <dgm:pt modelId="{7288D0C8-B28E-4AAA-9177-3D62CEA1CCEE}" type="pres">
      <dgm:prSet presAssocID="{5A84005B-EB23-463F-BD73-E2CD9B5FD58C}" presName="tx1" presStyleLbl="revTx" presStyleIdx="9" presStyleCnt="11"/>
      <dgm:spPr/>
    </dgm:pt>
    <dgm:pt modelId="{F86424F0-B131-43CE-995D-4B2FD9175032}" type="pres">
      <dgm:prSet presAssocID="{5A84005B-EB23-463F-BD73-E2CD9B5FD58C}" presName="vert1" presStyleCnt="0"/>
      <dgm:spPr/>
    </dgm:pt>
    <dgm:pt modelId="{67FC0333-271A-4689-AEB6-9EFC8855B3AF}" type="pres">
      <dgm:prSet presAssocID="{CF70242B-719A-4C5A-BB40-146B2C6A36BD}" presName="thickLine" presStyleLbl="alignNode1" presStyleIdx="10" presStyleCnt="11"/>
      <dgm:spPr/>
    </dgm:pt>
    <dgm:pt modelId="{B409359D-49A2-4B86-BC0B-CA1BA0FBF748}" type="pres">
      <dgm:prSet presAssocID="{CF70242B-719A-4C5A-BB40-146B2C6A36BD}" presName="horz1" presStyleCnt="0"/>
      <dgm:spPr/>
    </dgm:pt>
    <dgm:pt modelId="{D89D5A35-0F08-45A1-8011-489D7ED51E89}" type="pres">
      <dgm:prSet presAssocID="{CF70242B-719A-4C5A-BB40-146B2C6A36BD}" presName="tx1" presStyleLbl="revTx" presStyleIdx="10" presStyleCnt="11"/>
      <dgm:spPr/>
    </dgm:pt>
    <dgm:pt modelId="{5386D6BF-3029-413A-80C5-ADB2394DCED7}" type="pres">
      <dgm:prSet presAssocID="{CF70242B-719A-4C5A-BB40-146B2C6A36BD}" presName="vert1" presStyleCnt="0"/>
      <dgm:spPr/>
    </dgm:pt>
  </dgm:ptLst>
  <dgm:cxnLst>
    <dgm:cxn modelId="{2E486E04-1C76-4D93-A169-6D6FEF458371}" type="presOf" srcId="{1F64C81D-1F67-4D1A-9C37-12C262975D57}" destId="{201292DB-459A-4925-86E2-3735F5F48661}" srcOrd="0" destOrd="0" presId="urn:microsoft.com/office/officeart/2008/layout/LinedList"/>
    <dgm:cxn modelId="{E429F008-D569-48DF-AF25-1EEE78713299}" srcId="{60C1358B-6497-4963-BD3D-C9D99B5C00CD}" destId="{09F5AF7E-B313-432F-AC3C-75B8BDCAAE99}" srcOrd="8" destOrd="0" parTransId="{7B9D516D-F246-42C2-9776-D5E5350848E2}" sibTransId="{02F59C98-35D8-4472-921E-63F780DF6BCB}"/>
    <dgm:cxn modelId="{54369E22-D0FD-40DE-9DD5-FC23D8169676}" type="presOf" srcId="{D305D63C-A5A7-49FD-BE49-8878F95E5652}" destId="{C1CCCEEE-CF08-4AD8-AA21-C038A8CCE861}" srcOrd="0" destOrd="0" presId="urn:microsoft.com/office/officeart/2008/layout/LinedList"/>
    <dgm:cxn modelId="{997B5824-5156-4310-B555-99638AA39BA2}" srcId="{60C1358B-6497-4963-BD3D-C9D99B5C00CD}" destId="{E9C4286B-BB48-4DD3-BD24-7797FBEC92ED}" srcOrd="2" destOrd="0" parTransId="{7D890826-862E-4D23-B732-DF758B656DB5}" sibTransId="{A4DCA548-EB16-4F80-BFF8-B4A7DB651AAD}"/>
    <dgm:cxn modelId="{2120972F-4B62-4572-96EA-50F1D30871F5}" type="presOf" srcId="{E9C4286B-BB48-4DD3-BD24-7797FBEC92ED}" destId="{9597C267-0766-4887-B83B-EFF3E0DF82E3}" srcOrd="0" destOrd="0" presId="urn:microsoft.com/office/officeart/2008/layout/LinedList"/>
    <dgm:cxn modelId="{3D157332-74F3-427D-84D6-AC4F4D0AAFB8}" srcId="{60C1358B-6497-4963-BD3D-C9D99B5C00CD}" destId="{B974A5C4-7E9B-4617-A4B1-8781E003DFF7}" srcOrd="6" destOrd="0" parTransId="{A697D8A3-2F7B-49C8-A86C-426B012CC68B}" sibTransId="{0C31716D-1D3B-4754-B757-A51C68001BF2}"/>
    <dgm:cxn modelId="{919F7A34-F2A3-42AE-9059-F882F6CC3085}" srcId="{60C1358B-6497-4963-BD3D-C9D99B5C00CD}" destId="{1F64C81D-1F67-4D1A-9C37-12C262975D57}" srcOrd="3" destOrd="0" parTransId="{956922E5-7C43-45FD-925B-6AFD49F5CDC8}" sibTransId="{B95A50D6-53DB-42A2-ADCC-94446228A1A9}"/>
    <dgm:cxn modelId="{AEEB7D5E-F101-4E39-A575-164C11DBCA85}" srcId="{60C1358B-6497-4963-BD3D-C9D99B5C00CD}" destId="{4FFFF9B8-E313-4373-9256-B29543EEB15E}" srcOrd="0" destOrd="0" parTransId="{5F3F96DA-BEC3-4EC1-9317-BBEBB3203FC4}" sibTransId="{69C4C043-F17B-4757-BF67-22614BC9C406}"/>
    <dgm:cxn modelId="{6DDEB969-7B14-4264-A856-12148A5F4DB7}" type="presOf" srcId="{CF509F2A-0CCE-42A0-B729-79DAE16F0824}" destId="{099ED4B7-4E7E-4B24-9EE6-FBD89C9C3C96}" srcOrd="0" destOrd="0" presId="urn:microsoft.com/office/officeart/2008/layout/LinedList"/>
    <dgm:cxn modelId="{CCA20F51-5160-4CD4-99F3-4F9BB1D848E9}" srcId="{60C1358B-6497-4963-BD3D-C9D99B5C00CD}" destId="{D305D63C-A5A7-49FD-BE49-8878F95E5652}" srcOrd="5" destOrd="0" parTransId="{B6FBEEA5-3A62-4121-A29C-4D7BA67AADF8}" sibTransId="{2687BB88-4AB8-4425-9C70-C9D399D0372E}"/>
    <dgm:cxn modelId="{A38A5E72-FD6C-4C33-84FD-B0939B0250A5}" type="presOf" srcId="{53FCE6C3-F68F-43AF-BCB4-C0B96D88BE6B}" destId="{CF958902-8F7A-4303-B459-BCBA204711C5}" srcOrd="0" destOrd="0" presId="urn:microsoft.com/office/officeart/2008/layout/LinedList"/>
    <dgm:cxn modelId="{147F1F82-33B1-4B1E-A4A3-7B2B9FDCD3E4}" type="presOf" srcId="{803E1825-326B-4817-B8AC-B17476771E09}" destId="{963FF15E-8BC5-4A4D-AD94-B856514557D9}" srcOrd="0" destOrd="0" presId="urn:microsoft.com/office/officeart/2008/layout/LinedList"/>
    <dgm:cxn modelId="{6C03C487-D320-4EE7-B3A1-EC8E33B5A705}" type="presOf" srcId="{60C1358B-6497-4963-BD3D-C9D99B5C00CD}" destId="{8C1F7B04-3509-4567-B8AB-852D18CD3133}" srcOrd="0" destOrd="0" presId="urn:microsoft.com/office/officeart/2008/layout/LinedList"/>
    <dgm:cxn modelId="{C30C8D9A-89B3-4E7D-A250-F035B9DC794F}" srcId="{60C1358B-6497-4963-BD3D-C9D99B5C00CD}" destId="{803E1825-326B-4817-B8AC-B17476771E09}" srcOrd="4" destOrd="0" parTransId="{75560A69-6335-452C-A88D-F1437DBBB176}" sibTransId="{E1FFACFB-C924-4539-A8E2-EA8044A16091}"/>
    <dgm:cxn modelId="{777C0C9C-006C-4EE8-8349-350ABB3E1AE9}" srcId="{60C1358B-6497-4963-BD3D-C9D99B5C00CD}" destId="{5A84005B-EB23-463F-BD73-E2CD9B5FD58C}" srcOrd="9" destOrd="0" parTransId="{C01673D3-43C0-49F2-9667-0B6F48FE2257}" sibTransId="{F978D106-89FE-4CC2-A7AE-E1EAA745D955}"/>
    <dgm:cxn modelId="{3867CCA0-3277-4521-B159-3FE0A73C48EF}" type="presOf" srcId="{09F5AF7E-B313-432F-AC3C-75B8BDCAAE99}" destId="{C33F1BE8-705E-44C7-B322-939ED7B6EE45}" srcOrd="0" destOrd="0" presId="urn:microsoft.com/office/officeart/2008/layout/LinedList"/>
    <dgm:cxn modelId="{3494E2B5-CCF8-489E-A9CC-C151E386C08A}" type="presOf" srcId="{CF70242B-719A-4C5A-BB40-146B2C6A36BD}" destId="{D89D5A35-0F08-45A1-8011-489D7ED51E89}" srcOrd="0" destOrd="0" presId="urn:microsoft.com/office/officeart/2008/layout/LinedList"/>
    <dgm:cxn modelId="{5DB53DC1-D65A-42B3-BAAE-99F009078142}" srcId="{60C1358B-6497-4963-BD3D-C9D99B5C00CD}" destId="{CF70242B-719A-4C5A-BB40-146B2C6A36BD}" srcOrd="10" destOrd="0" parTransId="{453DF7B7-6C7B-4539-8635-C0C81EB934E3}" sibTransId="{DFF921E1-4B4E-4D5F-A201-158FB8514216}"/>
    <dgm:cxn modelId="{F3ACF3C5-A84E-4129-A621-CE0DE8FB65C5}" type="presOf" srcId="{4FFFF9B8-E313-4373-9256-B29543EEB15E}" destId="{B06BE67E-3D98-4598-9C06-FA4FA4E4B958}" srcOrd="0" destOrd="0" presId="urn:microsoft.com/office/officeart/2008/layout/LinedList"/>
    <dgm:cxn modelId="{EC46F6CC-87E5-4D75-BDF4-66DB3467029D}" type="presOf" srcId="{B974A5C4-7E9B-4617-A4B1-8781E003DFF7}" destId="{1735F2CD-A457-44AA-BD4A-783C3C950C23}" srcOrd="0" destOrd="0" presId="urn:microsoft.com/office/officeart/2008/layout/LinedList"/>
    <dgm:cxn modelId="{EEE0A0D6-19AC-47BA-B35D-AE32E78A2F67}" srcId="{60C1358B-6497-4963-BD3D-C9D99B5C00CD}" destId="{53FCE6C3-F68F-43AF-BCB4-C0B96D88BE6B}" srcOrd="1" destOrd="0" parTransId="{C19E5D5C-1FF9-4971-8505-3D99A60687C6}" sibTransId="{E7523615-DB52-4122-B21D-5020ACD3E1BA}"/>
    <dgm:cxn modelId="{CB5872DB-B380-43C9-B287-764DF689CD44}" type="presOf" srcId="{5A84005B-EB23-463F-BD73-E2CD9B5FD58C}" destId="{7288D0C8-B28E-4AAA-9177-3D62CEA1CCEE}" srcOrd="0" destOrd="0" presId="urn:microsoft.com/office/officeart/2008/layout/LinedList"/>
    <dgm:cxn modelId="{17D5EEFC-9FA7-4DDA-BD88-E7721167DE25}" srcId="{60C1358B-6497-4963-BD3D-C9D99B5C00CD}" destId="{CF509F2A-0CCE-42A0-B729-79DAE16F0824}" srcOrd="7" destOrd="0" parTransId="{FA151FB0-F173-40FE-9ABA-D9F1FC8A6099}" sibTransId="{5F21BC93-FCBC-4572-A438-405926AC66A7}"/>
    <dgm:cxn modelId="{2740466A-5603-47F7-A465-8679649E5767}" type="presParOf" srcId="{8C1F7B04-3509-4567-B8AB-852D18CD3133}" destId="{291BA50A-59FC-4754-920F-B7E83F103371}" srcOrd="0" destOrd="0" presId="urn:microsoft.com/office/officeart/2008/layout/LinedList"/>
    <dgm:cxn modelId="{79D215E8-AF57-4CF1-9493-7F028A26E34D}" type="presParOf" srcId="{8C1F7B04-3509-4567-B8AB-852D18CD3133}" destId="{192D4D19-C15E-491A-ADE0-4512672962E5}" srcOrd="1" destOrd="0" presId="urn:microsoft.com/office/officeart/2008/layout/LinedList"/>
    <dgm:cxn modelId="{3F22BB02-108D-4888-A19F-F88AB87F333A}" type="presParOf" srcId="{192D4D19-C15E-491A-ADE0-4512672962E5}" destId="{B06BE67E-3D98-4598-9C06-FA4FA4E4B958}" srcOrd="0" destOrd="0" presId="urn:microsoft.com/office/officeart/2008/layout/LinedList"/>
    <dgm:cxn modelId="{F4D70FAE-680A-482C-AF60-3F8578FB3A68}" type="presParOf" srcId="{192D4D19-C15E-491A-ADE0-4512672962E5}" destId="{AC593495-22B3-42BD-B9E5-02E4F5497886}" srcOrd="1" destOrd="0" presId="urn:microsoft.com/office/officeart/2008/layout/LinedList"/>
    <dgm:cxn modelId="{D64DEB0D-56BE-46A1-88CA-B36B2A33D63D}" type="presParOf" srcId="{8C1F7B04-3509-4567-B8AB-852D18CD3133}" destId="{202C82DB-31A0-4F39-A66E-0BB472036A0B}" srcOrd="2" destOrd="0" presId="urn:microsoft.com/office/officeart/2008/layout/LinedList"/>
    <dgm:cxn modelId="{7B13EE63-DF30-4A4C-8A7B-8F7608059A4F}" type="presParOf" srcId="{8C1F7B04-3509-4567-B8AB-852D18CD3133}" destId="{5A122102-6932-45FE-9D92-305B2C5AC42D}" srcOrd="3" destOrd="0" presId="urn:microsoft.com/office/officeart/2008/layout/LinedList"/>
    <dgm:cxn modelId="{D85E9A45-7BC4-4E8C-8F36-D47BDC63D07D}" type="presParOf" srcId="{5A122102-6932-45FE-9D92-305B2C5AC42D}" destId="{CF958902-8F7A-4303-B459-BCBA204711C5}" srcOrd="0" destOrd="0" presId="urn:microsoft.com/office/officeart/2008/layout/LinedList"/>
    <dgm:cxn modelId="{E02F5B08-4FAF-4FD1-A3BC-30CF5C58A37F}" type="presParOf" srcId="{5A122102-6932-45FE-9D92-305B2C5AC42D}" destId="{6D854E0C-49FC-442E-B03B-F219263FC6C6}" srcOrd="1" destOrd="0" presId="urn:microsoft.com/office/officeart/2008/layout/LinedList"/>
    <dgm:cxn modelId="{BA30E1CB-6392-4634-9272-2F37AA93EE04}" type="presParOf" srcId="{8C1F7B04-3509-4567-B8AB-852D18CD3133}" destId="{98315B6E-033F-472B-8A22-AF943A216F4E}" srcOrd="4" destOrd="0" presId="urn:microsoft.com/office/officeart/2008/layout/LinedList"/>
    <dgm:cxn modelId="{07056402-7E6B-403F-910B-632228C6CA61}" type="presParOf" srcId="{8C1F7B04-3509-4567-B8AB-852D18CD3133}" destId="{AC4B355F-96ED-4DA1-9C9A-62C66A383D6C}" srcOrd="5" destOrd="0" presId="urn:microsoft.com/office/officeart/2008/layout/LinedList"/>
    <dgm:cxn modelId="{F5F6AF31-5D1A-4DFE-B810-E868C08BC4E8}" type="presParOf" srcId="{AC4B355F-96ED-4DA1-9C9A-62C66A383D6C}" destId="{9597C267-0766-4887-B83B-EFF3E0DF82E3}" srcOrd="0" destOrd="0" presId="urn:microsoft.com/office/officeart/2008/layout/LinedList"/>
    <dgm:cxn modelId="{9048D8ED-BC68-40CC-9347-0A9650191515}" type="presParOf" srcId="{AC4B355F-96ED-4DA1-9C9A-62C66A383D6C}" destId="{516D1F64-9AFD-4C4E-83AD-12BB2A5A6B81}" srcOrd="1" destOrd="0" presId="urn:microsoft.com/office/officeart/2008/layout/LinedList"/>
    <dgm:cxn modelId="{D74365DA-58B9-421B-B1AF-A33EE03F74C2}" type="presParOf" srcId="{8C1F7B04-3509-4567-B8AB-852D18CD3133}" destId="{EBF93655-E816-4580-8933-5909A81E6731}" srcOrd="6" destOrd="0" presId="urn:microsoft.com/office/officeart/2008/layout/LinedList"/>
    <dgm:cxn modelId="{0A91E252-9EDB-48AF-A3F3-3E16FC88B315}" type="presParOf" srcId="{8C1F7B04-3509-4567-B8AB-852D18CD3133}" destId="{2D537A30-F612-43FD-8EF2-AE7A92117B04}" srcOrd="7" destOrd="0" presId="urn:microsoft.com/office/officeart/2008/layout/LinedList"/>
    <dgm:cxn modelId="{33B59F1B-9007-4A93-9313-3D4F23458E9F}" type="presParOf" srcId="{2D537A30-F612-43FD-8EF2-AE7A92117B04}" destId="{201292DB-459A-4925-86E2-3735F5F48661}" srcOrd="0" destOrd="0" presId="urn:microsoft.com/office/officeart/2008/layout/LinedList"/>
    <dgm:cxn modelId="{477D4B76-255D-4182-A9AB-6C9899E877F5}" type="presParOf" srcId="{2D537A30-F612-43FD-8EF2-AE7A92117B04}" destId="{93A5A66B-656D-468F-8FA2-102C29264ADF}" srcOrd="1" destOrd="0" presId="urn:microsoft.com/office/officeart/2008/layout/LinedList"/>
    <dgm:cxn modelId="{050877E1-05AA-4E94-8D2C-77514CECAD4C}" type="presParOf" srcId="{8C1F7B04-3509-4567-B8AB-852D18CD3133}" destId="{692F6BCA-96CF-4330-A43A-6DFF24D12C48}" srcOrd="8" destOrd="0" presId="urn:microsoft.com/office/officeart/2008/layout/LinedList"/>
    <dgm:cxn modelId="{56E8C100-F37D-4435-A90D-6FE717719C8A}" type="presParOf" srcId="{8C1F7B04-3509-4567-B8AB-852D18CD3133}" destId="{A0B21693-FCA8-4143-AF6C-386D16BFBB57}" srcOrd="9" destOrd="0" presId="urn:microsoft.com/office/officeart/2008/layout/LinedList"/>
    <dgm:cxn modelId="{B795697E-38A9-4952-88BA-38AA4974154F}" type="presParOf" srcId="{A0B21693-FCA8-4143-AF6C-386D16BFBB57}" destId="{963FF15E-8BC5-4A4D-AD94-B856514557D9}" srcOrd="0" destOrd="0" presId="urn:microsoft.com/office/officeart/2008/layout/LinedList"/>
    <dgm:cxn modelId="{BC2CA117-4C54-43D8-AFAD-539FC6310957}" type="presParOf" srcId="{A0B21693-FCA8-4143-AF6C-386D16BFBB57}" destId="{BA378DFE-A1E3-458C-B37E-640CDFE9732A}" srcOrd="1" destOrd="0" presId="urn:microsoft.com/office/officeart/2008/layout/LinedList"/>
    <dgm:cxn modelId="{F70A9AAF-8B98-4F23-AE4A-7D86911B5F6E}" type="presParOf" srcId="{8C1F7B04-3509-4567-B8AB-852D18CD3133}" destId="{A6B10CE6-E5C4-41DE-9CE2-701BD081E20D}" srcOrd="10" destOrd="0" presId="urn:microsoft.com/office/officeart/2008/layout/LinedList"/>
    <dgm:cxn modelId="{07CC175F-3502-4BE3-B146-11657165BD12}" type="presParOf" srcId="{8C1F7B04-3509-4567-B8AB-852D18CD3133}" destId="{1D257CC6-97D7-42D9-9171-9EC29DA050D9}" srcOrd="11" destOrd="0" presId="urn:microsoft.com/office/officeart/2008/layout/LinedList"/>
    <dgm:cxn modelId="{A9E6F39D-602E-496A-894F-20A6B3F5A142}" type="presParOf" srcId="{1D257CC6-97D7-42D9-9171-9EC29DA050D9}" destId="{C1CCCEEE-CF08-4AD8-AA21-C038A8CCE861}" srcOrd="0" destOrd="0" presId="urn:microsoft.com/office/officeart/2008/layout/LinedList"/>
    <dgm:cxn modelId="{8DA84C8B-EB15-4E39-B7BA-20D95A2E4FFC}" type="presParOf" srcId="{1D257CC6-97D7-42D9-9171-9EC29DA050D9}" destId="{8E6C05AA-F7F0-4794-B1AF-737136BB5AA9}" srcOrd="1" destOrd="0" presId="urn:microsoft.com/office/officeart/2008/layout/LinedList"/>
    <dgm:cxn modelId="{3FB69E65-D8E3-4215-A622-53483F74B812}" type="presParOf" srcId="{8C1F7B04-3509-4567-B8AB-852D18CD3133}" destId="{DC477DCD-7911-47E0-A14C-EC8765142B1D}" srcOrd="12" destOrd="0" presId="urn:microsoft.com/office/officeart/2008/layout/LinedList"/>
    <dgm:cxn modelId="{D2F88892-EB5C-443E-BB87-C147029A8504}" type="presParOf" srcId="{8C1F7B04-3509-4567-B8AB-852D18CD3133}" destId="{DC530C80-C874-4149-91C9-F45881244347}" srcOrd="13" destOrd="0" presId="urn:microsoft.com/office/officeart/2008/layout/LinedList"/>
    <dgm:cxn modelId="{BDAB6A1F-9D9D-419F-8CE5-36595CD11AD5}" type="presParOf" srcId="{DC530C80-C874-4149-91C9-F45881244347}" destId="{1735F2CD-A457-44AA-BD4A-783C3C950C23}" srcOrd="0" destOrd="0" presId="urn:microsoft.com/office/officeart/2008/layout/LinedList"/>
    <dgm:cxn modelId="{6094AE81-CE1B-4A0D-9D12-4201EBF5BAF6}" type="presParOf" srcId="{DC530C80-C874-4149-91C9-F45881244347}" destId="{B3CFD70E-59ED-4CBB-9A98-8A59AD4EF21F}" srcOrd="1" destOrd="0" presId="urn:microsoft.com/office/officeart/2008/layout/LinedList"/>
    <dgm:cxn modelId="{88FC9590-061E-4069-9EA3-1BF064220089}" type="presParOf" srcId="{8C1F7B04-3509-4567-B8AB-852D18CD3133}" destId="{4FA55C92-420B-455A-AA4C-CA919866585F}" srcOrd="14" destOrd="0" presId="urn:microsoft.com/office/officeart/2008/layout/LinedList"/>
    <dgm:cxn modelId="{6E3A0612-6363-430E-8FDE-E19748F63529}" type="presParOf" srcId="{8C1F7B04-3509-4567-B8AB-852D18CD3133}" destId="{5634A31A-CE84-4794-BC73-D017602FA1EA}" srcOrd="15" destOrd="0" presId="urn:microsoft.com/office/officeart/2008/layout/LinedList"/>
    <dgm:cxn modelId="{1EAAF6C0-966D-4B51-80B0-FAF874D236EC}" type="presParOf" srcId="{5634A31A-CE84-4794-BC73-D017602FA1EA}" destId="{099ED4B7-4E7E-4B24-9EE6-FBD89C9C3C96}" srcOrd="0" destOrd="0" presId="urn:microsoft.com/office/officeart/2008/layout/LinedList"/>
    <dgm:cxn modelId="{ADAC2B7F-894F-40AE-82DB-77E79D7D4597}" type="presParOf" srcId="{5634A31A-CE84-4794-BC73-D017602FA1EA}" destId="{1AD72042-FBEB-42B5-8CE4-2A79028F706E}" srcOrd="1" destOrd="0" presId="urn:microsoft.com/office/officeart/2008/layout/LinedList"/>
    <dgm:cxn modelId="{76415A15-DF07-4F98-95C9-286CEE0F9D23}" type="presParOf" srcId="{8C1F7B04-3509-4567-B8AB-852D18CD3133}" destId="{9D1CAF64-84E1-445B-9D46-0CCC3D858D9E}" srcOrd="16" destOrd="0" presId="urn:microsoft.com/office/officeart/2008/layout/LinedList"/>
    <dgm:cxn modelId="{204E658E-EB63-42B5-8B15-2B3FD6E86618}" type="presParOf" srcId="{8C1F7B04-3509-4567-B8AB-852D18CD3133}" destId="{D75377B5-FF84-41DC-AD36-F13D68432D9B}" srcOrd="17" destOrd="0" presId="urn:microsoft.com/office/officeart/2008/layout/LinedList"/>
    <dgm:cxn modelId="{AF7B1A0F-EF31-4177-8630-7A80560EB35C}" type="presParOf" srcId="{D75377B5-FF84-41DC-AD36-F13D68432D9B}" destId="{C33F1BE8-705E-44C7-B322-939ED7B6EE45}" srcOrd="0" destOrd="0" presId="urn:microsoft.com/office/officeart/2008/layout/LinedList"/>
    <dgm:cxn modelId="{62ADE874-9FD1-4F0D-8764-C58CCCF04560}" type="presParOf" srcId="{D75377B5-FF84-41DC-AD36-F13D68432D9B}" destId="{4C2D0925-B2A9-4019-ABDC-70A41A11F56B}" srcOrd="1" destOrd="0" presId="urn:microsoft.com/office/officeart/2008/layout/LinedList"/>
    <dgm:cxn modelId="{A2F872BE-AE9A-41B5-8103-8068F1AEF371}" type="presParOf" srcId="{8C1F7B04-3509-4567-B8AB-852D18CD3133}" destId="{44D0FF12-C7EE-44FF-9D10-977D3219729D}" srcOrd="18" destOrd="0" presId="urn:microsoft.com/office/officeart/2008/layout/LinedList"/>
    <dgm:cxn modelId="{43E7AA57-BD85-4EF6-BDBE-5EB10D78438C}" type="presParOf" srcId="{8C1F7B04-3509-4567-B8AB-852D18CD3133}" destId="{450E685A-BC2F-46AA-BB50-461E700FB715}" srcOrd="19" destOrd="0" presId="urn:microsoft.com/office/officeart/2008/layout/LinedList"/>
    <dgm:cxn modelId="{EDF82F9C-FDBD-433C-8E1D-F8304D20AABC}" type="presParOf" srcId="{450E685A-BC2F-46AA-BB50-461E700FB715}" destId="{7288D0C8-B28E-4AAA-9177-3D62CEA1CCEE}" srcOrd="0" destOrd="0" presId="urn:microsoft.com/office/officeart/2008/layout/LinedList"/>
    <dgm:cxn modelId="{62F7EAAD-D534-48A8-9B5F-8ECFF4CF4405}" type="presParOf" srcId="{450E685A-BC2F-46AA-BB50-461E700FB715}" destId="{F86424F0-B131-43CE-995D-4B2FD9175032}" srcOrd="1" destOrd="0" presId="urn:microsoft.com/office/officeart/2008/layout/LinedList"/>
    <dgm:cxn modelId="{36A30EF7-3E33-4A94-8192-E1786BAAB099}" type="presParOf" srcId="{8C1F7B04-3509-4567-B8AB-852D18CD3133}" destId="{67FC0333-271A-4689-AEB6-9EFC8855B3AF}" srcOrd="20" destOrd="0" presId="urn:microsoft.com/office/officeart/2008/layout/LinedList"/>
    <dgm:cxn modelId="{15B351DE-49BD-48A7-AC7B-E29493A98D58}" type="presParOf" srcId="{8C1F7B04-3509-4567-B8AB-852D18CD3133}" destId="{B409359D-49A2-4B86-BC0B-CA1BA0FBF748}" srcOrd="21" destOrd="0" presId="urn:microsoft.com/office/officeart/2008/layout/LinedList"/>
    <dgm:cxn modelId="{06D4740F-A912-4159-B6CF-626AFB90D3EE}" type="presParOf" srcId="{B409359D-49A2-4B86-BC0B-CA1BA0FBF748}" destId="{D89D5A35-0F08-45A1-8011-489D7ED51E89}" srcOrd="0" destOrd="0" presId="urn:microsoft.com/office/officeart/2008/layout/LinedList"/>
    <dgm:cxn modelId="{0863589D-544A-48B5-93EB-5BFB4D426EBC}" type="presParOf" srcId="{B409359D-49A2-4B86-BC0B-CA1BA0FBF748}" destId="{5386D6BF-3029-413A-80C5-ADB2394DCE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452255-925C-4433-9C8A-146D0FB982A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1FE46FB-AC13-49D4-AE89-BC435656BEB8}">
      <dgm:prSet phldrT="[Text]"/>
      <dgm:spPr/>
      <dgm:t>
        <a:bodyPr/>
        <a:lstStyle/>
        <a:p>
          <a:r>
            <a:rPr lang="en-US" dirty="0"/>
            <a:t>training opportunities</a:t>
          </a:r>
        </a:p>
      </dgm:t>
    </dgm:pt>
    <dgm:pt modelId="{D933889C-58AF-4465-B8AE-AF2114A864F4}" type="parTrans" cxnId="{97C22A9F-A699-4040-B07C-EA912AA8A5B5}">
      <dgm:prSet/>
      <dgm:spPr/>
      <dgm:t>
        <a:bodyPr/>
        <a:lstStyle/>
        <a:p>
          <a:endParaRPr lang="en-GB"/>
        </a:p>
      </dgm:t>
    </dgm:pt>
    <dgm:pt modelId="{3F87A5D2-4B12-47E0-B8D9-F578A970DF16}" type="sibTrans" cxnId="{97C22A9F-A699-4040-B07C-EA912AA8A5B5}">
      <dgm:prSet/>
      <dgm:spPr/>
      <dgm:t>
        <a:bodyPr/>
        <a:lstStyle/>
        <a:p>
          <a:endParaRPr lang="en-GB"/>
        </a:p>
      </dgm:t>
    </dgm:pt>
    <dgm:pt modelId="{F6602EF6-A21A-41ED-BDBB-BD6D31CF6C30}">
      <dgm:prSet phldrT="[Text]"/>
      <dgm:spPr/>
      <dgm:t>
        <a:bodyPr/>
        <a:lstStyle/>
        <a:p>
          <a:r>
            <a:rPr lang="en-US" dirty="0"/>
            <a:t>one-to-one support</a:t>
          </a:r>
        </a:p>
      </dgm:t>
    </dgm:pt>
    <dgm:pt modelId="{7633AA4B-B85A-4B87-B78E-5E62F95E91E1}" type="parTrans" cxnId="{D3DE8393-BC30-4DE2-8D4F-EAE7AA9DBAFF}">
      <dgm:prSet/>
      <dgm:spPr/>
      <dgm:t>
        <a:bodyPr/>
        <a:lstStyle/>
        <a:p>
          <a:endParaRPr lang="en-GB"/>
        </a:p>
      </dgm:t>
    </dgm:pt>
    <dgm:pt modelId="{4843C330-A0F1-48B7-8612-223A2038C200}" type="sibTrans" cxnId="{D3DE8393-BC30-4DE2-8D4F-EAE7AA9DBAFF}">
      <dgm:prSet/>
      <dgm:spPr/>
      <dgm:t>
        <a:bodyPr/>
        <a:lstStyle/>
        <a:p>
          <a:endParaRPr lang="en-GB"/>
        </a:p>
      </dgm:t>
    </dgm:pt>
    <dgm:pt modelId="{3ADEFC8E-B08E-4D1E-9463-2D0BE67322AA}">
      <dgm:prSet/>
      <dgm:spPr/>
      <dgm:t>
        <a:bodyPr/>
        <a:lstStyle/>
        <a:p>
          <a:r>
            <a:rPr lang="en-GB" dirty="0"/>
            <a:t>tailored support </a:t>
          </a:r>
          <a:endParaRPr lang="en-US" dirty="0"/>
        </a:p>
      </dgm:t>
    </dgm:pt>
    <dgm:pt modelId="{9ECE4087-269F-410A-8314-27116CA3BDE1}" type="parTrans" cxnId="{22922DA8-31AF-4148-95E0-969E0F09ABED}">
      <dgm:prSet/>
      <dgm:spPr/>
      <dgm:t>
        <a:bodyPr/>
        <a:lstStyle/>
        <a:p>
          <a:endParaRPr lang="en-GB"/>
        </a:p>
      </dgm:t>
    </dgm:pt>
    <dgm:pt modelId="{952C4D2F-4CEA-4715-9909-7FC3AA09CE55}" type="sibTrans" cxnId="{22922DA8-31AF-4148-95E0-969E0F09ABED}">
      <dgm:prSet/>
      <dgm:spPr/>
      <dgm:t>
        <a:bodyPr/>
        <a:lstStyle/>
        <a:p>
          <a:endParaRPr lang="en-GB"/>
        </a:p>
      </dgm:t>
    </dgm:pt>
    <dgm:pt modelId="{3D77CD0B-3E37-4FC5-BA86-9CEEEA93FA49}">
      <dgm:prSet/>
      <dgm:spPr/>
      <dgm:t>
        <a:bodyPr/>
        <a:lstStyle/>
        <a:p>
          <a:r>
            <a:rPr lang="en-GB" dirty="0"/>
            <a:t>learning progressions and qualifications</a:t>
          </a:r>
          <a:endParaRPr lang="en-US" dirty="0"/>
        </a:p>
      </dgm:t>
    </dgm:pt>
    <dgm:pt modelId="{CA958FFD-7691-46D3-ACC9-C3A6B6E9E497}" type="parTrans" cxnId="{C2BB630A-B526-482E-A9E5-5F24123F76B6}">
      <dgm:prSet/>
      <dgm:spPr/>
      <dgm:t>
        <a:bodyPr/>
        <a:lstStyle/>
        <a:p>
          <a:endParaRPr lang="en-GB"/>
        </a:p>
      </dgm:t>
    </dgm:pt>
    <dgm:pt modelId="{62F34E5E-18A0-4DFC-8AD2-EBC0A751D7A4}" type="sibTrans" cxnId="{C2BB630A-B526-482E-A9E5-5F24123F76B6}">
      <dgm:prSet/>
      <dgm:spPr/>
      <dgm:t>
        <a:bodyPr/>
        <a:lstStyle/>
        <a:p>
          <a:endParaRPr lang="en-GB"/>
        </a:p>
      </dgm:t>
    </dgm:pt>
    <dgm:pt modelId="{09E98134-B8E9-43C8-97D4-ED2D00AA9EF0}">
      <dgm:prSet/>
      <dgm:spPr/>
      <dgm:t>
        <a:bodyPr/>
        <a:lstStyle/>
        <a:p>
          <a:r>
            <a:rPr lang="en-GB" dirty="0"/>
            <a:t>assisted Job Search</a:t>
          </a:r>
          <a:endParaRPr lang="en-US" dirty="0"/>
        </a:p>
      </dgm:t>
    </dgm:pt>
    <dgm:pt modelId="{52888708-BE9F-459F-9D06-56F6C805DC77}" type="parTrans" cxnId="{780C66F5-A41A-4B95-BDAD-08A5AFD09C9E}">
      <dgm:prSet/>
      <dgm:spPr/>
      <dgm:t>
        <a:bodyPr/>
        <a:lstStyle/>
        <a:p>
          <a:endParaRPr lang="en-GB"/>
        </a:p>
      </dgm:t>
    </dgm:pt>
    <dgm:pt modelId="{1FC724B8-6573-4903-BE67-43CB640ED186}" type="sibTrans" cxnId="{780C66F5-A41A-4B95-BDAD-08A5AFD09C9E}">
      <dgm:prSet/>
      <dgm:spPr/>
      <dgm:t>
        <a:bodyPr/>
        <a:lstStyle/>
        <a:p>
          <a:endParaRPr lang="en-GB"/>
        </a:p>
      </dgm:t>
    </dgm:pt>
    <dgm:pt modelId="{B30195A9-889B-4369-84DA-7C2E5C2E42C0}">
      <dgm:prSet/>
      <dgm:spPr/>
      <dgm:t>
        <a:bodyPr/>
        <a:lstStyle/>
        <a:p>
          <a:r>
            <a:rPr lang="en-GB" dirty="0"/>
            <a:t>Digital Inclusion </a:t>
          </a:r>
          <a:endParaRPr lang="en-US" dirty="0"/>
        </a:p>
      </dgm:t>
    </dgm:pt>
    <dgm:pt modelId="{B17C700C-7BB8-4DBA-8FBF-2F677BD46DFD}" type="parTrans" cxnId="{73FF19F8-116C-441C-8262-A1EFEC875CAC}">
      <dgm:prSet/>
      <dgm:spPr/>
      <dgm:t>
        <a:bodyPr/>
        <a:lstStyle/>
        <a:p>
          <a:endParaRPr lang="en-GB"/>
        </a:p>
      </dgm:t>
    </dgm:pt>
    <dgm:pt modelId="{AD9D19A7-3F80-42D5-A425-FF6F22FFC8A9}" type="sibTrans" cxnId="{73FF19F8-116C-441C-8262-A1EFEC875CAC}">
      <dgm:prSet/>
      <dgm:spPr/>
      <dgm:t>
        <a:bodyPr/>
        <a:lstStyle/>
        <a:p>
          <a:endParaRPr lang="en-GB"/>
        </a:p>
      </dgm:t>
    </dgm:pt>
    <dgm:pt modelId="{088EB8E7-9E58-4A5B-BEB8-A3F4AF4149E2}">
      <dgm:prSet/>
      <dgm:spPr/>
      <dgm:t>
        <a:bodyPr/>
        <a:lstStyle/>
        <a:p>
          <a:r>
            <a:rPr lang="en-GB" dirty="0"/>
            <a:t>benefits advice and support</a:t>
          </a:r>
          <a:endParaRPr lang="en-US" dirty="0"/>
        </a:p>
      </dgm:t>
    </dgm:pt>
    <dgm:pt modelId="{920349B7-F093-4753-94A7-CEF9BF889C69}" type="parTrans" cxnId="{464325E6-B543-4E25-9B3D-9A3670053C5B}">
      <dgm:prSet/>
      <dgm:spPr/>
      <dgm:t>
        <a:bodyPr/>
        <a:lstStyle/>
        <a:p>
          <a:endParaRPr lang="en-GB"/>
        </a:p>
      </dgm:t>
    </dgm:pt>
    <dgm:pt modelId="{96C01D06-042B-4AE1-ACF8-A78ABC88931C}" type="sibTrans" cxnId="{464325E6-B543-4E25-9B3D-9A3670053C5B}">
      <dgm:prSet/>
      <dgm:spPr/>
      <dgm:t>
        <a:bodyPr/>
        <a:lstStyle/>
        <a:p>
          <a:endParaRPr lang="en-GB"/>
        </a:p>
      </dgm:t>
    </dgm:pt>
    <dgm:pt modelId="{C87BAFB8-02BD-4271-8417-4A9F10937ED2}">
      <dgm:prSet/>
      <dgm:spPr/>
      <dgm:t>
        <a:bodyPr/>
        <a:lstStyle/>
        <a:p>
          <a:r>
            <a:rPr lang="en-GB" dirty="0"/>
            <a:t>listening ear</a:t>
          </a:r>
          <a:endParaRPr lang="en-US" dirty="0"/>
        </a:p>
      </dgm:t>
    </dgm:pt>
    <dgm:pt modelId="{8670799D-939F-4868-B688-C3B9B99783A4}" type="parTrans" cxnId="{E3BBEAEC-6637-410F-8B28-E89AAAD8008D}">
      <dgm:prSet/>
      <dgm:spPr/>
      <dgm:t>
        <a:bodyPr/>
        <a:lstStyle/>
        <a:p>
          <a:endParaRPr lang="en-GB"/>
        </a:p>
      </dgm:t>
    </dgm:pt>
    <dgm:pt modelId="{DAFDFF03-F552-4A70-83F1-D8360F97BD3C}" type="sibTrans" cxnId="{E3BBEAEC-6637-410F-8B28-E89AAAD8008D}">
      <dgm:prSet/>
      <dgm:spPr/>
      <dgm:t>
        <a:bodyPr/>
        <a:lstStyle/>
        <a:p>
          <a:endParaRPr lang="en-GB"/>
        </a:p>
      </dgm:t>
    </dgm:pt>
    <dgm:pt modelId="{23C42D56-D2A6-4122-99C5-7AB360A1CBFD}">
      <dgm:prSet/>
      <dgm:spPr/>
      <dgm:t>
        <a:bodyPr/>
        <a:lstStyle/>
        <a:p>
          <a:r>
            <a:rPr lang="en-GB" dirty="0"/>
            <a:t>work placements</a:t>
          </a:r>
          <a:endParaRPr lang="en-US" dirty="0"/>
        </a:p>
      </dgm:t>
    </dgm:pt>
    <dgm:pt modelId="{743C1896-36B4-4B27-A4F2-20C2B921E517}" type="parTrans" cxnId="{F4FD5A6D-AD41-4D4C-9BC5-A54DB7B08F44}">
      <dgm:prSet/>
      <dgm:spPr/>
      <dgm:t>
        <a:bodyPr/>
        <a:lstStyle/>
        <a:p>
          <a:endParaRPr lang="en-GB"/>
        </a:p>
      </dgm:t>
    </dgm:pt>
    <dgm:pt modelId="{DC67377A-CC08-4796-9319-B16709811E35}" type="sibTrans" cxnId="{F4FD5A6D-AD41-4D4C-9BC5-A54DB7B08F44}">
      <dgm:prSet/>
      <dgm:spPr/>
      <dgm:t>
        <a:bodyPr/>
        <a:lstStyle/>
        <a:p>
          <a:endParaRPr lang="en-GB"/>
        </a:p>
      </dgm:t>
    </dgm:pt>
    <dgm:pt modelId="{EC8D7FD7-CC59-42FF-B7C4-52F14F1FD15B}">
      <dgm:prSet/>
      <dgm:spPr/>
      <dgm:t>
        <a:bodyPr/>
        <a:lstStyle/>
        <a:p>
          <a:r>
            <a:rPr lang="en-GB" dirty="0"/>
            <a:t>develop and run social enterprises </a:t>
          </a:r>
          <a:endParaRPr lang="en-US" dirty="0"/>
        </a:p>
      </dgm:t>
    </dgm:pt>
    <dgm:pt modelId="{59E3ADBB-9673-498E-A66D-FB4D17B4F6B0}" type="parTrans" cxnId="{67103717-CCF3-4DB2-93AD-E95E9527748C}">
      <dgm:prSet/>
      <dgm:spPr/>
      <dgm:t>
        <a:bodyPr/>
        <a:lstStyle/>
        <a:p>
          <a:endParaRPr lang="en-GB"/>
        </a:p>
      </dgm:t>
    </dgm:pt>
    <dgm:pt modelId="{A6ECF58A-C153-4DF1-A242-D09A307F02CA}" type="sibTrans" cxnId="{67103717-CCF3-4DB2-93AD-E95E9527748C}">
      <dgm:prSet/>
      <dgm:spPr/>
      <dgm:t>
        <a:bodyPr/>
        <a:lstStyle/>
        <a:p>
          <a:endParaRPr lang="en-GB"/>
        </a:p>
      </dgm:t>
    </dgm:pt>
    <dgm:pt modelId="{9DCD7E20-E6CE-4356-ADF3-213D8CE30BA7}" type="pres">
      <dgm:prSet presAssocID="{42452255-925C-4433-9C8A-146D0FB982AF}" presName="diagram" presStyleCnt="0">
        <dgm:presLayoutVars>
          <dgm:dir/>
          <dgm:resizeHandles val="exact"/>
        </dgm:presLayoutVars>
      </dgm:prSet>
      <dgm:spPr/>
    </dgm:pt>
    <dgm:pt modelId="{D7AFF6F0-BEAF-41E7-9270-8F67F0003CFD}" type="pres">
      <dgm:prSet presAssocID="{31FE46FB-AC13-49D4-AE89-BC435656BEB8}" presName="node" presStyleLbl="node1" presStyleIdx="0" presStyleCnt="10">
        <dgm:presLayoutVars>
          <dgm:bulletEnabled val="1"/>
        </dgm:presLayoutVars>
      </dgm:prSet>
      <dgm:spPr/>
    </dgm:pt>
    <dgm:pt modelId="{BA082179-AF51-4F4E-86B4-D4597D496EAA}" type="pres">
      <dgm:prSet presAssocID="{3F87A5D2-4B12-47E0-B8D9-F578A970DF16}" presName="sibTrans" presStyleCnt="0"/>
      <dgm:spPr/>
    </dgm:pt>
    <dgm:pt modelId="{CD94D8B6-31E3-4196-AEB6-53A0E7A66544}" type="pres">
      <dgm:prSet presAssocID="{F6602EF6-A21A-41ED-BDBB-BD6D31CF6C30}" presName="node" presStyleLbl="node1" presStyleIdx="1" presStyleCnt="10">
        <dgm:presLayoutVars>
          <dgm:bulletEnabled val="1"/>
        </dgm:presLayoutVars>
      </dgm:prSet>
      <dgm:spPr/>
    </dgm:pt>
    <dgm:pt modelId="{7CE3284C-5F26-485F-A72C-7E929EBAD006}" type="pres">
      <dgm:prSet presAssocID="{4843C330-A0F1-48B7-8612-223A2038C200}" presName="sibTrans" presStyleCnt="0"/>
      <dgm:spPr/>
    </dgm:pt>
    <dgm:pt modelId="{06C97C82-8EF4-47F2-BC5F-0866ABBE1B7A}" type="pres">
      <dgm:prSet presAssocID="{3ADEFC8E-B08E-4D1E-9463-2D0BE67322AA}" presName="node" presStyleLbl="node1" presStyleIdx="2" presStyleCnt="10">
        <dgm:presLayoutVars>
          <dgm:bulletEnabled val="1"/>
        </dgm:presLayoutVars>
      </dgm:prSet>
      <dgm:spPr/>
    </dgm:pt>
    <dgm:pt modelId="{18CE7CB1-2B33-4DE4-BBB4-06AA10E2D140}" type="pres">
      <dgm:prSet presAssocID="{952C4D2F-4CEA-4715-9909-7FC3AA09CE55}" presName="sibTrans" presStyleCnt="0"/>
      <dgm:spPr/>
    </dgm:pt>
    <dgm:pt modelId="{387F6141-1BBB-41C0-9912-C17B2C1D45BB}" type="pres">
      <dgm:prSet presAssocID="{3D77CD0B-3E37-4FC5-BA86-9CEEEA93FA49}" presName="node" presStyleLbl="node1" presStyleIdx="3" presStyleCnt="10">
        <dgm:presLayoutVars>
          <dgm:bulletEnabled val="1"/>
        </dgm:presLayoutVars>
      </dgm:prSet>
      <dgm:spPr/>
    </dgm:pt>
    <dgm:pt modelId="{F8F04AB0-8D9D-4B1D-98B8-63E5378E9C0B}" type="pres">
      <dgm:prSet presAssocID="{62F34E5E-18A0-4DFC-8AD2-EBC0A751D7A4}" presName="sibTrans" presStyleCnt="0"/>
      <dgm:spPr/>
    </dgm:pt>
    <dgm:pt modelId="{609626DA-4F22-48A5-9538-BC2415182FCA}" type="pres">
      <dgm:prSet presAssocID="{09E98134-B8E9-43C8-97D4-ED2D00AA9EF0}" presName="node" presStyleLbl="node1" presStyleIdx="4" presStyleCnt="10">
        <dgm:presLayoutVars>
          <dgm:bulletEnabled val="1"/>
        </dgm:presLayoutVars>
      </dgm:prSet>
      <dgm:spPr/>
    </dgm:pt>
    <dgm:pt modelId="{8D0328F2-2384-4057-A861-3E29797D1A59}" type="pres">
      <dgm:prSet presAssocID="{1FC724B8-6573-4903-BE67-43CB640ED186}" presName="sibTrans" presStyleCnt="0"/>
      <dgm:spPr/>
    </dgm:pt>
    <dgm:pt modelId="{3808AAAF-8A2C-47D3-BF7B-2A78B45B5262}" type="pres">
      <dgm:prSet presAssocID="{B30195A9-889B-4369-84DA-7C2E5C2E42C0}" presName="node" presStyleLbl="node1" presStyleIdx="5" presStyleCnt="10">
        <dgm:presLayoutVars>
          <dgm:bulletEnabled val="1"/>
        </dgm:presLayoutVars>
      </dgm:prSet>
      <dgm:spPr/>
    </dgm:pt>
    <dgm:pt modelId="{7767DB01-7BA5-473E-BC59-5D2D411F1BB4}" type="pres">
      <dgm:prSet presAssocID="{AD9D19A7-3F80-42D5-A425-FF6F22FFC8A9}" presName="sibTrans" presStyleCnt="0"/>
      <dgm:spPr/>
    </dgm:pt>
    <dgm:pt modelId="{E9474246-86E9-4228-9426-20471ADC7ED5}" type="pres">
      <dgm:prSet presAssocID="{088EB8E7-9E58-4A5B-BEB8-A3F4AF4149E2}" presName="node" presStyleLbl="node1" presStyleIdx="6" presStyleCnt="10">
        <dgm:presLayoutVars>
          <dgm:bulletEnabled val="1"/>
        </dgm:presLayoutVars>
      </dgm:prSet>
      <dgm:spPr/>
    </dgm:pt>
    <dgm:pt modelId="{2B8E125A-A52B-405B-9E95-78427959072B}" type="pres">
      <dgm:prSet presAssocID="{96C01D06-042B-4AE1-ACF8-A78ABC88931C}" presName="sibTrans" presStyleCnt="0"/>
      <dgm:spPr/>
    </dgm:pt>
    <dgm:pt modelId="{62B581F0-062F-40A2-990C-2A4E39B9BD8B}" type="pres">
      <dgm:prSet presAssocID="{C87BAFB8-02BD-4271-8417-4A9F10937ED2}" presName="node" presStyleLbl="node1" presStyleIdx="7" presStyleCnt="10">
        <dgm:presLayoutVars>
          <dgm:bulletEnabled val="1"/>
        </dgm:presLayoutVars>
      </dgm:prSet>
      <dgm:spPr/>
    </dgm:pt>
    <dgm:pt modelId="{30772C73-BD7C-4861-809C-1181DBD2B963}" type="pres">
      <dgm:prSet presAssocID="{DAFDFF03-F552-4A70-83F1-D8360F97BD3C}" presName="sibTrans" presStyleCnt="0"/>
      <dgm:spPr/>
    </dgm:pt>
    <dgm:pt modelId="{3F73D01A-184F-4003-BDEC-0CA1750D18BC}" type="pres">
      <dgm:prSet presAssocID="{23C42D56-D2A6-4122-99C5-7AB360A1CBFD}" presName="node" presStyleLbl="node1" presStyleIdx="8" presStyleCnt="10">
        <dgm:presLayoutVars>
          <dgm:bulletEnabled val="1"/>
        </dgm:presLayoutVars>
      </dgm:prSet>
      <dgm:spPr/>
    </dgm:pt>
    <dgm:pt modelId="{0509F2E0-60EF-4BA3-81D7-B26018C03860}" type="pres">
      <dgm:prSet presAssocID="{DC67377A-CC08-4796-9319-B16709811E35}" presName="sibTrans" presStyleCnt="0"/>
      <dgm:spPr/>
    </dgm:pt>
    <dgm:pt modelId="{860F7E2F-37DA-4730-93ED-0CA66FBC2E33}" type="pres">
      <dgm:prSet presAssocID="{EC8D7FD7-CC59-42FF-B7C4-52F14F1FD15B}" presName="node" presStyleLbl="node1" presStyleIdx="9" presStyleCnt="10">
        <dgm:presLayoutVars>
          <dgm:bulletEnabled val="1"/>
        </dgm:presLayoutVars>
      </dgm:prSet>
      <dgm:spPr/>
    </dgm:pt>
  </dgm:ptLst>
  <dgm:cxnLst>
    <dgm:cxn modelId="{C2BB630A-B526-482E-A9E5-5F24123F76B6}" srcId="{42452255-925C-4433-9C8A-146D0FB982AF}" destId="{3D77CD0B-3E37-4FC5-BA86-9CEEEA93FA49}" srcOrd="3" destOrd="0" parTransId="{CA958FFD-7691-46D3-ACC9-C3A6B6E9E497}" sibTransId="{62F34E5E-18A0-4DFC-8AD2-EBC0A751D7A4}"/>
    <dgm:cxn modelId="{399F320C-6C92-4B37-9B34-42B5414D4450}" type="presOf" srcId="{3D77CD0B-3E37-4FC5-BA86-9CEEEA93FA49}" destId="{387F6141-1BBB-41C0-9912-C17B2C1D45BB}" srcOrd="0" destOrd="0" presId="urn:microsoft.com/office/officeart/2005/8/layout/default"/>
    <dgm:cxn modelId="{AAD8520C-8823-4AE9-8981-933E53FD9388}" type="presOf" srcId="{B30195A9-889B-4369-84DA-7C2E5C2E42C0}" destId="{3808AAAF-8A2C-47D3-BF7B-2A78B45B5262}" srcOrd="0" destOrd="0" presId="urn:microsoft.com/office/officeart/2005/8/layout/default"/>
    <dgm:cxn modelId="{632B9C0E-397F-4602-B1FD-B7F913261007}" type="presOf" srcId="{31FE46FB-AC13-49D4-AE89-BC435656BEB8}" destId="{D7AFF6F0-BEAF-41E7-9270-8F67F0003CFD}" srcOrd="0" destOrd="0" presId="urn:microsoft.com/office/officeart/2005/8/layout/default"/>
    <dgm:cxn modelId="{67103717-CCF3-4DB2-93AD-E95E9527748C}" srcId="{42452255-925C-4433-9C8A-146D0FB982AF}" destId="{EC8D7FD7-CC59-42FF-B7C4-52F14F1FD15B}" srcOrd="9" destOrd="0" parTransId="{59E3ADBB-9673-498E-A66D-FB4D17B4F6B0}" sibTransId="{A6ECF58A-C153-4DF1-A242-D09A307F02CA}"/>
    <dgm:cxn modelId="{185BEE1C-2BC2-4A7C-96F3-ABBD2A58D9F4}" type="presOf" srcId="{EC8D7FD7-CC59-42FF-B7C4-52F14F1FD15B}" destId="{860F7E2F-37DA-4730-93ED-0CA66FBC2E33}" srcOrd="0" destOrd="0" presId="urn:microsoft.com/office/officeart/2005/8/layout/default"/>
    <dgm:cxn modelId="{2B7A065D-C405-48B1-B5A4-D343F97EF745}" type="presOf" srcId="{09E98134-B8E9-43C8-97D4-ED2D00AA9EF0}" destId="{609626DA-4F22-48A5-9538-BC2415182FCA}" srcOrd="0" destOrd="0" presId="urn:microsoft.com/office/officeart/2005/8/layout/default"/>
    <dgm:cxn modelId="{8FCA084C-4DB8-42CD-AC53-1E4CE0D3EF02}" type="presOf" srcId="{23C42D56-D2A6-4122-99C5-7AB360A1CBFD}" destId="{3F73D01A-184F-4003-BDEC-0CA1750D18BC}" srcOrd="0" destOrd="0" presId="urn:microsoft.com/office/officeart/2005/8/layout/default"/>
    <dgm:cxn modelId="{F4FD5A6D-AD41-4D4C-9BC5-A54DB7B08F44}" srcId="{42452255-925C-4433-9C8A-146D0FB982AF}" destId="{23C42D56-D2A6-4122-99C5-7AB360A1CBFD}" srcOrd="8" destOrd="0" parTransId="{743C1896-36B4-4B27-A4F2-20C2B921E517}" sibTransId="{DC67377A-CC08-4796-9319-B16709811E35}"/>
    <dgm:cxn modelId="{01C40C50-764D-4D9D-93BD-8A9CB23C9891}" type="presOf" srcId="{3ADEFC8E-B08E-4D1E-9463-2D0BE67322AA}" destId="{06C97C82-8EF4-47F2-BC5F-0866ABBE1B7A}" srcOrd="0" destOrd="0" presId="urn:microsoft.com/office/officeart/2005/8/layout/default"/>
    <dgm:cxn modelId="{C624257E-F1DA-4157-97A7-CEA78E64AF34}" type="presOf" srcId="{C87BAFB8-02BD-4271-8417-4A9F10937ED2}" destId="{62B581F0-062F-40A2-990C-2A4E39B9BD8B}" srcOrd="0" destOrd="0" presId="urn:microsoft.com/office/officeart/2005/8/layout/default"/>
    <dgm:cxn modelId="{D3DE8393-BC30-4DE2-8D4F-EAE7AA9DBAFF}" srcId="{42452255-925C-4433-9C8A-146D0FB982AF}" destId="{F6602EF6-A21A-41ED-BDBB-BD6D31CF6C30}" srcOrd="1" destOrd="0" parTransId="{7633AA4B-B85A-4B87-B78E-5E62F95E91E1}" sibTransId="{4843C330-A0F1-48B7-8612-223A2038C200}"/>
    <dgm:cxn modelId="{97C22A9F-A699-4040-B07C-EA912AA8A5B5}" srcId="{42452255-925C-4433-9C8A-146D0FB982AF}" destId="{31FE46FB-AC13-49D4-AE89-BC435656BEB8}" srcOrd="0" destOrd="0" parTransId="{D933889C-58AF-4465-B8AE-AF2114A864F4}" sibTransId="{3F87A5D2-4B12-47E0-B8D9-F578A970DF16}"/>
    <dgm:cxn modelId="{F57F1BA1-9AC9-4E87-9D9A-D2210399556C}" type="presOf" srcId="{F6602EF6-A21A-41ED-BDBB-BD6D31CF6C30}" destId="{CD94D8B6-31E3-4196-AEB6-53A0E7A66544}" srcOrd="0" destOrd="0" presId="urn:microsoft.com/office/officeart/2005/8/layout/default"/>
    <dgm:cxn modelId="{22922DA8-31AF-4148-95E0-969E0F09ABED}" srcId="{42452255-925C-4433-9C8A-146D0FB982AF}" destId="{3ADEFC8E-B08E-4D1E-9463-2D0BE67322AA}" srcOrd="2" destOrd="0" parTransId="{9ECE4087-269F-410A-8314-27116CA3BDE1}" sibTransId="{952C4D2F-4CEA-4715-9909-7FC3AA09CE55}"/>
    <dgm:cxn modelId="{A41EB8BD-829B-42E1-B218-8EA746E0F3A3}" type="presOf" srcId="{42452255-925C-4433-9C8A-146D0FB982AF}" destId="{9DCD7E20-E6CE-4356-ADF3-213D8CE30BA7}" srcOrd="0" destOrd="0" presId="urn:microsoft.com/office/officeart/2005/8/layout/default"/>
    <dgm:cxn modelId="{464325E6-B543-4E25-9B3D-9A3670053C5B}" srcId="{42452255-925C-4433-9C8A-146D0FB982AF}" destId="{088EB8E7-9E58-4A5B-BEB8-A3F4AF4149E2}" srcOrd="6" destOrd="0" parTransId="{920349B7-F093-4753-94A7-CEF9BF889C69}" sibTransId="{96C01D06-042B-4AE1-ACF8-A78ABC88931C}"/>
    <dgm:cxn modelId="{E3BBEAEC-6637-410F-8B28-E89AAAD8008D}" srcId="{42452255-925C-4433-9C8A-146D0FB982AF}" destId="{C87BAFB8-02BD-4271-8417-4A9F10937ED2}" srcOrd="7" destOrd="0" parTransId="{8670799D-939F-4868-B688-C3B9B99783A4}" sibTransId="{DAFDFF03-F552-4A70-83F1-D8360F97BD3C}"/>
    <dgm:cxn modelId="{780C66F5-A41A-4B95-BDAD-08A5AFD09C9E}" srcId="{42452255-925C-4433-9C8A-146D0FB982AF}" destId="{09E98134-B8E9-43C8-97D4-ED2D00AA9EF0}" srcOrd="4" destOrd="0" parTransId="{52888708-BE9F-459F-9D06-56F6C805DC77}" sibTransId="{1FC724B8-6573-4903-BE67-43CB640ED186}"/>
    <dgm:cxn modelId="{C510D7F6-7B14-4E0B-88D0-CF6674B1083A}" type="presOf" srcId="{088EB8E7-9E58-4A5B-BEB8-A3F4AF4149E2}" destId="{E9474246-86E9-4228-9426-20471ADC7ED5}" srcOrd="0" destOrd="0" presId="urn:microsoft.com/office/officeart/2005/8/layout/default"/>
    <dgm:cxn modelId="{73FF19F8-116C-441C-8262-A1EFEC875CAC}" srcId="{42452255-925C-4433-9C8A-146D0FB982AF}" destId="{B30195A9-889B-4369-84DA-7C2E5C2E42C0}" srcOrd="5" destOrd="0" parTransId="{B17C700C-7BB8-4DBA-8FBF-2F677BD46DFD}" sibTransId="{AD9D19A7-3F80-42D5-A425-FF6F22FFC8A9}"/>
    <dgm:cxn modelId="{A3980F2B-4FCD-430D-B189-6826ADA5D7D4}" type="presParOf" srcId="{9DCD7E20-E6CE-4356-ADF3-213D8CE30BA7}" destId="{D7AFF6F0-BEAF-41E7-9270-8F67F0003CFD}" srcOrd="0" destOrd="0" presId="urn:microsoft.com/office/officeart/2005/8/layout/default"/>
    <dgm:cxn modelId="{80805C5C-E6D7-449E-822B-58676B49F593}" type="presParOf" srcId="{9DCD7E20-E6CE-4356-ADF3-213D8CE30BA7}" destId="{BA082179-AF51-4F4E-86B4-D4597D496EAA}" srcOrd="1" destOrd="0" presId="urn:microsoft.com/office/officeart/2005/8/layout/default"/>
    <dgm:cxn modelId="{C0222471-4104-418A-9F52-996FD8C2135E}" type="presParOf" srcId="{9DCD7E20-E6CE-4356-ADF3-213D8CE30BA7}" destId="{CD94D8B6-31E3-4196-AEB6-53A0E7A66544}" srcOrd="2" destOrd="0" presId="urn:microsoft.com/office/officeart/2005/8/layout/default"/>
    <dgm:cxn modelId="{66AB1FEA-21C6-4903-BEAA-BDEEB27D30E5}" type="presParOf" srcId="{9DCD7E20-E6CE-4356-ADF3-213D8CE30BA7}" destId="{7CE3284C-5F26-485F-A72C-7E929EBAD006}" srcOrd="3" destOrd="0" presId="urn:microsoft.com/office/officeart/2005/8/layout/default"/>
    <dgm:cxn modelId="{6BF809B6-447A-428F-AD4A-C0205207DEE3}" type="presParOf" srcId="{9DCD7E20-E6CE-4356-ADF3-213D8CE30BA7}" destId="{06C97C82-8EF4-47F2-BC5F-0866ABBE1B7A}" srcOrd="4" destOrd="0" presId="urn:microsoft.com/office/officeart/2005/8/layout/default"/>
    <dgm:cxn modelId="{5724981E-B5AF-4056-A623-D5DE6723F6E1}" type="presParOf" srcId="{9DCD7E20-E6CE-4356-ADF3-213D8CE30BA7}" destId="{18CE7CB1-2B33-4DE4-BBB4-06AA10E2D140}" srcOrd="5" destOrd="0" presId="urn:microsoft.com/office/officeart/2005/8/layout/default"/>
    <dgm:cxn modelId="{5D8F2955-7D9F-4205-A285-29C45C28533C}" type="presParOf" srcId="{9DCD7E20-E6CE-4356-ADF3-213D8CE30BA7}" destId="{387F6141-1BBB-41C0-9912-C17B2C1D45BB}" srcOrd="6" destOrd="0" presId="urn:microsoft.com/office/officeart/2005/8/layout/default"/>
    <dgm:cxn modelId="{B788ABD7-5223-4BE3-ABDA-DBA87A186F5F}" type="presParOf" srcId="{9DCD7E20-E6CE-4356-ADF3-213D8CE30BA7}" destId="{F8F04AB0-8D9D-4B1D-98B8-63E5378E9C0B}" srcOrd="7" destOrd="0" presId="urn:microsoft.com/office/officeart/2005/8/layout/default"/>
    <dgm:cxn modelId="{2FF57966-B15F-4DF3-A8D4-CC04F9B5525B}" type="presParOf" srcId="{9DCD7E20-E6CE-4356-ADF3-213D8CE30BA7}" destId="{609626DA-4F22-48A5-9538-BC2415182FCA}" srcOrd="8" destOrd="0" presId="urn:microsoft.com/office/officeart/2005/8/layout/default"/>
    <dgm:cxn modelId="{66794907-194E-430C-9AB2-A404481DA8B4}" type="presParOf" srcId="{9DCD7E20-E6CE-4356-ADF3-213D8CE30BA7}" destId="{8D0328F2-2384-4057-A861-3E29797D1A59}" srcOrd="9" destOrd="0" presId="urn:microsoft.com/office/officeart/2005/8/layout/default"/>
    <dgm:cxn modelId="{45FC341B-1E3A-4045-8C04-2290CE9C4617}" type="presParOf" srcId="{9DCD7E20-E6CE-4356-ADF3-213D8CE30BA7}" destId="{3808AAAF-8A2C-47D3-BF7B-2A78B45B5262}" srcOrd="10" destOrd="0" presId="urn:microsoft.com/office/officeart/2005/8/layout/default"/>
    <dgm:cxn modelId="{7A4376C4-C09D-40B1-9F59-174C00604FAC}" type="presParOf" srcId="{9DCD7E20-E6CE-4356-ADF3-213D8CE30BA7}" destId="{7767DB01-7BA5-473E-BC59-5D2D411F1BB4}" srcOrd="11" destOrd="0" presId="urn:microsoft.com/office/officeart/2005/8/layout/default"/>
    <dgm:cxn modelId="{BEC7D87E-E263-4CCD-B294-541DF434AE73}" type="presParOf" srcId="{9DCD7E20-E6CE-4356-ADF3-213D8CE30BA7}" destId="{E9474246-86E9-4228-9426-20471ADC7ED5}" srcOrd="12" destOrd="0" presId="urn:microsoft.com/office/officeart/2005/8/layout/default"/>
    <dgm:cxn modelId="{54C0F41E-DD36-417B-928E-31EF5945A796}" type="presParOf" srcId="{9DCD7E20-E6CE-4356-ADF3-213D8CE30BA7}" destId="{2B8E125A-A52B-405B-9E95-78427959072B}" srcOrd="13" destOrd="0" presId="urn:microsoft.com/office/officeart/2005/8/layout/default"/>
    <dgm:cxn modelId="{AFC17AFB-4FE0-4651-B173-B003E5C8CC2F}" type="presParOf" srcId="{9DCD7E20-E6CE-4356-ADF3-213D8CE30BA7}" destId="{62B581F0-062F-40A2-990C-2A4E39B9BD8B}" srcOrd="14" destOrd="0" presId="urn:microsoft.com/office/officeart/2005/8/layout/default"/>
    <dgm:cxn modelId="{A12092A0-FE9F-4114-B13D-E4357423E423}" type="presParOf" srcId="{9DCD7E20-E6CE-4356-ADF3-213D8CE30BA7}" destId="{30772C73-BD7C-4861-809C-1181DBD2B963}" srcOrd="15" destOrd="0" presId="urn:microsoft.com/office/officeart/2005/8/layout/default"/>
    <dgm:cxn modelId="{2BAB0E53-0B64-46C9-9ABE-AC12F635A9CC}" type="presParOf" srcId="{9DCD7E20-E6CE-4356-ADF3-213D8CE30BA7}" destId="{3F73D01A-184F-4003-BDEC-0CA1750D18BC}" srcOrd="16" destOrd="0" presId="urn:microsoft.com/office/officeart/2005/8/layout/default"/>
    <dgm:cxn modelId="{990B0462-73A0-419F-9CB9-41ABE356D147}" type="presParOf" srcId="{9DCD7E20-E6CE-4356-ADF3-213D8CE30BA7}" destId="{0509F2E0-60EF-4BA3-81D7-B26018C03860}" srcOrd="17" destOrd="0" presId="urn:microsoft.com/office/officeart/2005/8/layout/default"/>
    <dgm:cxn modelId="{ECCD2D51-A1B8-4E90-9D60-56E4EA0A7B63}" type="presParOf" srcId="{9DCD7E20-E6CE-4356-ADF3-213D8CE30BA7}" destId="{860F7E2F-37DA-4730-93ED-0CA66FBC2E33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D7BB28-919E-4ED5-AC9B-6235A658A9C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9A198C4-57E4-43A9-BCE9-73E36F284C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600" b="1" dirty="0"/>
            <a:t>3</a:t>
          </a:r>
          <a:r>
            <a:rPr lang="en-GB" sz="2800" dirty="0"/>
            <a:t> </a:t>
          </a:r>
        </a:p>
        <a:p>
          <a:pPr>
            <a:lnSpc>
              <a:spcPct val="100000"/>
            </a:lnSpc>
          </a:pPr>
          <a:r>
            <a:rPr lang="en-GB" sz="2800" dirty="0"/>
            <a:t>things I found out today</a:t>
          </a:r>
          <a:endParaRPr lang="en-US" sz="2800" dirty="0"/>
        </a:p>
      </dgm:t>
    </dgm:pt>
    <dgm:pt modelId="{F1C1527E-B1B3-4E69-9C29-502C968F2AD9}" type="parTrans" cxnId="{C03EB544-0BA0-4EB0-ACC3-6667E8B178EF}">
      <dgm:prSet/>
      <dgm:spPr/>
      <dgm:t>
        <a:bodyPr/>
        <a:lstStyle/>
        <a:p>
          <a:endParaRPr lang="en-US"/>
        </a:p>
      </dgm:t>
    </dgm:pt>
    <dgm:pt modelId="{27623B75-6044-4C61-86E1-7DDE2A69A8CC}" type="sibTrans" cxnId="{C03EB544-0BA0-4EB0-ACC3-6667E8B178EF}">
      <dgm:prSet/>
      <dgm:spPr/>
      <dgm:t>
        <a:bodyPr/>
        <a:lstStyle/>
        <a:p>
          <a:endParaRPr lang="en-US"/>
        </a:p>
      </dgm:t>
    </dgm:pt>
    <dgm:pt modelId="{BBA78087-2C2B-4B27-B5BD-8AF39FDF0A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600" b="1" dirty="0"/>
            <a:t>2 </a:t>
          </a:r>
        </a:p>
        <a:p>
          <a:pPr>
            <a:lnSpc>
              <a:spcPct val="100000"/>
            </a:lnSpc>
          </a:pPr>
          <a:r>
            <a:rPr lang="en-GB" sz="2800" dirty="0"/>
            <a:t>things that shocked me</a:t>
          </a:r>
          <a:endParaRPr lang="en-US" sz="2800" dirty="0"/>
        </a:p>
      </dgm:t>
    </dgm:pt>
    <dgm:pt modelId="{DD9D7C3D-1E5F-4974-B35D-3EA4CCCAF7E6}" type="parTrans" cxnId="{F46B026A-17FB-4048-AE10-FCDA2F7FFA13}">
      <dgm:prSet/>
      <dgm:spPr/>
      <dgm:t>
        <a:bodyPr/>
        <a:lstStyle/>
        <a:p>
          <a:endParaRPr lang="en-US"/>
        </a:p>
      </dgm:t>
    </dgm:pt>
    <dgm:pt modelId="{E2E4ECBC-230C-4F54-9238-E7741B8DFBEA}" type="sibTrans" cxnId="{F46B026A-17FB-4048-AE10-FCDA2F7FFA13}">
      <dgm:prSet/>
      <dgm:spPr/>
      <dgm:t>
        <a:bodyPr/>
        <a:lstStyle/>
        <a:p>
          <a:endParaRPr lang="en-US"/>
        </a:p>
      </dgm:t>
    </dgm:pt>
    <dgm:pt modelId="{F239D5CC-139C-4055-96EB-E2CE0C5B58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600" b="1" dirty="0"/>
            <a:t>1 </a:t>
          </a:r>
        </a:p>
        <a:p>
          <a:pPr>
            <a:lnSpc>
              <a:spcPct val="100000"/>
            </a:lnSpc>
          </a:pPr>
          <a:r>
            <a:rPr lang="en-GB" sz="2800" dirty="0"/>
            <a:t>thing I wish </a:t>
          </a:r>
        </a:p>
        <a:p>
          <a:pPr>
            <a:lnSpc>
              <a:spcPct val="100000"/>
            </a:lnSpc>
          </a:pPr>
          <a:r>
            <a:rPr lang="en-GB" sz="2800" dirty="0"/>
            <a:t>I knew more about</a:t>
          </a:r>
          <a:endParaRPr lang="en-US" sz="2800" dirty="0"/>
        </a:p>
      </dgm:t>
    </dgm:pt>
    <dgm:pt modelId="{0C4B751F-E5A7-4077-9183-76FD034846C8}" type="sibTrans" cxnId="{032A5E07-F918-4EC0-B1C0-38B9D382BAA6}">
      <dgm:prSet/>
      <dgm:spPr/>
      <dgm:t>
        <a:bodyPr/>
        <a:lstStyle/>
        <a:p>
          <a:endParaRPr lang="en-US"/>
        </a:p>
      </dgm:t>
    </dgm:pt>
    <dgm:pt modelId="{7456C757-67F6-4E2F-A129-9CB1AC2D5425}" type="parTrans" cxnId="{032A5E07-F918-4EC0-B1C0-38B9D382BAA6}">
      <dgm:prSet/>
      <dgm:spPr/>
      <dgm:t>
        <a:bodyPr/>
        <a:lstStyle/>
        <a:p>
          <a:endParaRPr lang="en-US"/>
        </a:p>
      </dgm:t>
    </dgm:pt>
    <dgm:pt modelId="{E252B1D0-C42A-4635-9BE1-FFE39B695DF1}" type="pres">
      <dgm:prSet presAssocID="{06D7BB28-919E-4ED5-AC9B-6235A658A9C0}" presName="root" presStyleCnt="0">
        <dgm:presLayoutVars>
          <dgm:dir/>
          <dgm:resizeHandles val="exact"/>
        </dgm:presLayoutVars>
      </dgm:prSet>
      <dgm:spPr/>
    </dgm:pt>
    <dgm:pt modelId="{C4FDD432-70A4-48F1-9D73-E6948DEC20D2}" type="pres">
      <dgm:prSet presAssocID="{B9A198C4-57E4-43A9-BCE9-73E36F284C73}" presName="compNode" presStyleCnt="0"/>
      <dgm:spPr/>
    </dgm:pt>
    <dgm:pt modelId="{2328578F-B91D-498A-8571-B0DD32BE7861}" type="pres">
      <dgm:prSet presAssocID="{B9A198C4-57E4-43A9-BCE9-73E36F284C7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5EC85D8-B9A6-4F4C-8B6A-2F69A775CF26}" type="pres">
      <dgm:prSet presAssocID="{B9A198C4-57E4-43A9-BCE9-73E36F284C73}" presName="spaceRect" presStyleCnt="0"/>
      <dgm:spPr/>
    </dgm:pt>
    <dgm:pt modelId="{C7F587C1-D555-4A96-8139-F99DB4DE896B}" type="pres">
      <dgm:prSet presAssocID="{B9A198C4-57E4-43A9-BCE9-73E36F284C73}" presName="textRect" presStyleLbl="revTx" presStyleIdx="0" presStyleCnt="3">
        <dgm:presLayoutVars>
          <dgm:chMax val="1"/>
          <dgm:chPref val="1"/>
        </dgm:presLayoutVars>
      </dgm:prSet>
      <dgm:spPr/>
    </dgm:pt>
    <dgm:pt modelId="{3C350F46-4A48-418B-AA28-91CF4CB015D5}" type="pres">
      <dgm:prSet presAssocID="{27623B75-6044-4C61-86E1-7DDE2A69A8CC}" presName="sibTrans" presStyleCnt="0"/>
      <dgm:spPr/>
    </dgm:pt>
    <dgm:pt modelId="{78B1321A-3C3C-4014-BAE9-518A5E58A04D}" type="pres">
      <dgm:prSet presAssocID="{BBA78087-2C2B-4B27-B5BD-8AF39FDF0A9A}" presName="compNode" presStyleCnt="0"/>
      <dgm:spPr/>
    </dgm:pt>
    <dgm:pt modelId="{62CC8142-117B-415C-BD05-797645D39DC3}" type="pres">
      <dgm:prSet presAssocID="{BBA78087-2C2B-4B27-B5BD-8AF39FDF0A9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rprised Face with No Fill"/>
        </a:ext>
      </dgm:extLst>
    </dgm:pt>
    <dgm:pt modelId="{DE802AF0-C001-40DC-BC6E-DBB44CD4AC5C}" type="pres">
      <dgm:prSet presAssocID="{BBA78087-2C2B-4B27-B5BD-8AF39FDF0A9A}" presName="spaceRect" presStyleCnt="0"/>
      <dgm:spPr/>
    </dgm:pt>
    <dgm:pt modelId="{0CE8C50F-E23E-48A6-A11F-CFD0EBA7E42F}" type="pres">
      <dgm:prSet presAssocID="{BBA78087-2C2B-4B27-B5BD-8AF39FDF0A9A}" presName="textRect" presStyleLbl="revTx" presStyleIdx="1" presStyleCnt="3">
        <dgm:presLayoutVars>
          <dgm:chMax val="1"/>
          <dgm:chPref val="1"/>
        </dgm:presLayoutVars>
      </dgm:prSet>
      <dgm:spPr/>
    </dgm:pt>
    <dgm:pt modelId="{B79B8EEC-C604-42A7-983C-35CB256562B8}" type="pres">
      <dgm:prSet presAssocID="{E2E4ECBC-230C-4F54-9238-E7741B8DFBEA}" presName="sibTrans" presStyleCnt="0"/>
      <dgm:spPr/>
    </dgm:pt>
    <dgm:pt modelId="{BCD64074-025D-491C-A705-9871B6F4907F}" type="pres">
      <dgm:prSet presAssocID="{F239D5CC-139C-4055-96EB-E2CE0C5B586A}" presName="compNode" presStyleCnt="0"/>
      <dgm:spPr/>
    </dgm:pt>
    <dgm:pt modelId="{BFA255D5-E77D-4CC4-981B-A91F09446A7E}" type="pres">
      <dgm:prSet presAssocID="{F239D5CC-139C-4055-96EB-E2CE0C5B586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214114FB-0D1A-445E-A8E5-92E58A1FC20F}" type="pres">
      <dgm:prSet presAssocID="{F239D5CC-139C-4055-96EB-E2CE0C5B586A}" presName="spaceRect" presStyleCnt="0"/>
      <dgm:spPr/>
    </dgm:pt>
    <dgm:pt modelId="{3187B6B9-9643-4B3C-806E-64ED30278098}" type="pres">
      <dgm:prSet presAssocID="{F239D5CC-139C-4055-96EB-E2CE0C5B586A}" presName="textRect" presStyleLbl="revTx" presStyleIdx="2" presStyleCnt="3" custScaleY="154133" custLinFactNeighborX="-1367" custLinFactNeighborY="38985">
        <dgm:presLayoutVars>
          <dgm:chMax val="1"/>
          <dgm:chPref val="1"/>
        </dgm:presLayoutVars>
      </dgm:prSet>
      <dgm:spPr/>
    </dgm:pt>
  </dgm:ptLst>
  <dgm:cxnLst>
    <dgm:cxn modelId="{032A5E07-F918-4EC0-B1C0-38B9D382BAA6}" srcId="{06D7BB28-919E-4ED5-AC9B-6235A658A9C0}" destId="{F239D5CC-139C-4055-96EB-E2CE0C5B586A}" srcOrd="2" destOrd="0" parTransId="{7456C757-67F6-4E2F-A129-9CB1AC2D5425}" sibTransId="{0C4B751F-E5A7-4077-9183-76FD034846C8}"/>
    <dgm:cxn modelId="{C03EB544-0BA0-4EB0-ACC3-6667E8B178EF}" srcId="{06D7BB28-919E-4ED5-AC9B-6235A658A9C0}" destId="{B9A198C4-57E4-43A9-BCE9-73E36F284C73}" srcOrd="0" destOrd="0" parTransId="{F1C1527E-B1B3-4E69-9C29-502C968F2AD9}" sibTransId="{27623B75-6044-4C61-86E1-7DDE2A69A8CC}"/>
    <dgm:cxn modelId="{F46B026A-17FB-4048-AE10-FCDA2F7FFA13}" srcId="{06D7BB28-919E-4ED5-AC9B-6235A658A9C0}" destId="{BBA78087-2C2B-4B27-B5BD-8AF39FDF0A9A}" srcOrd="1" destOrd="0" parTransId="{DD9D7C3D-1E5F-4974-B35D-3EA4CCCAF7E6}" sibTransId="{E2E4ECBC-230C-4F54-9238-E7741B8DFBEA}"/>
    <dgm:cxn modelId="{A53C854F-7733-4E6C-ADDA-A1A3DCBECE7B}" type="presOf" srcId="{F239D5CC-139C-4055-96EB-E2CE0C5B586A}" destId="{3187B6B9-9643-4B3C-806E-64ED30278098}" srcOrd="0" destOrd="0" presId="urn:microsoft.com/office/officeart/2018/2/layout/IconLabelList"/>
    <dgm:cxn modelId="{BF4E8293-71C6-44F0-928B-4F0F8725B437}" type="presOf" srcId="{BBA78087-2C2B-4B27-B5BD-8AF39FDF0A9A}" destId="{0CE8C50F-E23E-48A6-A11F-CFD0EBA7E42F}" srcOrd="0" destOrd="0" presId="urn:microsoft.com/office/officeart/2018/2/layout/IconLabelList"/>
    <dgm:cxn modelId="{3DE7A6EA-B85B-47A5-8BE7-A4ADADB93036}" type="presOf" srcId="{06D7BB28-919E-4ED5-AC9B-6235A658A9C0}" destId="{E252B1D0-C42A-4635-9BE1-FFE39B695DF1}" srcOrd="0" destOrd="0" presId="urn:microsoft.com/office/officeart/2018/2/layout/IconLabelList"/>
    <dgm:cxn modelId="{79B484FF-2D90-4813-8867-DA2EC4D2F805}" type="presOf" srcId="{B9A198C4-57E4-43A9-BCE9-73E36F284C73}" destId="{C7F587C1-D555-4A96-8139-F99DB4DE896B}" srcOrd="0" destOrd="0" presId="urn:microsoft.com/office/officeart/2018/2/layout/IconLabelList"/>
    <dgm:cxn modelId="{CADD2F62-ED55-4AE3-8074-ACE4050197AE}" type="presParOf" srcId="{E252B1D0-C42A-4635-9BE1-FFE39B695DF1}" destId="{C4FDD432-70A4-48F1-9D73-E6948DEC20D2}" srcOrd="0" destOrd="0" presId="urn:microsoft.com/office/officeart/2018/2/layout/IconLabelList"/>
    <dgm:cxn modelId="{0E13C5F5-C66B-4774-8DE1-7BA989574393}" type="presParOf" srcId="{C4FDD432-70A4-48F1-9D73-E6948DEC20D2}" destId="{2328578F-B91D-498A-8571-B0DD32BE7861}" srcOrd="0" destOrd="0" presId="urn:microsoft.com/office/officeart/2018/2/layout/IconLabelList"/>
    <dgm:cxn modelId="{A14DB30A-3A18-4057-AE70-DCB7D5CE6954}" type="presParOf" srcId="{C4FDD432-70A4-48F1-9D73-E6948DEC20D2}" destId="{E5EC85D8-B9A6-4F4C-8B6A-2F69A775CF26}" srcOrd="1" destOrd="0" presId="urn:microsoft.com/office/officeart/2018/2/layout/IconLabelList"/>
    <dgm:cxn modelId="{FAB42D8E-4E3D-4D8F-B0F0-AB77B5E66C41}" type="presParOf" srcId="{C4FDD432-70A4-48F1-9D73-E6948DEC20D2}" destId="{C7F587C1-D555-4A96-8139-F99DB4DE896B}" srcOrd="2" destOrd="0" presId="urn:microsoft.com/office/officeart/2018/2/layout/IconLabelList"/>
    <dgm:cxn modelId="{CE6F9A5C-F03B-4E47-BCA3-D2164B7B292E}" type="presParOf" srcId="{E252B1D0-C42A-4635-9BE1-FFE39B695DF1}" destId="{3C350F46-4A48-418B-AA28-91CF4CB015D5}" srcOrd="1" destOrd="0" presId="urn:microsoft.com/office/officeart/2018/2/layout/IconLabelList"/>
    <dgm:cxn modelId="{3487BEE8-6814-4E0F-8420-BE7DBAF1EA59}" type="presParOf" srcId="{E252B1D0-C42A-4635-9BE1-FFE39B695DF1}" destId="{78B1321A-3C3C-4014-BAE9-518A5E58A04D}" srcOrd="2" destOrd="0" presId="urn:microsoft.com/office/officeart/2018/2/layout/IconLabelList"/>
    <dgm:cxn modelId="{7A22EA29-3567-412C-A1FD-83EBB3D63722}" type="presParOf" srcId="{78B1321A-3C3C-4014-BAE9-518A5E58A04D}" destId="{62CC8142-117B-415C-BD05-797645D39DC3}" srcOrd="0" destOrd="0" presId="urn:microsoft.com/office/officeart/2018/2/layout/IconLabelList"/>
    <dgm:cxn modelId="{A5F436D1-B0C8-4DA3-A08B-81810F3E9C52}" type="presParOf" srcId="{78B1321A-3C3C-4014-BAE9-518A5E58A04D}" destId="{DE802AF0-C001-40DC-BC6E-DBB44CD4AC5C}" srcOrd="1" destOrd="0" presId="urn:microsoft.com/office/officeart/2018/2/layout/IconLabelList"/>
    <dgm:cxn modelId="{CECEAC4F-514B-4A9E-BEAB-7F8615BD2DC3}" type="presParOf" srcId="{78B1321A-3C3C-4014-BAE9-518A5E58A04D}" destId="{0CE8C50F-E23E-48A6-A11F-CFD0EBA7E42F}" srcOrd="2" destOrd="0" presId="urn:microsoft.com/office/officeart/2018/2/layout/IconLabelList"/>
    <dgm:cxn modelId="{BF706DE0-89CF-44D1-A04C-62AF9B238C21}" type="presParOf" srcId="{E252B1D0-C42A-4635-9BE1-FFE39B695DF1}" destId="{B79B8EEC-C604-42A7-983C-35CB256562B8}" srcOrd="3" destOrd="0" presId="urn:microsoft.com/office/officeart/2018/2/layout/IconLabelList"/>
    <dgm:cxn modelId="{87ED5D87-E8B9-4066-BD17-28B176540C53}" type="presParOf" srcId="{E252B1D0-C42A-4635-9BE1-FFE39B695DF1}" destId="{BCD64074-025D-491C-A705-9871B6F4907F}" srcOrd="4" destOrd="0" presId="urn:microsoft.com/office/officeart/2018/2/layout/IconLabelList"/>
    <dgm:cxn modelId="{94BA430E-34B9-455E-8B63-CBB29C96967C}" type="presParOf" srcId="{BCD64074-025D-491C-A705-9871B6F4907F}" destId="{BFA255D5-E77D-4CC4-981B-A91F09446A7E}" srcOrd="0" destOrd="0" presId="urn:microsoft.com/office/officeart/2018/2/layout/IconLabelList"/>
    <dgm:cxn modelId="{8574F5CE-AF02-4FAF-BCF5-CB70A031FE51}" type="presParOf" srcId="{BCD64074-025D-491C-A705-9871B6F4907F}" destId="{214114FB-0D1A-445E-A8E5-92E58A1FC20F}" srcOrd="1" destOrd="0" presId="urn:microsoft.com/office/officeart/2018/2/layout/IconLabelList"/>
    <dgm:cxn modelId="{32AC153F-CF81-484F-9877-BD31D7B82B61}" type="presParOf" srcId="{BCD64074-025D-491C-A705-9871B6F4907F}" destId="{3187B6B9-9643-4B3C-806E-64ED3027809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BA50A-59FC-4754-920F-B7E83F103371}">
      <dsp:nvSpPr>
        <dsp:cNvPr id="0" name=""/>
        <dsp:cNvSpPr/>
      </dsp:nvSpPr>
      <dsp:spPr>
        <a:xfrm>
          <a:off x="0" y="2844"/>
          <a:ext cx="81170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BE67E-3D98-4598-9C06-FA4FA4E4B958}">
      <dsp:nvSpPr>
        <dsp:cNvPr id="0" name=""/>
        <dsp:cNvSpPr/>
      </dsp:nvSpPr>
      <dsp:spPr>
        <a:xfrm>
          <a:off x="0" y="2844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More than </a:t>
          </a:r>
          <a:r>
            <a:rPr lang="en-US" sz="2400" b="0" kern="1200" dirty="0"/>
            <a:t>650 locations</a:t>
          </a:r>
        </a:p>
      </dsp:txBody>
      <dsp:txXfrm>
        <a:off x="0" y="2844"/>
        <a:ext cx="8117058" cy="529052"/>
      </dsp:txXfrm>
    </dsp:sp>
    <dsp:sp modelId="{202C82DB-31A0-4F39-A66E-0BB472036A0B}">
      <dsp:nvSpPr>
        <dsp:cNvPr id="0" name=""/>
        <dsp:cNvSpPr/>
      </dsp:nvSpPr>
      <dsp:spPr>
        <a:xfrm>
          <a:off x="0" y="531897"/>
          <a:ext cx="811705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58902-8F7A-4303-B459-BCBA204711C5}">
      <dsp:nvSpPr>
        <dsp:cNvPr id="0" name=""/>
        <dsp:cNvSpPr/>
      </dsp:nvSpPr>
      <dsp:spPr>
        <a:xfrm>
          <a:off x="0" y="531897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Training opportunities</a:t>
          </a:r>
        </a:p>
      </dsp:txBody>
      <dsp:txXfrm>
        <a:off x="0" y="531897"/>
        <a:ext cx="8117058" cy="529052"/>
      </dsp:txXfrm>
    </dsp:sp>
    <dsp:sp modelId="{98315B6E-033F-472B-8A22-AF943A216F4E}">
      <dsp:nvSpPr>
        <dsp:cNvPr id="0" name=""/>
        <dsp:cNvSpPr/>
      </dsp:nvSpPr>
      <dsp:spPr>
        <a:xfrm>
          <a:off x="0" y="1060950"/>
          <a:ext cx="811705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7C267-0766-4887-B83B-EFF3E0DF82E3}">
      <dsp:nvSpPr>
        <dsp:cNvPr id="0" name=""/>
        <dsp:cNvSpPr/>
      </dsp:nvSpPr>
      <dsp:spPr>
        <a:xfrm>
          <a:off x="0" y="1060950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One-to-one support</a:t>
          </a:r>
        </a:p>
      </dsp:txBody>
      <dsp:txXfrm>
        <a:off x="0" y="1060950"/>
        <a:ext cx="8117058" cy="529052"/>
      </dsp:txXfrm>
    </dsp:sp>
    <dsp:sp modelId="{EBF93655-E816-4580-8933-5909A81E6731}">
      <dsp:nvSpPr>
        <dsp:cNvPr id="0" name=""/>
        <dsp:cNvSpPr/>
      </dsp:nvSpPr>
      <dsp:spPr>
        <a:xfrm>
          <a:off x="0" y="1590003"/>
          <a:ext cx="811705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292DB-459A-4925-86E2-3735F5F48661}">
      <dsp:nvSpPr>
        <dsp:cNvPr id="0" name=""/>
        <dsp:cNvSpPr/>
      </dsp:nvSpPr>
      <dsp:spPr>
        <a:xfrm>
          <a:off x="0" y="1590003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Tailored support </a:t>
          </a:r>
          <a:endParaRPr lang="en-US" sz="2400" kern="1200" dirty="0"/>
        </a:p>
      </dsp:txBody>
      <dsp:txXfrm>
        <a:off x="0" y="1590003"/>
        <a:ext cx="8117058" cy="529052"/>
      </dsp:txXfrm>
    </dsp:sp>
    <dsp:sp modelId="{692F6BCA-96CF-4330-A43A-6DFF24D12C48}">
      <dsp:nvSpPr>
        <dsp:cNvPr id="0" name=""/>
        <dsp:cNvSpPr/>
      </dsp:nvSpPr>
      <dsp:spPr>
        <a:xfrm>
          <a:off x="0" y="2119056"/>
          <a:ext cx="8117058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3FF15E-8BC5-4A4D-AD94-B856514557D9}">
      <dsp:nvSpPr>
        <dsp:cNvPr id="0" name=""/>
        <dsp:cNvSpPr/>
      </dsp:nvSpPr>
      <dsp:spPr>
        <a:xfrm>
          <a:off x="0" y="2119056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Learning progressions and qualifications</a:t>
          </a:r>
          <a:endParaRPr lang="en-US" sz="2400" kern="1200" dirty="0"/>
        </a:p>
      </dsp:txBody>
      <dsp:txXfrm>
        <a:off x="0" y="2119056"/>
        <a:ext cx="8117058" cy="529052"/>
      </dsp:txXfrm>
    </dsp:sp>
    <dsp:sp modelId="{A6B10CE6-E5C4-41DE-9CE2-701BD081E20D}">
      <dsp:nvSpPr>
        <dsp:cNvPr id="0" name=""/>
        <dsp:cNvSpPr/>
      </dsp:nvSpPr>
      <dsp:spPr>
        <a:xfrm>
          <a:off x="0" y="2648109"/>
          <a:ext cx="81170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CCEEE-CF08-4AD8-AA21-C038A8CCE861}">
      <dsp:nvSpPr>
        <dsp:cNvPr id="0" name=""/>
        <dsp:cNvSpPr/>
      </dsp:nvSpPr>
      <dsp:spPr>
        <a:xfrm>
          <a:off x="0" y="2648109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Assisted job search</a:t>
          </a:r>
          <a:endParaRPr lang="en-US" sz="2400" kern="1200" dirty="0"/>
        </a:p>
      </dsp:txBody>
      <dsp:txXfrm>
        <a:off x="0" y="2648109"/>
        <a:ext cx="8117058" cy="529052"/>
      </dsp:txXfrm>
    </dsp:sp>
    <dsp:sp modelId="{DC477DCD-7911-47E0-A14C-EC8765142B1D}">
      <dsp:nvSpPr>
        <dsp:cNvPr id="0" name=""/>
        <dsp:cNvSpPr/>
      </dsp:nvSpPr>
      <dsp:spPr>
        <a:xfrm>
          <a:off x="0" y="3177161"/>
          <a:ext cx="811705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5F2CD-A457-44AA-BD4A-783C3C950C23}">
      <dsp:nvSpPr>
        <dsp:cNvPr id="0" name=""/>
        <dsp:cNvSpPr/>
      </dsp:nvSpPr>
      <dsp:spPr>
        <a:xfrm>
          <a:off x="0" y="3177161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Digital inclusion </a:t>
          </a:r>
          <a:endParaRPr lang="en-US" sz="2400" kern="1200" dirty="0"/>
        </a:p>
      </dsp:txBody>
      <dsp:txXfrm>
        <a:off x="0" y="3177161"/>
        <a:ext cx="8117058" cy="529052"/>
      </dsp:txXfrm>
    </dsp:sp>
    <dsp:sp modelId="{4FA55C92-420B-455A-AA4C-CA919866585F}">
      <dsp:nvSpPr>
        <dsp:cNvPr id="0" name=""/>
        <dsp:cNvSpPr/>
      </dsp:nvSpPr>
      <dsp:spPr>
        <a:xfrm>
          <a:off x="0" y="3706214"/>
          <a:ext cx="811705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ED4B7-4E7E-4B24-9EE6-FBD89C9C3C96}">
      <dsp:nvSpPr>
        <dsp:cNvPr id="0" name=""/>
        <dsp:cNvSpPr/>
      </dsp:nvSpPr>
      <dsp:spPr>
        <a:xfrm>
          <a:off x="0" y="3706214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Benefits advice and support</a:t>
          </a:r>
          <a:endParaRPr lang="en-US" sz="2400" kern="1200" dirty="0"/>
        </a:p>
      </dsp:txBody>
      <dsp:txXfrm>
        <a:off x="0" y="3706214"/>
        <a:ext cx="8117058" cy="529052"/>
      </dsp:txXfrm>
    </dsp:sp>
    <dsp:sp modelId="{9D1CAF64-84E1-445B-9D46-0CCC3D858D9E}">
      <dsp:nvSpPr>
        <dsp:cNvPr id="0" name=""/>
        <dsp:cNvSpPr/>
      </dsp:nvSpPr>
      <dsp:spPr>
        <a:xfrm>
          <a:off x="0" y="4235267"/>
          <a:ext cx="811705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F1BE8-705E-44C7-B322-939ED7B6EE45}">
      <dsp:nvSpPr>
        <dsp:cNvPr id="0" name=""/>
        <dsp:cNvSpPr/>
      </dsp:nvSpPr>
      <dsp:spPr>
        <a:xfrm>
          <a:off x="0" y="4235267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Listening ear</a:t>
          </a:r>
          <a:endParaRPr lang="en-US" sz="2400" kern="1200" dirty="0"/>
        </a:p>
      </dsp:txBody>
      <dsp:txXfrm>
        <a:off x="0" y="4235267"/>
        <a:ext cx="8117058" cy="529052"/>
      </dsp:txXfrm>
    </dsp:sp>
    <dsp:sp modelId="{44D0FF12-C7EE-44FF-9D10-977D3219729D}">
      <dsp:nvSpPr>
        <dsp:cNvPr id="0" name=""/>
        <dsp:cNvSpPr/>
      </dsp:nvSpPr>
      <dsp:spPr>
        <a:xfrm>
          <a:off x="0" y="4764320"/>
          <a:ext cx="8117058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8D0C8-B28E-4AAA-9177-3D62CEA1CCEE}">
      <dsp:nvSpPr>
        <dsp:cNvPr id="0" name=""/>
        <dsp:cNvSpPr/>
      </dsp:nvSpPr>
      <dsp:spPr>
        <a:xfrm>
          <a:off x="0" y="4764320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Work placements</a:t>
          </a:r>
          <a:endParaRPr lang="en-US" sz="2400" kern="1200" dirty="0"/>
        </a:p>
      </dsp:txBody>
      <dsp:txXfrm>
        <a:off x="0" y="4764320"/>
        <a:ext cx="8117058" cy="529052"/>
      </dsp:txXfrm>
    </dsp:sp>
    <dsp:sp modelId="{67FC0333-271A-4689-AEB6-9EFC8855B3AF}">
      <dsp:nvSpPr>
        <dsp:cNvPr id="0" name=""/>
        <dsp:cNvSpPr/>
      </dsp:nvSpPr>
      <dsp:spPr>
        <a:xfrm>
          <a:off x="0" y="5293373"/>
          <a:ext cx="81170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D5A35-0F08-45A1-8011-489D7ED51E89}">
      <dsp:nvSpPr>
        <dsp:cNvPr id="0" name=""/>
        <dsp:cNvSpPr/>
      </dsp:nvSpPr>
      <dsp:spPr>
        <a:xfrm>
          <a:off x="0" y="5293373"/>
          <a:ext cx="8117058" cy="52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Develop and run social enterprises </a:t>
          </a:r>
          <a:endParaRPr lang="en-US" sz="2400" kern="1200" dirty="0"/>
        </a:p>
      </dsp:txBody>
      <dsp:txXfrm>
        <a:off x="0" y="5293373"/>
        <a:ext cx="8117058" cy="529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FF6F0-BEAF-41E7-9270-8F67F0003CFD}">
      <dsp:nvSpPr>
        <dsp:cNvPr id="0" name=""/>
        <dsp:cNvSpPr/>
      </dsp:nvSpPr>
      <dsp:spPr>
        <a:xfrm>
          <a:off x="3060" y="726445"/>
          <a:ext cx="2428252" cy="14569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training opportunities</a:t>
          </a:r>
        </a:p>
      </dsp:txBody>
      <dsp:txXfrm>
        <a:off x="3060" y="726445"/>
        <a:ext cx="2428252" cy="1456951"/>
      </dsp:txXfrm>
    </dsp:sp>
    <dsp:sp modelId="{CD94D8B6-31E3-4196-AEB6-53A0E7A66544}">
      <dsp:nvSpPr>
        <dsp:cNvPr id="0" name=""/>
        <dsp:cNvSpPr/>
      </dsp:nvSpPr>
      <dsp:spPr>
        <a:xfrm>
          <a:off x="2674138" y="726445"/>
          <a:ext cx="2428252" cy="1456951"/>
        </a:xfrm>
        <a:prstGeom prst="rect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one-to-one support</a:t>
          </a:r>
        </a:p>
      </dsp:txBody>
      <dsp:txXfrm>
        <a:off x="2674138" y="726445"/>
        <a:ext cx="2428252" cy="1456951"/>
      </dsp:txXfrm>
    </dsp:sp>
    <dsp:sp modelId="{06C97C82-8EF4-47F2-BC5F-0866ABBE1B7A}">
      <dsp:nvSpPr>
        <dsp:cNvPr id="0" name=""/>
        <dsp:cNvSpPr/>
      </dsp:nvSpPr>
      <dsp:spPr>
        <a:xfrm>
          <a:off x="5345215" y="726445"/>
          <a:ext cx="2428252" cy="1456951"/>
        </a:xfrm>
        <a:prstGeom prst="rect">
          <a:avLst/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tailored support </a:t>
          </a:r>
          <a:endParaRPr lang="en-US" sz="2500" kern="1200" dirty="0"/>
        </a:p>
      </dsp:txBody>
      <dsp:txXfrm>
        <a:off x="5345215" y="726445"/>
        <a:ext cx="2428252" cy="1456951"/>
      </dsp:txXfrm>
    </dsp:sp>
    <dsp:sp modelId="{387F6141-1BBB-41C0-9912-C17B2C1D45BB}">
      <dsp:nvSpPr>
        <dsp:cNvPr id="0" name=""/>
        <dsp:cNvSpPr/>
      </dsp:nvSpPr>
      <dsp:spPr>
        <a:xfrm>
          <a:off x="8016293" y="726445"/>
          <a:ext cx="2428252" cy="1456951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learning progressions and qualifications</a:t>
          </a:r>
          <a:endParaRPr lang="en-US" sz="2500" kern="1200" dirty="0"/>
        </a:p>
      </dsp:txBody>
      <dsp:txXfrm>
        <a:off x="8016293" y="726445"/>
        <a:ext cx="2428252" cy="1456951"/>
      </dsp:txXfrm>
    </dsp:sp>
    <dsp:sp modelId="{609626DA-4F22-48A5-9538-BC2415182FCA}">
      <dsp:nvSpPr>
        <dsp:cNvPr id="0" name=""/>
        <dsp:cNvSpPr/>
      </dsp:nvSpPr>
      <dsp:spPr>
        <a:xfrm>
          <a:off x="3060" y="2426221"/>
          <a:ext cx="2428252" cy="1456951"/>
        </a:xfrm>
        <a:prstGeom prst="rect">
          <a:avLst/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assisted Job Search</a:t>
          </a:r>
          <a:endParaRPr lang="en-US" sz="2500" kern="1200" dirty="0"/>
        </a:p>
      </dsp:txBody>
      <dsp:txXfrm>
        <a:off x="3060" y="2426221"/>
        <a:ext cx="2428252" cy="1456951"/>
      </dsp:txXfrm>
    </dsp:sp>
    <dsp:sp modelId="{3808AAAF-8A2C-47D3-BF7B-2A78B45B5262}">
      <dsp:nvSpPr>
        <dsp:cNvPr id="0" name=""/>
        <dsp:cNvSpPr/>
      </dsp:nvSpPr>
      <dsp:spPr>
        <a:xfrm>
          <a:off x="2674138" y="2426221"/>
          <a:ext cx="2428252" cy="1456951"/>
        </a:xfrm>
        <a:prstGeom prst="rect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Digital Inclusion </a:t>
          </a:r>
          <a:endParaRPr lang="en-US" sz="2500" kern="1200" dirty="0"/>
        </a:p>
      </dsp:txBody>
      <dsp:txXfrm>
        <a:off x="2674138" y="2426221"/>
        <a:ext cx="2428252" cy="1456951"/>
      </dsp:txXfrm>
    </dsp:sp>
    <dsp:sp modelId="{E9474246-86E9-4228-9426-20471ADC7ED5}">
      <dsp:nvSpPr>
        <dsp:cNvPr id="0" name=""/>
        <dsp:cNvSpPr/>
      </dsp:nvSpPr>
      <dsp:spPr>
        <a:xfrm>
          <a:off x="5345215" y="2426221"/>
          <a:ext cx="2428252" cy="1456951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benefits advice and support</a:t>
          </a:r>
          <a:endParaRPr lang="en-US" sz="2500" kern="1200" dirty="0"/>
        </a:p>
      </dsp:txBody>
      <dsp:txXfrm>
        <a:off x="5345215" y="2426221"/>
        <a:ext cx="2428252" cy="1456951"/>
      </dsp:txXfrm>
    </dsp:sp>
    <dsp:sp modelId="{62B581F0-062F-40A2-990C-2A4E39B9BD8B}">
      <dsp:nvSpPr>
        <dsp:cNvPr id="0" name=""/>
        <dsp:cNvSpPr/>
      </dsp:nvSpPr>
      <dsp:spPr>
        <a:xfrm>
          <a:off x="8016293" y="2426221"/>
          <a:ext cx="2428252" cy="1456951"/>
        </a:xfrm>
        <a:prstGeom prst="rect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listening ear</a:t>
          </a:r>
          <a:endParaRPr lang="en-US" sz="2500" kern="1200" dirty="0"/>
        </a:p>
      </dsp:txBody>
      <dsp:txXfrm>
        <a:off x="8016293" y="2426221"/>
        <a:ext cx="2428252" cy="1456951"/>
      </dsp:txXfrm>
    </dsp:sp>
    <dsp:sp modelId="{3F73D01A-184F-4003-BDEC-0CA1750D18BC}">
      <dsp:nvSpPr>
        <dsp:cNvPr id="0" name=""/>
        <dsp:cNvSpPr/>
      </dsp:nvSpPr>
      <dsp:spPr>
        <a:xfrm>
          <a:off x="2674138" y="4125998"/>
          <a:ext cx="2428252" cy="1456951"/>
        </a:xfrm>
        <a:prstGeom prst="rect">
          <a:avLst/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work placements</a:t>
          </a:r>
          <a:endParaRPr lang="en-US" sz="2500" kern="1200" dirty="0"/>
        </a:p>
      </dsp:txBody>
      <dsp:txXfrm>
        <a:off x="2674138" y="4125998"/>
        <a:ext cx="2428252" cy="1456951"/>
      </dsp:txXfrm>
    </dsp:sp>
    <dsp:sp modelId="{860F7E2F-37DA-4730-93ED-0CA66FBC2E33}">
      <dsp:nvSpPr>
        <dsp:cNvPr id="0" name=""/>
        <dsp:cNvSpPr/>
      </dsp:nvSpPr>
      <dsp:spPr>
        <a:xfrm>
          <a:off x="5345215" y="4125998"/>
          <a:ext cx="2428252" cy="145695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develop and run social enterprises </a:t>
          </a:r>
          <a:endParaRPr lang="en-US" sz="2500" kern="1200" dirty="0"/>
        </a:p>
      </dsp:txBody>
      <dsp:txXfrm>
        <a:off x="5345215" y="4125998"/>
        <a:ext cx="2428252" cy="1456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8578F-B91D-498A-8571-B0DD32BE7861}">
      <dsp:nvSpPr>
        <dsp:cNvPr id="0" name=""/>
        <dsp:cNvSpPr/>
      </dsp:nvSpPr>
      <dsp:spPr>
        <a:xfrm>
          <a:off x="1040532" y="1014080"/>
          <a:ext cx="1475133" cy="1475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587C1-D555-4A96-8139-F99DB4DE896B}">
      <dsp:nvSpPr>
        <dsp:cNvPr id="0" name=""/>
        <dsp:cNvSpPr/>
      </dsp:nvSpPr>
      <dsp:spPr>
        <a:xfrm>
          <a:off x="139061" y="3063435"/>
          <a:ext cx="3278073" cy="1777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3</a:t>
          </a:r>
          <a:r>
            <a:rPr lang="en-GB" sz="2800" kern="1200" dirty="0"/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things I found out today</a:t>
          </a:r>
          <a:endParaRPr lang="en-US" sz="2800" kern="1200" dirty="0"/>
        </a:p>
      </dsp:txBody>
      <dsp:txXfrm>
        <a:off x="139061" y="3063435"/>
        <a:ext cx="3278073" cy="1777148"/>
      </dsp:txXfrm>
    </dsp:sp>
    <dsp:sp modelId="{62CC8142-117B-415C-BD05-797645D39DC3}">
      <dsp:nvSpPr>
        <dsp:cNvPr id="0" name=""/>
        <dsp:cNvSpPr/>
      </dsp:nvSpPr>
      <dsp:spPr>
        <a:xfrm>
          <a:off x="4892268" y="1014080"/>
          <a:ext cx="1475133" cy="1475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8C50F-E23E-48A6-A11F-CFD0EBA7E42F}">
      <dsp:nvSpPr>
        <dsp:cNvPr id="0" name=""/>
        <dsp:cNvSpPr/>
      </dsp:nvSpPr>
      <dsp:spPr>
        <a:xfrm>
          <a:off x="3990798" y="3063435"/>
          <a:ext cx="3278073" cy="1777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2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things that shocked me</a:t>
          </a:r>
          <a:endParaRPr lang="en-US" sz="2800" kern="1200" dirty="0"/>
        </a:p>
      </dsp:txBody>
      <dsp:txXfrm>
        <a:off x="3990798" y="3063435"/>
        <a:ext cx="3278073" cy="1777148"/>
      </dsp:txXfrm>
    </dsp:sp>
    <dsp:sp modelId="{BFA255D5-E77D-4CC4-981B-A91F09446A7E}">
      <dsp:nvSpPr>
        <dsp:cNvPr id="0" name=""/>
        <dsp:cNvSpPr/>
      </dsp:nvSpPr>
      <dsp:spPr>
        <a:xfrm>
          <a:off x="8744004" y="773574"/>
          <a:ext cx="1475133" cy="1475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7B6B9-9643-4B3C-806E-64ED30278098}">
      <dsp:nvSpPr>
        <dsp:cNvPr id="0" name=""/>
        <dsp:cNvSpPr/>
      </dsp:nvSpPr>
      <dsp:spPr>
        <a:xfrm>
          <a:off x="7797723" y="3034738"/>
          <a:ext cx="3278073" cy="273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1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thing I wish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I knew more about</a:t>
          </a:r>
          <a:endParaRPr lang="en-US" sz="2800" kern="1200" dirty="0"/>
        </a:p>
      </dsp:txBody>
      <dsp:txXfrm>
        <a:off x="7797723" y="3034738"/>
        <a:ext cx="3278073" cy="2739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9CCDC-FD5F-4F04-86F6-094F46F5EF71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AD7A0-D255-407F-BBBB-983A9353B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38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AD7A0-D255-407F-BBBB-983A9353B3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65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D7A0-D255-407F-BBBB-983A9353B3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200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</a:rPr>
              <a:t>1. While the ‘Army’ may make you think this is true, Founder William Booth coined the name ‘Salvation Army’ as an indication of how serious the movement</a:t>
            </a:r>
            <a:r>
              <a:rPr lang="en-GB" baseline="0" dirty="0">
                <a:solidFill>
                  <a:prstClr val="black"/>
                </a:solidFill>
              </a:rPr>
              <a:t> was in showing God’s love!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</a:rPr>
              <a:t>4. 158 years old (The Salvation Army was founded in 1865)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</a:rPr>
              <a:t>5. As well as midweek events for members</a:t>
            </a:r>
            <a:r>
              <a:rPr lang="en-GB" baseline="0" dirty="0">
                <a:solidFill>
                  <a:prstClr val="black"/>
                </a:solidFill>
              </a:rPr>
              <a:t> and the community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olidFill>
                  <a:prstClr val="black"/>
                </a:solidFill>
              </a:rPr>
              <a:t>6. You may have seen brass bands associated with The Salvation Army, and while these are still played, we also have choirs and modern music too.</a:t>
            </a:r>
            <a:endParaRPr lang="en-GB" dirty="0">
              <a:solidFill>
                <a:prstClr val="black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</a:rPr>
              <a:t>7. We help the community irrespective of age, sex or race as a reflection of Jesus‘ teachings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</a:rPr>
              <a:t>8. </a:t>
            </a:r>
            <a:r>
              <a:rPr lang="en-GB" dirty="0"/>
              <a:t>Salvation Army ministers (officers) do, but only when they’re working – a bit like a priest in other churches. Members (or soldiers) can choose to wear a uniform for church, but they don’t have 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3D3-11E5-4263-A3E2-7D205E7FDCD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6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https://www.salvationarmy.org.uk/employment-plus/how-we-help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AD7A0-D255-407F-BBBB-983A9353B3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66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Barriers jobseekers face can be as simple as needing to improve communication skills, learning how to email, transport, health or improving language proficiency.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AD7A0-D255-407F-BBBB-983A9353B3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56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Joe’s story is hyperlinked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AD7A0-D255-407F-BBBB-983A9353B3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229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D7A0-D255-407F-BBBB-983A9353B3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16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C3A8-14AC-455A-B496-B68EA99E1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759A7-E67A-4FAE-ABD1-193BD6330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A7D51-1198-4B40-B0D2-9743D8D7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1A00E-B554-4F18-ACB4-5C36ED6E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5FD2A-9973-4555-9B04-C83724E4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49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8FF3-C67C-43B9-8ADD-EAB7C95C3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F0424-D8C4-4659-BC4D-B83E9101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E8B9F-153D-4BE9-9C32-7F6250A1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587D8-35C3-4DF2-8D8D-3AAA5E70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52A15-B937-4CC9-AEFE-8897B10A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27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615B46-6B0D-4099-9D91-384D76689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95C91-CEFE-4425-8BD1-A3F1A035B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C31EA-BB1D-4F0D-A899-B326D0884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3B107-9F10-41FC-80E3-40CD4DCE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D655B-FB34-4238-801A-5349BEFA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3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39CE-9216-4E09-AF1B-7AC4FE2AD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6D66E-AF76-46D7-9DD5-BA49364B6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7DBEE-5949-46F4-AAB9-9AB3B0B1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DD422-CB03-4AE2-A4FB-00B61A16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13BEF-9669-4AF3-82AA-A6FA10E4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83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F94F-F7CF-438C-B74F-0E54E2D3A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C2D93-08D2-405D-BE18-B489B3EF8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A06AE-A4D1-4E2B-A4B0-E2474F80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A0CC0-E3BB-4167-A336-82EA117D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34413-4278-4366-A55A-F2ECED48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4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C277-F37E-4ED3-908E-FF08F9D9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6F780-CD03-4318-80DF-9993A1374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0B5CB-ECFE-4D7D-9518-214CA21F2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FA1E6-D077-4C0E-9107-BF6EE09A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5B97C-4901-4A94-A991-6F6D9D54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61C78-1D2A-4034-9279-CFEA47B2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8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D9D61-4051-4557-A692-BA4017A7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A6CCF-2F0B-47F4-A9F8-3AE1E7C0D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3D900-D40F-484D-9263-8F0BD576F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AC898-0066-4FE3-928F-D9FCC85FC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522B5-2CA6-494F-B413-61FADDAB8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F23402-9AC2-4360-8DB0-510394C8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BFC457-DC32-4EAB-801E-E34DD3A7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8D7A63-FBFF-40C0-A229-643915C1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00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81CB-EC79-4B8A-B409-F34825BC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87F3D-5D5F-426C-9AE0-F3FAA764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7B845-7BFF-4242-B201-5114AB71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CDB42-1000-4434-967C-0C1F0BD0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83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60D8E-578F-40B6-B6FF-A6D35551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E5D98-34CB-44EC-BD53-8F9C7728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D4938-DF55-415E-B274-CDDB358A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213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6136-F9E3-44D3-9443-EAD4C424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0CD44-749B-4276-B3AC-10D399457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FD370-5FC5-47D8-A43A-EDE219E83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FE969-57B6-4F0F-B289-91B54F23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A1674-DFB7-469D-AC80-339F485EE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3D246-AF6B-49D3-BB76-A97C00BD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8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7443-9BA2-410C-84DB-39612A56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159430-20B8-4A56-8D84-67E2FDA34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74D75-C9AE-4053-9623-72B08E935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CE561-C825-4EB0-96ED-7C92DEC7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876C5-75B7-41FC-B411-F143CA30C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F61DD-763D-44BF-B27D-D722F149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54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972A6-13FF-43E7-A9E0-4F1A555DA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19526-98D3-4036-ADA7-7A7A83AE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D684C-8A6D-499D-B4DC-223C7F0F4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4B171-D0DC-4E2D-9139-39625AC5574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93CB-D44C-44F5-959C-393AF6279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86994-8A9F-456B-96D6-CDA37A777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72A90-4C85-4CFD-917E-A5E9B4F3C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51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zYGuwamF-s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E01E5-F41B-450D-BD9E-B09D5CD15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18452" r="1592" b="2205"/>
          <a:stretch/>
        </p:blipFill>
        <p:spPr>
          <a:xfrm>
            <a:off x="0" y="50832"/>
            <a:ext cx="12001500" cy="6733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415AAB-B353-4D47-8DFC-AB69854E3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 b="9373"/>
          <a:stretch/>
        </p:blipFill>
        <p:spPr>
          <a:xfrm>
            <a:off x="1880150" y="-14826"/>
            <a:ext cx="8787850" cy="68219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4A5286-9659-4F71-A1FD-DAE234B454BD}"/>
              </a:ext>
            </a:extLst>
          </p:cNvPr>
          <p:cNvGrpSpPr/>
          <p:nvPr/>
        </p:nvGrpSpPr>
        <p:grpSpPr>
          <a:xfrm>
            <a:off x="-6903" y="-14826"/>
            <a:ext cx="12198903" cy="6876709"/>
            <a:chOff x="-6903" y="-14826"/>
            <a:chExt cx="12198903" cy="68767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102B7E8-8B49-47F6-A55F-BCDF4F5F5CB8}"/>
                </a:ext>
              </a:extLst>
            </p:cNvPr>
            <p:cNvGrpSpPr/>
            <p:nvPr/>
          </p:nvGrpSpPr>
          <p:grpSpPr>
            <a:xfrm>
              <a:off x="-6903" y="-14826"/>
              <a:ext cx="12198903" cy="6876709"/>
              <a:chOff x="-6903" y="-14826"/>
              <a:chExt cx="12198903" cy="6876709"/>
            </a:xfrm>
          </p:grpSpPr>
          <p:pic>
            <p:nvPicPr>
              <p:cNvPr id="6" name="Content Placeholder 4" descr="Shape, rectangle&#10;&#10;Description automatically generated">
                <a:extLst>
                  <a:ext uri="{FF2B5EF4-FFF2-40B4-BE49-F238E27FC236}">
                    <a16:creationId xmlns:a16="http://schemas.microsoft.com/office/drawing/2014/main" id="{A49697E4-5156-49E7-9FB1-8AF61B7C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3" y="-14826"/>
                <a:ext cx="12198903" cy="687670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EABDD7-10D3-4512-B162-8A500C615A43}"/>
                  </a:ext>
                </a:extLst>
              </p:cNvPr>
              <p:cNvSpPr txBox="1"/>
              <p:nvPr/>
            </p:nvSpPr>
            <p:spPr>
              <a:xfrm>
                <a:off x="354034" y="6437835"/>
                <a:ext cx="6574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Employment: Guess the job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B34418-1D70-44C2-9CC2-E3918B93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42876"/>
              <a:ext cx="795578" cy="89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37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salvationarmy.org.uk/sites/default/files/images/2019-11/IMG_6853.JPG">
            <a:extLst>
              <a:ext uri="{FF2B5EF4-FFF2-40B4-BE49-F238E27FC236}">
                <a16:creationId xmlns:a16="http://schemas.microsoft.com/office/drawing/2014/main" id="{30039531-A682-4097-A474-3CA32291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05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2B2B60A-2D84-46E1-ADA8-DED3E12F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2109"/>
          <a:stretch/>
        </p:blipFill>
        <p:spPr bwMode="auto">
          <a:xfrm>
            <a:off x="767859" y="162313"/>
            <a:ext cx="10657370" cy="64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638252-C54D-44FF-8A7F-6A22E0031AF0}"/>
              </a:ext>
            </a:extLst>
          </p:cNvPr>
          <p:cNvGrpSpPr/>
          <p:nvPr/>
        </p:nvGrpSpPr>
        <p:grpSpPr>
          <a:xfrm>
            <a:off x="-6903" y="-14826"/>
            <a:ext cx="12198903" cy="6876709"/>
            <a:chOff x="-6903" y="-14826"/>
            <a:chExt cx="12198903" cy="68767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26B9FA-297C-477F-9A4B-1398997D931B}"/>
                </a:ext>
              </a:extLst>
            </p:cNvPr>
            <p:cNvGrpSpPr/>
            <p:nvPr/>
          </p:nvGrpSpPr>
          <p:grpSpPr>
            <a:xfrm>
              <a:off x="-6903" y="-14826"/>
              <a:ext cx="12198903" cy="6876709"/>
              <a:chOff x="-6903" y="-14826"/>
              <a:chExt cx="12198903" cy="6876709"/>
            </a:xfrm>
          </p:grpSpPr>
          <p:pic>
            <p:nvPicPr>
              <p:cNvPr id="6" name="Content Placeholder 4" descr="Shape, rectangle&#10;&#10;Description automatically generated">
                <a:extLst>
                  <a:ext uri="{FF2B5EF4-FFF2-40B4-BE49-F238E27FC236}">
                    <a16:creationId xmlns:a16="http://schemas.microsoft.com/office/drawing/2014/main" id="{195A2C4A-35F6-49B7-B790-3402B21EE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3" y="-14826"/>
                <a:ext cx="12198903" cy="68767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4B947A-47EE-4A7F-82C5-C5D823001E7D}"/>
                  </a:ext>
                </a:extLst>
              </p:cNvPr>
              <p:cNvSpPr txBox="1"/>
              <p:nvPr/>
            </p:nvSpPr>
            <p:spPr>
              <a:xfrm>
                <a:off x="354034" y="6437835"/>
                <a:ext cx="6574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Employment: Guess the job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CF02F3-F0BF-4A86-BCF1-6E1202132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42876"/>
              <a:ext cx="795578" cy="89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0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BA5A8F7-7D67-BF48-AEB8-5826E14F3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E071B5-2784-CD42-B724-07736BBB2A88}"/>
              </a:ext>
            </a:extLst>
          </p:cNvPr>
          <p:cNvSpPr txBox="1"/>
          <p:nvPr/>
        </p:nvSpPr>
        <p:spPr>
          <a:xfrm>
            <a:off x="6706160" y="4233505"/>
            <a:ext cx="5452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To highlight the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impact</a:t>
            </a:r>
            <a:b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</a:b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the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pandemic</a:t>
            </a:r>
            <a:r>
              <a:rPr lang="en-GB" sz="2400" b="1" dirty="0">
                <a:solidFill>
                  <a:srgbClr val="43273B"/>
                </a:solidFill>
                <a:latin typeface="Poppins ExtraBold" pitchFamily="2" charset="77"/>
                <a:cs typeface="Poppins ExtraBold" pitchFamily="2" charset="77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had on 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employment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F4436C"/>
              </a:solidFill>
              <a:latin typeface="Poppins ExtraBold" pitchFamily="2" charset="77"/>
              <a:cs typeface="Poppins ExtraBold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To understand how The Salvation Army</a:t>
            </a:r>
            <a:r>
              <a:rPr lang="en-GB" sz="2400" b="1" dirty="0">
                <a:solidFill>
                  <a:srgbClr val="43273B"/>
                </a:solidFill>
                <a:latin typeface="Poppins ExtraBold" pitchFamily="2" charset="77"/>
                <a:cs typeface="Poppins ExtraBold" pitchFamily="2" charset="77"/>
              </a:rPr>
              <a:t>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helps people </a:t>
            </a: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to find 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employment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7BFA38-1653-9A4D-9A25-399C119A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6" y="2756965"/>
            <a:ext cx="5943600" cy="5943600"/>
          </a:xfrm>
          <a:prstGeom prst="rect">
            <a:avLst/>
          </a:prstGeom>
        </p:spPr>
      </p:pic>
      <p:pic>
        <p:nvPicPr>
          <p:cNvPr id="14" name="Picture 13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7E7ACA14-5137-D84C-88AF-6665E5892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191">
            <a:off x="-683514" y="3384804"/>
            <a:ext cx="3558159" cy="3558159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9170F68F-9094-D74C-8CE4-5EA8713B8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717" y="196645"/>
            <a:ext cx="2560320" cy="2560320"/>
          </a:xfrm>
          <a:prstGeom prst="rect">
            <a:avLst/>
          </a:prstGeom>
        </p:spPr>
      </p:pic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3480146-C0B5-9847-BB31-C4E8CCFF8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96" y="-694944"/>
            <a:ext cx="2874264" cy="2874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652793-D48D-4B3F-BF79-AA2C0E9624D3}"/>
              </a:ext>
            </a:extLst>
          </p:cNvPr>
          <p:cNvSpPr/>
          <p:nvPr/>
        </p:nvSpPr>
        <p:spPr>
          <a:xfrm>
            <a:off x="0" y="-890"/>
            <a:ext cx="80921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rgbClr val="43273B"/>
                </a:solidFill>
                <a:latin typeface="Poppins ExtraBold" pitchFamily="2" charset="77"/>
                <a:cs typeface="Poppins ExtraBold" pitchFamily="2" charset="77"/>
              </a:rPr>
              <a:t>Employment</a:t>
            </a:r>
            <a:r>
              <a:rPr lang="en-US" sz="7200" b="1" dirty="0">
                <a:solidFill>
                  <a:srgbClr val="43273B"/>
                </a:solidFill>
                <a:latin typeface="Poppins ExtraBold" pitchFamily="2" charset="77"/>
                <a:cs typeface="Poppins ExtraBold" pitchFamily="2" charset="77"/>
              </a:rPr>
              <a:t> and The Salvation Army</a:t>
            </a:r>
            <a:endParaRPr lang="en-GB" sz="7200" b="1" dirty="0">
              <a:solidFill>
                <a:srgbClr val="43273B"/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8358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EA1D94B9-640E-4878-857E-835242F87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4" y="7830"/>
            <a:ext cx="12198903" cy="6861883"/>
          </a:xfrm>
        </p:spPr>
      </p:pic>
      <p:pic>
        <p:nvPicPr>
          <p:cNvPr id="5" name="Picture 4" descr="Coronavirus: Job cuts warning as 600,000 roles go in lockdown - BBC News">
            <a:extLst>
              <a:ext uri="{FF2B5EF4-FFF2-40B4-BE49-F238E27FC236}">
                <a16:creationId xmlns:a16="http://schemas.microsoft.com/office/drawing/2014/main" id="{3D7C3534-6F21-473B-83DE-0EBF4EAC79A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7" r="-36" b="3535"/>
          <a:stretch/>
        </p:blipFill>
        <p:spPr bwMode="auto">
          <a:xfrm>
            <a:off x="643467" y="1112160"/>
            <a:ext cx="3278292" cy="1923389"/>
          </a:xfrm>
          <a:prstGeom prst="rect">
            <a:avLst/>
          </a:prstGeom>
          <a:noFill/>
        </p:spPr>
      </p:pic>
      <p:pic>
        <p:nvPicPr>
          <p:cNvPr id="8" name="Picture 7" descr="Youth unemployment">
            <a:extLst>
              <a:ext uri="{FF2B5EF4-FFF2-40B4-BE49-F238E27FC236}">
                <a16:creationId xmlns:a16="http://schemas.microsoft.com/office/drawing/2014/main" id="{0EC3FCA2-CF45-4BA3-9046-6F768988D72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8" r="4722" b="2920"/>
          <a:stretch/>
        </p:blipFill>
        <p:spPr bwMode="auto">
          <a:xfrm>
            <a:off x="4243493" y="1552659"/>
            <a:ext cx="3743538" cy="375267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5D8854-5929-417E-AFF2-9767B71B8A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9419" r="274" b="5630"/>
          <a:stretch/>
        </p:blipFill>
        <p:spPr>
          <a:xfrm>
            <a:off x="8308764" y="994102"/>
            <a:ext cx="3239769" cy="1923389"/>
          </a:xfrm>
          <a:prstGeom prst="rect">
            <a:avLst/>
          </a:prstGeom>
        </p:spPr>
      </p:pic>
      <p:pic>
        <p:nvPicPr>
          <p:cNvPr id="4" name="Picture 3" descr="https://www.kcl.ac.uk/newimages/sspp/policy-institute/news/coronavirus/li-5.x69e4c37b.jpg?f=webp">
            <a:extLst>
              <a:ext uri="{FF2B5EF4-FFF2-40B4-BE49-F238E27FC236}">
                <a16:creationId xmlns:a16="http://schemas.microsoft.com/office/drawing/2014/main" id="{08C5D261-F231-4E4E-AF97-9237A66F006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2749" r="698" b="5359"/>
          <a:stretch/>
        </p:blipFill>
        <p:spPr bwMode="auto">
          <a:xfrm>
            <a:off x="60960" y="4046219"/>
            <a:ext cx="3743539" cy="182436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055D2-1F7F-4F9A-B9BA-4B7E72C94E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 r="2" b="4975"/>
          <a:stretch/>
        </p:blipFill>
        <p:spPr>
          <a:xfrm>
            <a:off x="8308763" y="3910099"/>
            <a:ext cx="3239769" cy="200351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3292967-CC64-413B-A00F-5E40DBAAB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352" y="4568393"/>
            <a:ext cx="2557272" cy="2557272"/>
          </a:xfrm>
          <a:prstGeom prst="rect">
            <a:avLst/>
          </a:prstGeom>
        </p:spPr>
      </p:pic>
      <p:pic>
        <p:nvPicPr>
          <p:cNvPr id="11" name="Picture 10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8D355144-1DC3-4F67-9F81-850421DE3A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7" y="3748761"/>
            <a:ext cx="3243072" cy="32430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A732BC-73DB-4489-8CE7-A2C48AC98014}"/>
              </a:ext>
            </a:extLst>
          </p:cNvPr>
          <p:cNvSpPr txBox="1"/>
          <p:nvPr/>
        </p:nvSpPr>
        <p:spPr>
          <a:xfrm>
            <a:off x="354034" y="6437835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 : Data analysis (</a:t>
            </a:r>
            <a:r>
              <a:rPr lang="en-US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pandemic focus)</a:t>
            </a:r>
            <a:endParaRPr lang="en-US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003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760052C5-033F-4F49-A61B-8EFB0A7F1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3" y="-11713"/>
            <a:ext cx="12198903" cy="6861883"/>
          </a:xfrm>
        </p:spPr>
      </p:pic>
      <p:sp>
        <p:nvSpPr>
          <p:cNvPr id="6" name="TextBox 5"/>
          <p:cNvSpPr txBox="1"/>
          <p:nvPr/>
        </p:nvSpPr>
        <p:spPr>
          <a:xfrm>
            <a:off x="217139" y="260648"/>
            <a:ext cx="5680491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The Salvation Army…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9B61C6-688C-4153-8F50-01808D94C2E6}"/>
              </a:ext>
            </a:extLst>
          </p:cNvPr>
          <p:cNvGrpSpPr/>
          <p:nvPr/>
        </p:nvGrpSpPr>
        <p:grpSpPr>
          <a:xfrm>
            <a:off x="2544922" y="1607695"/>
            <a:ext cx="2083347" cy="1290250"/>
            <a:chOff x="164199" y="0"/>
            <a:chExt cx="1136762" cy="68205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B828305-2406-41EC-B666-4CAF4EF854D2}"/>
                </a:ext>
              </a:extLst>
            </p:cNvPr>
            <p:cNvSpPr/>
            <p:nvPr/>
          </p:nvSpPr>
          <p:spPr>
            <a:xfrm>
              <a:off x="164199" y="0"/>
              <a:ext cx="1136762" cy="6820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1C8FE9-C893-4BD2-A507-6062E2DD8E4A}"/>
                </a:ext>
              </a:extLst>
            </p:cNvPr>
            <p:cNvSpPr txBox="1"/>
            <p:nvPr/>
          </p:nvSpPr>
          <p:spPr>
            <a:xfrm>
              <a:off x="164199" y="0"/>
              <a:ext cx="1136762" cy="682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dirty="0"/>
                <a:t>Is a place where retired soldiers go</a:t>
              </a:r>
              <a:endParaRPr lang="en-GB" sz="1600" dirty="0"/>
            </a:p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dirty="0"/>
                <a:t>T				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FB188B-F410-4D0C-AA95-8521F8820384}"/>
              </a:ext>
            </a:extLst>
          </p:cNvPr>
          <p:cNvGrpSpPr/>
          <p:nvPr/>
        </p:nvGrpSpPr>
        <p:grpSpPr>
          <a:xfrm>
            <a:off x="5167926" y="1607695"/>
            <a:ext cx="2083346" cy="1290250"/>
            <a:chOff x="164199" y="769221"/>
            <a:chExt cx="1136762" cy="6820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47633F1-FFBD-4DB5-BD7F-0BCEE9F884DE}"/>
                </a:ext>
              </a:extLst>
            </p:cNvPr>
            <p:cNvSpPr/>
            <p:nvPr/>
          </p:nvSpPr>
          <p:spPr>
            <a:xfrm>
              <a:off x="164199" y="769221"/>
              <a:ext cx="1136762" cy="6820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234736"/>
                <a:satOff val="-13537"/>
                <a:lumOff val="1392"/>
                <a:alphaOff val="0"/>
              </a:schemeClr>
            </a:fillRef>
            <a:effectRef idx="0">
              <a:schemeClr val="accent2">
                <a:hueOff val="-234736"/>
                <a:satOff val="-13537"/>
                <a:lumOff val="1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996465-CCA4-4E65-896B-52C94D18D5E0}"/>
                </a:ext>
              </a:extLst>
            </p:cNvPr>
            <p:cNvSpPr txBox="1"/>
            <p:nvPr/>
          </p:nvSpPr>
          <p:spPr>
            <a:xfrm>
              <a:off x="164199" y="769221"/>
              <a:ext cx="1136762" cy="682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/>
              <a:r>
                <a:rPr lang="en-GB" sz="1600" b="1" dirty="0"/>
                <a:t>Is a church	</a:t>
              </a:r>
            </a:p>
            <a:p>
              <a:pPr lvl="0" algn="ctr"/>
              <a:endParaRPr lang="en-GB" sz="1600" dirty="0"/>
            </a:p>
            <a:p>
              <a:pPr lvl="0"/>
              <a:r>
                <a:rPr lang="en-GB" sz="1600" dirty="0"/>
                <a:t>           T                 F</a:t>
              </a:r>
              <a:endParaRPr lang="en-US" sz="1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CA0F34-8026-4494-B6A0-CB6F2F962F89}"/>
              </a:ext>
            </a:extLst>
          </p:cNvPr>
          <p:cNvGrpSpPr/>
          <p:nvPr/>
        </p:nvGrpSpPr>
        <p:grpSpPr>
          <a:xfrm>
            <a:off x="7790929" y="1607695"/>
            <a:ext cx="2083346" cy="1308530"/>
            <a:chOff x="164199" y="1564955"/>
            <a:chExt cx="1136762" cy="68205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5E6B4E-3667-4F4A-B02F-9599687B0403}"/>
                </a:ext>
              </a:extLst>
            </p:cNvPr>
            <p:cNvSpPr/>
            <p:nvPr/>
          </p:nvSpPr>
          <p:spPr>
            <a:xfrm>
              <a:off x="164199" y="1564955"/>
              <a:ext cx="1136762" cy="6820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69472"/>
                <a:satOff val="-27074"/>
                <a:lumOff val="2783"/>
                <a:alphaOff val="0"/>
              </a:schemeClr>
            </a:fillRef>
            <a:effectRef idx="0">
              <a:schemeClr val="accent2">
                <a:hueOff val="-469472"/>
                <a:satOff val="-27074"/>
                <a:lumOff val="27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200D36-B684-47A7-B215-AD755A98DBF3}"/>
                </a:ext>
              </a:extLst>
            </p:cNvPr>
            <p:cNvSpPr txBox="1"/>
            <p:nvPr/>
          </p:nvSpPr>
          <p:spPr>
            <a:xfrm>
              <a:off x="164199" y="1564955"/>
              <a:ext cx="1136762" cy="682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/>
              <a:r>
                <a:rPr lang="en-GB" sz="1600" b="1" dirty="0"/>
                <a:t>Is a charity	</a:t>
              </a:r>
            </a:p>
            <a:p>
              <a:pPr lvl="0" algn="ctr"/>
              <a:endParaRPr lang="en-GB" sz="1600" dirty="0"/>
            </a:p>
            <a:p>
              <a:pPr lvl="0" algn="ctr"/>
              <a:r>
                <a:rPr lang="en-GB" sz="1600" dirty="0"/>
                <a:t>T	F</a:t>
              </a:r>
              <a:endParaRPr lang="en-US" sz="16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D30B6B-399B-4C09-9CE8-1A0D7DC011C3}"/>
              </a:ext>
            </a:extLst>
          </p:cNvPr>
          <p:cNvGrpSpPr/>
          <p:nvPr/>
        </p:nvGrpSpPr>
        <p:grpSpPr>
          <a:xfrm>
            <a:off x="2544922" y="3212976"/>
            <a:ext cx="2083346" cy="1290250"/>
            <a:chOff x="164199" y="2360689"/>
            <a:chExt cx="1136762" cy="68205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933348-5680-43F1-BF7A-964038FD8EBD}"/>
                </a:ext>
              </a:extLst>
            </p:cNvPr>
            <p:cNvSpPr/>
            <p:nvPr/>
          </p:nvSpPr>
          <p:spPr>
            <a:xfrm>
              <a:off x="164199" y="2360689"/>
              <a:ext cx="1136762" cy="6820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04208"/>
                <a:satOff val="-40610"/>
                <a:lumOff val="4175"/>
                <a:alphaOff val="0"/>
              </a:schemeClr>
            </a:fillRef>
            <a:effectRef idx="0">
              <a:schemeClr val="accent2">
                <a:hueOff val="-704208"/>
                <a:satOff val="-40610"/>
                <a:lumOff val="41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244228-5EB5-47B6-84FD-7AACB9FEA343}"/>
                </a:ext>
              </a:extLst>
            </p:cNvPr>
            <p:cNvSpPr txBox="1"/>
            <p:nvPr/>
          </p:nvSpPr>
          <p:spPr>
            <a:xfrm>
              <a:off x="164199" y="2360689"/>
              <a:ext cx="1136762" cy="682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/>
              <a:r>
                <a:rPr lang="en-GB" sz="1600" b="1" dirty="0"/>
                <a:t>Is about 60 years old</a:t>
              </a:r>
            </a:p>
            <a:p>
              <a:pPr lvl="0" algn="ctr"/>
              <a:endParaRPr lang="en-GB" sz="1600" dirty="0"/>
            </a:p>
            <a:p>
              <a:pPr lvl="0" algn="ctr"/>
              <a:r>
                <a:rPr lang="en-GB" sz="1600" dirty="0"/>
                <a:t>T	F</a:t>
              </a:r>
              <a:endParaRPr lang="en-US" sz="16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A10118-199D-48BC-821F-BB12DDBF0C94}"/>
              </a:ext>
            </a:extLst>
          </p:cNvPr>
          <p:cNvGrpSpPr/>
          <p:nvPr/>
        </p:nvGrpSpPr>
        <p:grpSpPr>
          <a:xfrm>
            <a:off x="5167926" y="3212976"/>
            <a:ext cx="2083346" cy="1290250"/>
            <a:chOff x="164199" y="3156423"/>
            <a:chExt cx="1136762" cy="68205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47CA91-0C5F-4F30-AE6E-F92FAC6AFDB9}"/>
                </a:ext>
              </a:extLst>
            </p:cNvPr>
            <p:cNvSpPr/>
            <p:nvPr/>
          </p:nvSpPr>
          <p:spPr>
            <a:xfrm>
              <a:off x="164199" y="3156423"/>
              <a:ext cx="1136762" cy="6820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938944"/>
                <a:satOff val="-54147"/>
                <a:lumOff val="5566"/>
                <a:alphaOff val="0"/>
              </a:schemeClr>
            </a:fillRef>
            <a:effectRef idx="0">
              <a:schemeClr val="accent2">
                <a:hueOff val="-938944"/>
                <a:satOff val="-54147"/>
                <a:lumOff val="556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CB4613-0509-43D8-BF9B-63370A4C0ED5}"/>
                </a:ext>
              </a:extLst>
            </p:cNvPr>
            <p:cNvSpPr txBox="1"/>
            <p:nvPr/>
          </p:nvSpPr>
          <p:spPr>
            <a:xfrm>
              <a:off x="164199" y="3156423"/>
              <a:ext cx="1136762" cy="682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/>
              <a:r>
                <a:rPr lang="en-GB" sz="1600" b="1" dirty="0"/>
                <a:t>Have church services on a Sunday</a:t>
              </a:r>
            </a:p>
            <a:p>
              <a:pPr lvl="0" algn="ctr"/>
              <a:r>
                <a:rPr lang="en-GB" sz="1600" dirty="0"/>
                <a:t>T	F</a:t>
              </a:r>
              <a:endParaRPr lang="en-US" sz="16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C7106E-A3A4-435B-BA31-B46663B70383}"/>
              </a:ext>
            </a:extLst>
          </p:cNvPr>
          <p:cNvGrpSpPr/>
          <p:nvPr/>
        </p:nvGrpSpPr>
        <p:grpSpPr>
          <a:xfrm>
            <a:off x="7790929" y="3176044"/>
            <a:ext cx="2083346" cy="1290250"/>
            <a:chOff x="164199" y="3952157"/>
            <a:chExt cx="1136762" cy="68205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F802F5B-33FC-462C-A1C1-270938EB1E07}"/>
                </a:ext>
              </a:extLst>
            </p:cNvPr>
            <p:cNvSpPr/>
            <p:nvPr/>
          </p:nvSpPr>
          <p:spPr>
            <a:xfrm>
              <a:off x="164199" y="3952157"/>
              <a:ext cx="1136762" cy="6820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173680"/>
                <a:satOff val="-67684"/>
                <a:lumOff val="6958"/>
                <a:alphaOff val="0"/>
              </a:schemeClr>
            </a:fillRef>
            <a:effectRef idx="0">
              <a:schemeClr val="accent2">
                <a:hueOff val="-1173680"/>
                <a:satOff val="-67684"/>
                <a:lumOff val="69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00DC5C-9D94-4086-B323-5C95DC9DFECF}"/>
                </a:ext>
              </a:extLst>
            </p:cNvPr>
            <p:cNvSpPr txBox="1"/>
            <p:nvPr/>
          </p:nvSpPr>
          <p:spPr>
            <a:xfrm>
              <a:off x="164199" y="3952157"/>
              <a:ext cx="1136762" cy="682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/>
              <a:r>
                <a:rPr lang="en-GB" sz="1600" b="1" dirty="0"/>
                <a:t>Only use brass instruments in their services</a:t>
              </a:r>
            </a:p>
            <a:p>
              <a:pPr lvl="0" algn="ctr"/>
              <a:r>
                <a:rPr lang="en-GB" sz="1600" dirty="0"/>
                <a:t>T	F</a:t>
              </a:r>
              <a:endParaRPr lang="en-US" sz="16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4D740A-3170-4913-9A1E-D18B9A8B455E}"/>
              </a:ext>
            </a:extLst>
          </p:cNvPr>
          <p:cNvGrpSpPr/>
          <p:nvPr/>
        </p:nvGrpSpPr>
        <p:grpSpPr>
          <a:xfrm>
            <a:off x="2544922" y="4816163"/>
            <a:ext cx="2083346" cy="1290250"/>
            <a:chOff x="2039857" y="4776026"/>
            <a:chExt cx="1136762" cy="68205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6F694C-5AAA-48ED-A057-57AB46AAF574}"/>
                </a:ext>
              </a:extLst>
            </p:cNvPr>
            <p:cNvSpPr/>
            <p:nvPr/>
          </p:nvSpPr>
          <p:spPr>
            <a:xfrm>
              <a:off x="2039857" y="4776026"/>
              <a:ext cx="1136762" cy="6820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08416"/>
                <a:satOff val="-81221"/>
                <a:lumOff val="8350"/>
                <a:alphaOff val="0"/>
              </a:schemeClr>
            </a:fillRef>
            <a:effectRef idx="0">
              <a:schemeClr val="accent2">
                <a:hueOff val="-1408416"/>
                <a:satOff val="-81221"/>
                <a:lumOff val="83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A0C68A-0597-468D-B1F6-42D15929E7CD}"/>
                </a:ext>
              </a:extLst>
            </p:cNvPr>
            <p:cNvSpPr txBox="1"/>
            <p:nvPr/>
          </p:nvSpPr>
          <p:spPr>
            <a:xfrm>
              <a:off x="2039857" y="4776026"/>
              <a:ext cx="1136762" cy="682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/>
              <a:r>
                <a:rPr lang="en-GB" sz="1600" b="1" dirty="0"/>
                <a:t>Only helps people that are Christians</a:t>
              </a:r>
            </a:p>
            <a:p>
              <a:pPr lvl="0" algn="ctr"/>
              <a:r>
                <a:rPr lang="en-GB" sz="1600" dirty="0"/>
                <a:t>T	F</a:t>
              </a:r>
              <a:endParaRPr lang="en-US" sz="1600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3819350" y="2311360"/>
            <a:ext cx="432048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561527" y="2311360"/>
            <a:ext cx="432048" cy="43204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8177799" y="2322537"/>
            <a:ext cx="432048" cy="43204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819350" y="3855150"/>
            <a:ext cx="432048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547459" y="3883286"/>
            <a:ext cx="432048" cy="43204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817039" y="5489424"/>
            <a:ext cx="432048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9052753" y="3925490"/>
            <a:ext cx="432048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095E64-BB0D-4272-A164-B06BD47EDBC7}"/>
              </a:ext>
            </a:extLst>
          </p:cNvPr>
          <p:cNvGrpSpPr/>
          <p:nvPr/>
        </p:nvGrpSpPr>
        <p:grpSpPr>
          <a:xfrm>
            <a:off x="5149268" y="4816163"/>
            <a:ext cx="2083346" cy="1290250"/>
            <a:chOff x="2039857" y="4776026"/>
            <a:chExt cx="1136762" cy="682057"/>
          </a:xfrm>
          <a:solidFill>
            <a:srgbClr val="979797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6A9C473-1CE4-487A-B774-BF507FEF8F36}"/>
                </a:ext>
              </a:extLst>
            </p:cNvPr>
            <p:cNvSpPr/>
            <p:nvPr/>
          </p:nvSpPr>
          <p:spPr>
            <a:xfrm>
              <a:off x="2039857" y="4776026"/>
              <a:ext cx="1136762" cy="68205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08416"/>
                <a:satOff val="-81221"/>
                <a:lumOff val="8350"/>
                <a:alphaOff val="0"/>
              </a:schemeClr>
            </a:fillRef>
            <a:effectRef idx="0">
              <a:schemeClr val="accent2">
                <a:hueOff val="-1408416"/>
                <a:satOff val="-81221"/>
                <a:lumOff val="83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7CF6EA-E0EB-487B-A680-096E1CDC51A5}"/>
                </a:ext>
              </a:extLst>
            </p:cNvPr>
            <p:cNvSpPr txBox="1"/>
            <p:nvPr/>
          </p:nvSpPr>
          <p:spPr>
            <a:xfrm>
              <a:off x="2039857" y="4776026"/>
              <a:ext cx="1136762" cy="6820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/>
              <a:r>
                <a:rPr lang="en-GB" sz="1600" dirty="0"/>
                <a:t>Everyone wears uniform</a:t>
              </a:r>
            </a:p>
            <a:p>
              <a:pPr lvl="0" algn="ctr"/>
              <a:endParaRPr lang="en-GB" sz="1600" dirty="0"/>
            </a:p>
            <a:p>
              <a:pPr lvl="0" algn="ctr"/>
              <a:r>
                <a:rPr lang="en-GB" sz="1600" dirty="0"/>
                <a:t>T	F</a:t>
              </a:r>
              <a:endParaRPr lang="en-US" sz="1600" dirty="0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4682972E-635E-4C44-8920-2A0F63BD177F}"/>
              </a:ext>
            </a:extLst>
          </p:cNvPr>
          <p:cNvSpPr/>
          <p:nvPr/>
        </p:nvSpPr>
        <p:spPr>
          <a:xfrm>
            <a:off x="6431284" y="5489424"/>
            <a:ext cx="432048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6ED866-52B2-4111-8BC8-65F24C5B7FEC}"/>
              </a:ext>
            </a:extLst>
          </p:cNvPr>
          <p:cNvSpPr txBox="1"/>
          <p:nvPr/>
        </p:nvSpPr>
        <p:spPr>
          <a:xfrm>
            <a:off x="351012" y="6437835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Employment: The Salvation Army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12D8CB-BE01-4D2A-8C5D-E9AF96ED8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84" y="3807575"/>
            <a:ext cx="3288980" cy="32889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3ADAAE-10A1-488B-A149-A56C0A7C5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1692">
            <a:off x="9279552" y="-301917"/>
            <a:ext cx="4772965" cy="477296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0493E46-A371-4AFD-A28E-3927AB209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689">
            <a:off x="-1288886" y="457103"/>
            <a:ext cx="3344336" cy="334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0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2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0D4A-5A1C-492E-9790-B78B72EE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75" y="3093995"/>
            <a:ext cx="3714460" cy="627613"/>
          </a:xfrm>
        </p:spPr>
        <p:txBody>
          <a:bodyPr anchor="ctr">
            <a:noAutofit/>
          </a:bodyPr>
          <a:lstStyle/>
          <a:p>
            <a:r>
              <a:rPr lang="en-GB" sz="4000" b="1" dirty="0">
                <a:solidFill>
                  <a:srgbClr val="43273B"/>
                </a:solidFill>
                <a:latin typeface="Poppins ExtraBold"/>
              </a:rPr>
              <a:t>Employment 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645E5C88-1955-40B4-B6AC-1F73F1D001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625305"/>
              </p:ext>
            </p:extLst>
          </p:nvPr>
        </p:nvGraphicFramePr>
        <p:xfrm>
          <a:off x="3798277" y="506436"/>
          <a:ext cx="8117058" cy="5825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E33D6F8-4971-4226-A639-01F4AF649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078" y="3663966"/>
            <a:ext cx="3502916" cy="3502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18C44-9482-42C3-A4FC-7EB82DA13A42}"/>
              </a:ext>
            </a:extLst>
          </p:cNvPr>
          <p:cNvSpPr txBox="1"/>
          <p:nvPr/>
        </p:nvSpPr>
        <p:spPr>
          <a:xfrm>
            <a:off x="354034" y="6437835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 Plus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514A5A-D4B2-4946-95CB-377E7F1FF4BC}"/>
              </a:ext>
            </a:extLst>
          </p:cNvPr>
          <p:cNvGrpSpPr/>
          <p:nvPr/>
        </p:nvGrpSpPr>
        <p:grpSpPr>
          <a:xfrm>
            <a:off x="580" y="-2791603"/>
            <a:ext cx="12304119" cy="9645818"/>
            <a:chOff x="-283568" y="171451"/>
            <a:chExt cx="12304119" cy="9645818"/>
          </a:xfrm>
        </p:grpSpPr>
        <p:pic>
          <p:nvPicPr>
            <p:cNvPr id="4" name="Content Placeholder 4" descr="Shape, rectangle&#10;&#10;Description automatically generated">
              <a:extLst>
                <a:ext uri="{FF2B5EF4-FFF2-40B4-BE49-F238E27FC236}">
                  <a16:creationId xmlns:a16="http://schemas.microsoft.com/office/drawing/2014/main" id="{D421FF42-DF3B-452F-BEF9-D8371AAD0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3568" y="2955386"/>
              <a:ext cx="12198903" cy="686188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523DC3-861E-4605-81EA-937FD3B9A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71451"/>
              <a:ext cx="795578" cy="89492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CE92C8-290F-4985-B321-79354A7A997C}"/>
              </a:ext>
            </a:extLst>
          </p:cNvPr>
          <p:cNvSpPr txBox="1"/>
          <p:nvPr/>
        </p:nvSpPr>
        <p:spPr>
          <a:xfrm>
            <a:off x="511009" y="6500381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Employment: Employment</a:t>
            </a:r>
          </a:p>
        </p:txBody>
      </p:sp>
    </p:spTree>
    <p:extLst>
      <p:ext uri="{BB962C8B-B14F-4D97-AF65-F5344CB8AC3E}">
        <p14:creationId xmlns:p14="http://schemas.microsoft.com/office/powerpoint/2010/main" val="96607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A0DD26A3-9D6E-490F-9953-4DACC71E6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1069580"/>
              </p:ext>
            </p:extLst>
          </p:nvPr>
        </p:nvGraphicFramePr>
        <p:xfrm>
          <a:off x="886259" y="429029"/>
          <a:ext cx="10447606" cy="6309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8C109E44-7F17-4E9C-9488-3E949F422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4" y="-7160"/>
            <a:ext cx="12198903" cy="686188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D7E1D5-EA34-484E-98CD-4057A49F3E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62" y="3583726"/>
            <a:ext cx="3429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144F6-2630-429D-9B33-B6F70384223D}"/>
              </a:ext>
            </a:extLst>
          </p:cNvPr>
          <p:cNvSpPr txBox="1"/>
          <p:nvPr/>
        </p:nvSpPr>
        <p:spPr>
          <a:xfrm>
            <a:off x="354034" y="6437835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Employment: The most important work?</a:t>
            </a:r>
          </a:p>
        </p:txBody>
      </p:sp>
    </p:spTree>
    <p:extLst>
      <p:ext uri="{BB962C8B-B14F-4D97-AF65-F5344CB8AC3E}">
        <p14:creationId xmlns:p14="http://schemas.microsoft.com/office/powerpoint/2010/main" val="284398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eter, from Cardiff">
            <a:extLst>
              <a:ext uri="{FF2B5EF4-FFF2-40B4-BE49-F238E27FC236}">
                <a16:creationId xmlns:a16="http://schemas.microsoft.com/office/drawing/2014/main" id="{246DFF64-5159-4CE0-962E-CD7F61082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6096000" y="3428999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, Employment Plus">
            <a:extLst>
              <a:ext uri="{FF2B5EF4-FFF2-40B4-BE49-F238E27FC236}">
                <a16:creationId xmlns:a16="http://schemas.microsoft.com/office/drawing/2014/main" id="{97106A10-4801-4542-83FD-BEF9C30C4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17167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an Newport Case Study">
            <a:extLst>
              <a:ext uri="{FF2B5EF4-FFF2-40B4-BE49-F238E27FC236}">
                <a16:creationId xmlns:a16="http://schemas.microsoft.com/office/drawing/2014/main" id="{4F916816-6A40-4C17-B785-D1A61EDBB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16667"/>
          <a:stretch/>
        </p:blipFill>
        <p:spPr bwMode="auto">
          <a:xfrm>
            <a:off x="225082" y="126608"/>
            <a:ext cx="5870917" cy="33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E110A79-2CEC-43A3-8ECE-06312C93E8BA}"/>
              </a:ext>
            </a:extLst>
          </p:cNvPr>
          <p:cNvGrpSpPr/>
          <p:nvPr/>
        </p:nvGrpSpPr>
        <p:grpSpPr>
          <a:xfrm>
            <a:off x="-6904" y="-6684"/>
            <a:ext cx="12198903" cy="6861883"/>
            <a:chOff x="-6904" y="7830"/>
            <a:chExt cx="12198903" cy="6861883"/>
          </a:xfrm>
        </p:grpSpPr>
        <p:pic>
          <p:nvPicPr>
            <p:cNvPr id="17" name="Content Placeholder 4" descr="Shape, rectangle&#10;&#10;Description automatically generated">
              <a:extLst>
                <a:ext uri="{FF2B5EF4-FFF2-40B4-BE49-F238E27FC236}">
                  <a16:creationId xmlns:a16="http://schemas.microsoft.com/office/drawing/2014/main" id="{BF9D78A1-BAA2-4C52-938F-7336783D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04" y="7830"/>
              <a:ext cx="12198903" cy="686188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7F16D3-8AB0-48DE-A1FA-FDFC3D078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71451"/>
              <a:ext cx="795578" cy="894920"/>
            </a:xfrm>
            <a:prstGeom prst="rect">
              <a:avLst/>
            </a:prstGeom>
          </p:spPr>
        </p:pic>
      </p:grpSp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CF82CC54-43F7-456D-B337-7B358932AD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81" y="3429000"/>
            <a:ext cx="5870919" cy="300603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B428C9E-CCD9-4216-A450-60211E15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53322" y="3542588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Joe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769C33-C391-47F6-8EAC-697D6736EF3A}"/>
              </a:ext>
            </a:extLst>
          </p:cNvPr>
          <p:cNvSpPr/>
          <p:nvPr/>
        </p:nvSpPr>
        <p:spPr>
          <a:xfrm>
            <a:off x="354034" y="790247"/>
            <a:ext cx="708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Ian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E6B88F-41E5-42FC-AADB-822075FD98F3}"/>
              </a:ext>
            </a:extLst>
          </p:cNvPr>
          <p:cNvSpPr/>
          <p:nvPr/>
        </p:nvSpPr>
        <p:spPr>
          <a:xfrm>
            <a:off x="9556536" y="3692228"/>
            <a:ext cx="1033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Peter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40702A-F8F9-4014-97A2-BBEFAAD74717}"/>
              </a:ext>
            </a:extLst>
          </p:cNvPr>
          <p:cNvSpPr/>
          <p:nvPr/>
        </p:nvSpPr>
        <p:spPr>
          <a:xfrm>
            <a:off x="10482781" y="535331"/>
            <a:ext cx="74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Cat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3C47A-D790-4381-B327-A3668EF98605}"/>
              </a:ext>
            </a:extLst>
          </p:cNvPr>
          <p:cNvSpPr txBox="1"/>
          <p:nvPr/>
        </p:nvSpPr>
        <p:spPr>
          <a:xfrm>
            <a:off x="354034" y="6437835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Employment: Personal stories</a:t>
            </a:r>
          </a:p>
        </p:txBody>
      </p:sp>
    </p:spTree>
    <p:extLst>
      <p:ext uri="{BB962C8B-B14F-4D97-AF65-F5344CB8AC3E}">
        <p14:creationId xmlns:p14="http://schemas.microsoft.com/office/powerpoint/2010/main" val="1120604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EC3FFEB6-3CB8-4115-A355-D5956CC031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3" y="0"/>
            <a:ext cx="12198903" cy="6861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018C3B-8EAA-42B5-B8A5-3CEC63C9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324" y="-233098"/>
            <a:ext cx="4728693" cy="4728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00D4A-5A1C-492E-9790-B78B72EE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33" y="1521303"/>
            <a:ext cx="5238466" cy="2991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kern="1200" dirty="0">
                <a:solidFill>
                  <a:srgbClr val="43273B"/>
                </a:solidFill>
                <a:latin typeface="Poppins ExtraBold"/>
              </a:rPr>
              <a:t>Creativity and employment</a:t>
            </a:r>
          </a:p>
        </p:txBody>
      </p:sp>
      <p:pic>
        <p:nvPicPr>
          <p:cNvPr id="5" name="Content Placeholder 4" descr="Lightbulb and gear">
            <a:extLst>
              <a:ext uri="{FF2B5EF4-FFF2-40B4-BE49-F238E27FC236}">
                <a16:creationId xmlns:a16="http://schemas.microsoft.com/office/drawing/2014/main" id="{625D0B2E-AE86-4093-AEC1-12BE4F5F8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BF9289-90D2-41BF-9AC5-05450D35C926}"/>
              </a:ext>
            </a:extLst>
          </p:cNvPr>
          <p:cNvSpPr txBox="1"/>
          <p:nvPr/>
        </p:nvSpPr>
        <p:spPr>
          <a:xfrm>
            <a:off x="354034" y="6437835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Employment: Creativity and employment</a:t>
            </a:r>
          </a:p>
        </p:txBody>
      </p:sp>
    </p:spTree>
    <p:extLst>
      <p:ext uri="{BB962C8B-B14F-4D97-AF65-F5344CB8AC3E}">
        <p14:creationId xmlns:p14="http://schemas.microsoft.com/office/powerpoint/2010/main" val="290093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B6D54F36-3DBD-467D-852B-FF127BCE69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3" y="0"/>
            <a:ext cx="12198903" cy="6861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4FFAA7-8C57-4DBC-84C3-AC4A294A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20744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43273B"/>
                </a:solidFill>
                <a:latin typeface="Poppins ExtraBold"/>
              </a:rPr>
              <a:t>Most important skill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2C00B6-3CCF-40C0-AD9B-8A05F78FFD26}"/>
              </a:ext>
            </a:extLst>
          </p:cNvPr>
          <p:cNvGrpSpPr/>
          <p:nvPr/>
        </p:nvGrpSpPr>
        <p:grpSpPr>
          <a:xfrm>
            <a:off x="2374879" y="548640"/>
            <a:ext cx="7767927" cy="6161649"/>
            <a:chOff x="2374880" y="1438676"/>
            <a:chExt cx="6794520" cy="478789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87523C-0DAB-48FE-9FE6-23723D2A8CB7}"/>
                </a:ext>
              </a:extLst>
            </p:cNvPr>
            <p:cNvGrpSpPr/>
            <p:nvPr/>
          </p:nvGrpSpPr>
          <p:grpSpPr>
            <a:xfrm>
              <a:off x="3022600" y="1859757"/>
              <a:ext cx="5410200" cy="4351338"/>
              <a:chOff x="3022600" y="1859757"/>
              <a:chExt cx="5410200" cy="435133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39F7FAB-20A2-47ED-BB9A-3F13CB06B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1350" y="1859757"/>
                <a:ext cx="0" cy="4351338"/>
              </a:xfrm>
              <a:prstGeom prst="line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0530913-2E8D-4D7B-BFB1-9A1790BB4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2600" y="4014969"/>
                <a:ext cx="5410200" cy="0"/>
              </a:xfrm>
              <a:prstGeom prst="line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746AF13-BCF7-4FFC-8E11-BEA94CB385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89340" y="2355448"/>
                <a:ext cx="4089438" cy="3342684"/>
              </a:xfrm>
              <a:prstGeom prst="line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495DEDF-CDB3-4C99-8D10-EF6B86E2D7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46509" y="2155727"/>
                <a:ext cx="4155266" cy="3401248"/>
              </a:xfrm>
              <a:prstGeom prst="line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7914EC1-0652-4359-A9DC-9258E3446C67}"/>
                </a:ext>
              </a:extLst>
            </p:cNvPr>
            <p:cNvSpPr/>
            <p:nvPr/>
          </p:nvSpPr>
          <p:spPr>
            <a:xfrm>
              <a:off x="4870450" y="1438676"/>
              <a:ext cx="1701800" cy="773103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CV Writing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09B9121-EDEC-4744-980A-3E6DAAE6532C}"/>
                </a:ext>
              </a:extLst>
            </p:cNvPr>
            <p:cNvSpPr/>
            <p:nvPr/>
          </p:nvSpPr>
          <p:spPr>
            <a:xfrm>
              <a:off x="4870450" y="5453470"/>
              <a:ext cx="1701800" cy="773103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Communication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36FC79E-56F2-42C2-A08A-58F6EC167C60}"/>
                </a:ext>
              </a:extLst>
            </p:cNvPr>
            <p:cNvSpPr/>
            <p:nvPr/>
          </p:nvSpPr>
          <p:spPr>
            <a:xfrm>
              <a:off x="7073890" y="5077429"/>
              <a:ext cx="1701800" cy="773103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Leadership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7DAD249-E638-432D-B46D-3B9EE7937350}"/>
                </a:ext>
              </a:extLst>
            </p:cNvPr>
            <p:cNvSpPr/>
            <p:nvPr/>
          </p:nvSpPr>
          <p:spPr>
            <a:xfrm>
              <a:off x="7467600" y="3648873"/>
              <a:ext cx="1701800" cy="773103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Interview Prep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A334B0B-934B-4705-9D12-985084089321}"/>
                </a:ext>
              </a:extLst>
            </p:cNvPr>
            <p:cNvSpPr/>
            <p:nvPr/>
          </p:nvSpPr>
          <p:spPr>
            <a:xfrm>
              <a:off x="2838440" y="4950429"/>
              <a:ext cx="1701800" cy="773103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Form Filling / Writing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6269174-BF24-40D4-91D6-3EC81F7B830B}"/>
                </a:ext>
              </a:extLst>
            </p:cNvPr>
            <p:cNvSpPr/>
            <p:nvPr/>
          </p:nvSpPr>
          <p:spPr>
            <a:xfrm>
              <a:off x="2374880" y="3626648"/>
              <a:ext cx="1701800" cy="773103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Digital 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8B6BCD8-A44D-4064-B7C1-673370364487}"/>
                </a:ext>
              </a:extLst>
            </p:cNvPr>
            <p:cNvSpPr/>
            <p:nvPr/>
          </p:nvSpPr>
          <p:spPr>
            <a:xfrm>
              <a:off x="2711425" y="2160111"/>
              <a:ext cx="1701800" cy="773103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Upskill / Further Education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7494281-3DE2-4075-8337-E09789F0F571}"/>
                </a:ext>
              </a:extLst>
            </p:cNvPr>
            <p:cNvSpPr/>
            <p:nvPr/>
          </p:nvSpPr>
          <p:spPr>
            <a:xfrm>
              <a:off x="7150875" y="2075025"/>
              <a:ext cx="1701800" cy="773103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Confidence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1AA8940-9736-40B7-9C15-96D8C8311602}"/>
              </a:ext>
            </a:extLst>
          </p:cNvPr>
          <p:cNvGrpSpPr/>
          <p:nvPr/>
        </p:nvGrpSpPr>
        <p:grpSpPr>
          <a:xfrm>
            <a:off x="2367622" y="555896"/>
            <a:ext cx="7775184" cy="6161649"/>
            <a:chOff x="2374879" y="548640"/>
            <a:chExt cx="7767927" cy="616164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DCE4909-5348-4B3B-9BA4-9B4935AFDB66}"/>
                </a:ext>
              </a:extLst>
            </p:cNvPr>
            <p:cNvGrpSpPr/>
            <p:nvPr/>
          </p:nvGrpSpPr>
          <p:grpSpPr>
            <a:xfrm>
              <a:off x="2374879" y="548640"/>
              <a:ext cx="7767927" cy="6161649"/>
              <a:chOff x="2374880" y="1438676"/>
              <a:chExt cx="6794520" cy="478789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B6B14DD-9F71-4C69-B161-C7CBF46C732B}"/>
                  </a:ext>
                </a:extLst>
              </p:cNvPr>
              <p:cNvGrpSpPr/>
              <p:nvPr/>
            </p:nvGrpSpPr>
            <p:grpSpPr>
              <a:xfrm>
                <a:off x="3022600" y="1859757"/>
                <a:ext cx="5410200" cy="4351338"/>
                <a:chOff x="3022600" y="1859757"/>
                <a:chExt cx="5410200" cy="4351338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8F8BF4B7-3CA4-49BE-94F6-5A5CB69E59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1350" y="1859757"/>
                  <a:ext cx="0" cy="4351338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A78CE3E-7BAE-4CBB-B46C-C87E43B24B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2600" y="4014969"/>
                  <a:ext cx="541020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309605A-0BA6-4B50-AB59-551F4B445A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89340" y="2355448"/>
                  <a:ext cx="4089438" cy="3342684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3F794279-CC0E-4276-8324-853FA0E01A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46509" y="2155727"/>
                  <a:ext cx="4155266" cy="3401248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28C8CB76-D105-4A77-9A18-200EB8DDFF12}"/>
                  </a:ext>
                </a:extLst>
              </p:cNvPr>
              <p:cNvSpPr/>
              <p:nvPr/>
            </p:nvSpPr>
            <p:spPr>
              <a:xfrm>
                <a:off x="4870450" y="1438676"/>
                <a:ext cx="1701800" cy="773103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CV Writing</a:t>
                </a: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521BCD51-73F6-4030-B1CC-7CE5999DF492}"/>
                  </a:ext>
                </a:extLst>
              </p:cNvPr>
              <p:cNvSpPr/>
              <p:nvPr/>
            </p:nvSpPr>
            <p:spPr>
              <a:xfrm>
                <a:off x="4870450" y="5453470"/>
                <a:ext cx="1701800" cy="773103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Communication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F2BDDC81-C3BB-4F2A-8E35-517D754670CC}"/>
                  </a:ext>
                </a:extLst>
              </p:cNvPr>
              <p:cNvSpPr/>
              <p:nvPr/>
            </p:nvSpPr>
            <p:spPr>
              <a:xfrm>
                <a:off x="7073890" y="5077429"/>
                <a:ext cx="1701800" cy="773103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Leadership</a:t>
                </a:r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DDC70493-BFC4-4C97-AC78-705A73DD87EB}"/>
                  </a:ext>
                </a:extLst>
              </p:cNvPr>
              <p:cNvSpPr/>
              <p:nvPr/>
            </p:nvSpPr>
            <p:spPr>
              <a:xfrm>
                <a:off x="7467600" y="3648873"/>
                <a:ext cx="1701800" cy="773103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Interview Prep</a:t>
                </a: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B4BB71B2-D0B9-48CC-9F4C-8F601915D680}"/>
                  </a:ext>
                </a:extLst>
              </p:cNvPr>
              <p:cNvSpPr/>
              <p:nvPr/>
            </p:nvSpPr>
            <p:spPr>
              <a:xfrm>
                <a:off x="2838440" y="4950429"/>
                <a:ext cx="1701800" cy="773103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Form Filling / Writing</a:t>
                </a: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624FF910-536F-49C7-8338-3F06C7387E62}"/>
                  </a:ext>
                </a:extLst>
              </p:cNvPr>
              <p:cNvSpPr/>
              <p:nvPr/>
            </p:nvSpPr>
            <p:spPr>
              <a:xfrm>
                <a:off x="2374880" y="3626648"/>
                <a:ext cx="1701800" cy="773103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Digital </a:t>
                </a: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4E1E12EF-BAA3-4F1E-8ECA-A38C35637C67}"/>
                  </a:ext>
                </a:extLst>
              </p:cNvPr>
              <p:cNvSpPr/>
              <p:nvPr/>
            </p:nvSpPr>
            <p:spPr>
              <a:xfrm>
                <a:off x="2711425" y="2160111"/>
                <a:ext cx="1701800" cy="773103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Upskill / Further Education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36F8804-3D6F-4EB4-B7BA-29C1E48C8DD5}"/>
                  </a:ext>
                </a:extLst>
              </p:cNvPr>
              <p:cNvSpPr/>
              <p:nvPr/>
            </p:nvSpPr>
            <p:spPr>
              <a:xfrm>
                <a:off x="7150875" y="2075025"/>
                <a:ext cx="1701800" cy="773103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Confidence</a:t>
                </a:r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CB8BDAB-E6A8-443F-8313-47E34CADBC38}"/>
                </a:ext>
              </a:extLst>
            </p:cNvPr>
            <p:cNvSpPr/>
            <p:nvPr/>
          </p:nvSpPr>
          <p:spPr>
            <a:xfrm>
              <a:off x="6128221" y="3328765"/>
              <a:ext cx="177191" cy="1998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4294917-0CDB-4273-9410-50AE4B75BE94}"/>
                </a:ext>
              </a:extLst>
            </p:cNvPr>
            <p:cNvSpPr/>
            <p:nvPr/>
          </p:nvSpPr>
          <p:spPr>
            <a:xfrm>
              <a:off x="6840747" y="3068129"/>
              <a:ext cx="177191" cy="1998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09B9B73-B7CE-4FCE-9D58-FE091CDAA10C}"/>
                </a:ext>
              </a:extLst>
            </p:cNvPr>
            <p:cNvSpPr/>
            <p:nvPr/>
          </p:nvSpPr>
          <p:spPr>
            <a:xfrm>
              <a:off x="6365163" y="3761918"/>
              <a:ext cx="177191" cy="1998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D51E3BE-B989-4CB5-9964-09AE3F966F14}"/>
                </a:ext>
              </a:extLst>
            </p:cNvPr>
            <p:cNvSpPr/>
            <p:nvPr/>
          </p:nvSpPr>
          <p:spPr>
            <a:xfrm>
              <a:off x="7321286" y="4868128"/>
              <a:ext cx="177191" cy="1998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E4D57C4-05CD-45B7-A6EA-50B4297730DC}"/>
                </a:ext>
              </a:extLst>
            </p:cNvPr>
            <p:cNvSpPr/>
            <p:nvPr/>
          </p:nvSpPr>
          <p:spPr>
            <a:xfrm>
              <a:off x="6112180" y="4589883"/>
              <a:ext cx="177191" cy="1998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84C53C-3513-4A6B-8E1B-F82F00C0A04F}"/>
                </a:ext>
              </a:extLst>
            </p:cNvPr>
            <p:cNvSpPr/>
            <p:nvPr/>
          </p:nvSpPr>
          <p:spPr>
            <a:xfrm>
              <a:off x="5173347" y="4638710"/>
              <a:ext cx="177191" cy="1998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ED9A7EE-2EF5-4C54-9C64-FC83880E1F05}"/>
                </a:ext>
              </a:extLst>
            </p:cNvPr>
            <p:cNvSpPr/>
            <p:nvPr/>
          </p:nvSpPr>
          <p:spPr>
            <a:xfrm>
              <a:off x="4673265" y="3761917"/>
              <a:ext cx="177191" cy="1998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D19135A-26AC-4876-ADFA-A887B5805DFD}"/>
                </a:ext>
              </a:extLst>
            </p:cNvPr>
            <p:cNvSpPr/>
            <p:nvPr/>
          </p:nvSpPr>
          <p:spPr>
            <a:xfrm>
              <a:off x="4677460" y="2458440"/>
              <a:ext cx="177191" cy="1998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538A8D-DE2B-4833-92F6-4E60A4388E9A}"/>
                </a:ext>
              </a:extLst>
            </p:cNvPr>
            <p:cNvSpPr/>
            <p:nvPr/>
          </p:nvSpPr>
          <p:spPr>
            <a:xfrm>
              <a:off x="4622767" y="2535943"/>
              <a:ext cx="2810019" cy="2472011"/>
            </a:xfrm>
            <a:custGeom>
              <a:avLst/>
              <a:gdLst>
                <a:gd name="connsiteX0" fmla="*/ 123404 w 2810019"/>
                <a:gd name="connsiteY0" fmla="*/ 4057 h 2472011"/>
                <a:gd name="connsiteX1" fmla="*/ 1589347 w 2810019"/>
                <a:gd name="connsiteY1" fmla="*/ 903943 h 2472011"/>
                <a:gd name="connsiteX2" fmla="*/ 2329576 w 2810019"/>
                <a:gd name="connsiteY2" fmla="*/ 657200 h 2472011"/>
                <a:gd name="connsiteX3" fmla="*/ 1836090 w 2810019"/>
                <a:gd name="connsiteY3" fmla="*/ 1324857 h 2472011"/>
                <a:gd name="connsiteX4" fmla="*/ 2808547 w 2810019"/>
                <a:gd name="connsiteY4" fmla="*/ 2442457 h 2472011"/>
                <a:gd name="connsiteX5" fmla="*/ 1574833 w 2810019"/>
                <a:gd name="connsiteY5" fmla="*/ 2152171 h 2472011"/>
                <a:gd name="connsiteX6" fmla="*/ 631404 w 2810019"/>
                <a:gd name="connsiteY6" fmla="*/ 2195714 h 2472011"/>
                <a:gd name="connsiteX7" fmla="*/ 137919 w 2810019"/>
                <a:gd name="connsiteY7" fmla="*/ 1324857 h 2472011"/>
                <a:gd name="connsiteX8" fmla="*/ 123404 w 2810019"/>
                <a:gd name="connsiteY8" fmla="*/ 4057 h 247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0019" h="2472011">
                  <a:moveTo>
                    <a:pt x="123404" y="4057"/>
                  </a:moveTo>
                  <a:cubicBezTo>
                    <a:pt x="365309" y="-66095"/>
                    <a:pt x="1221652" y="795086"/>
                    <a:pt x="1589347" y="903943"/>
                  </a:cubicBezTo>
                  <a:cubicBezTo>
                    <a:pt x="1957042" y="1012800"/>
                    <a:pt x="2288452" y="587048"/>
                    <a:pt x="2329576" y="657200"/>
                  </a:cubicBezTo>
                  <a:cubicBezTo>
                    <a:pt x="2370700" y="727352"/>
                    <a:pt x="1756262" y="1027314"/>
                    <a:pt x="1836090" y="1324857"/>
                  </a:cubicBezTo>
                  <a:cubicBezTo>
                    <a:pt x="1915919" y="1622400"/>
                    <a:pt x="2852090" y="2304571"/>
                    <a:pt x="2808547" y="2442457"/>
                  </a:cubicBezTo>
                  <a:cubicBezTo>
                    <a:pt x="2765004" y="2580343"/>
                    <a:pt x="1937690" y="2193295"/>
                    <a:pt x="1574833" y="2152171"/>
                  </a:cubicBezTo>
                  <a:cubicBezTo>
                    <a:pt x="1211976" y="2111047"/>
                    <a:pt x="870890" y="2333600"/>
                    <a:pt x="631404" y="2195714"/>
                  </a:cubicBezTo>
                  <a:cubicBezTo>
                    <a:pt x="391918" y="2057828"/>
                    <a:pt x="220166" y="1692552"/>
                    <a:pt x="137919" y="1324857"/>
                  </a:cubicBezTo>
                  <a:cubicBezTo>
                    <a:pt x="55672" y="957162"/>
                    <a:pt x="-118501" y="74209"/>
                    <a:pt x="123404" y="4057"/>
                  </a:cubicBezTo>
                  <a:close/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D1C2F1-0490-45CA-BB8D-0B7FCD814782}"/>
              </a:ext>
            </a:extLst>
          </p:cNvPr>
          <p:cNvGrpSpPr/>
          <p:nvPr/>
        </p:nvGrpSpPr>
        <p:grpSpPr>
          <a:xfrm>
            <a:off x="2367622" y="555899"/>
            <a:ext cx="7775184" cy="6161649"/>
            <a:chOff x="2374879" y="548640"/>
            <a:chExt cx="7767927" cy="6161649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9F6A441-1084-496A-924C-0653A9B174E5}"/>
                </a:ext>
              </a:extLst>
            </p:cNvPr>
            <p:cNvSpPr/>
            <p:nvPr/>
          </p:nvSpPr>
          <p:spPr>
            <a:xfrm>
              <a:off x="4622767" y="2535943"/>
              <a:ext cx="2810019" cy="2472011"/>
            </a:xfrm>
            <a:custGeom>
              <a:avLst/>
              <a:gdLst>
                <a:gd name="connsiteX0" fmla="*/ 123404 w 2810019"/>
                <a:gd name="connsiteY0" fmla="*/ 4057 h 2472011"/>
                <a:gd name="connsiteX1" fmla="*/ 1589347 w 2810019"/>
                <a:gd name="connsiteY1" fmla="*/ 903943 h 2472011"/>
                <a:gd name="connsiteX2" fmla="*/ 2329576 w 2810019"/>
                <a:gd name="connsiteY2" fmla="*/ 657200 h 2472011"/>
                <a:gd name="connsiteX3" fmla="*/ 1836090 w 2810019"/>
                <a:gd name="connsiteY3" fmla="*/ 1324857 h 2472011"/>
                <a:gd name="connsiteX4" fmla="*/ 2808547 w 2810019"/>
                <a:gd name="connsiteY4" fmla="*/ 2442457 h 2472011"/>
                <a:gd name="connsiteX5" fmla="*/ 1574833 w 2810019"/>
                <a:gd name="connsiteY5" fmla="*/ 2152171 h 2472011"/>
                <a:gd name="connsiteX6" fmla="*/ 631404 w 2810019"/>
                <a:gd name="connsiteY6" fmla="*/ 2195714 h 2472011"/>
                <a:gd name="connsiteX7" fmla="*/ 137919 w 2810019"/>
                <a:gd name="connsiteY7" fmla="*/ 1324857 h 2472011"/>
                <a:gd name="connsiteX8" fmla="*/ 123404 w 2810019"/>
                <a:gd name="connsiteY8" fmla="*/ 4057 h 247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0019" h="2472011">
                  <a:moveTo>
                    <a:pt x="123404" y="4057"/>
                  </a:moveTo>
                  <a:cubicBezTo>
                    <a:pt x="365309" y="-66095"/>
                    <a:pt x="1221652" y="795086"/>
                    <a:pt x="1589347" y="903943"/>
                  </a:cubicBezTo>
                  <a:cubicBezTo>
                    <a:pt x="1957042" y="1012800"/>
                    <a:pt x="2288452" y="587048"/>
                    <a:pt x="2329576" y="657200"/>
                  </a:cubicBezTo>
                  <a:cubicBezTo>
                    <a:pt x="2370700" y="727352"/>
                    <a:pt x="1756262" y="1027314"/>
                    <a:pt x="1836090" y="1324857"/>
                  </a:cubicBezTo>
                  <a:cubicBezTo>
                    <a:pt x="1915919" y="1622400"/>
                    <a:pt x="2852090" y="2304571"/>
                    <a:pt x="2808547" y="2442457"/>
                  </a:cubicBezTo>
                  <a:cubicBezTo>
                    <a:pt x="2765004" y="2580343"/>
                    <a:pt x="1937690" y="2193295"/>
                    <a:pt x="1574833" y="2152171"/>
                  </a:cubicBezTo>
                  <a:cubicBezTo>
                    <a:pt x="1211976" y="2111047"/>
                    <a:pt x="870890" y="2333600"/>
                    <a:pt x="631404" y="2195714"/>
                  </a:cubicBezTo>
                  <a:cubicBezTo>
                    <a:pt x="391918" y="2057828"/>
                    <a:pt x="220166" y="1692552"/>
                    <a:pt x="137919" y="1324857"/>
                  </a:cubicBezTo>
                  <a:cubicBezTo>
                    <a:pt x="55672" y="957162"/>
                    <a:pt x="-118501" y="74209"/>
                    <a:pt x="123404" y="4057"/>
                  </a:cubicBezTo>
                  <a:close/>
                </a:path>
              </a:pathLst>
            </a:custGeom>
            <a:solidFill>
              <a:srgbClr val="43273B"/>
            </a:solidFill>
            <a:ln w="28575">
              <a:solidFill>
                <a:srgbClr val="432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0DC470F-A9C7-4810-ACB7-6FDE2ABB2B98}"/>
                </a:ext>
              </a:extLst>
            </p:cNvPr>
            <p:cNvGrpSpPr/>
            <p:nvPr/>
          </p:nvGrpSpPr>
          <p:grpSpPr>
            <a:xfrm>
              <a:off x="2374879" y="548640"/>
              <a:ext cx="7767927" cy="6161649"/>
              <a:chOff x="2374880" y="1438676"/>
              <a:chExt cx="6794520" cy="478789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A45AA5B-A86E-4CA6-A99D-7FBCA245328E}"/>
                  </a:ext>
                </a:extLst>
              </p:cNvPr>
              <p:cNvGrpSpPr/>
              <p:nvPr/>
            </p:nvGrpSpPr>
            <p:grpSpPr>
              <a:xfrm>
                <a:off x="3022600" y="1859757"/>
                <a:ext cx="5410200" cy="4351338"/>
                <a:chOff x="3022600" y="1859757"/>
                <a:chExt cx="5410200" cy="4351338"/>
              </a:xfrm>
            </p:grpSpPr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D44A29EA-4206-4B87-A12D-35D6B1C82A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1350" y="1859757"/>
                  <a:ext cx="0" cy="4351338"/>
                </a:xfrm>
                <a:prstGeom prst="line">
                  <a:avLst/>
                </a:prstGeom>
                <a:ln w="28575">
                  <a:solidFill>
                    <a:srgbClr val="43273B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2E068060-43D4-407D-80BF-35F34A4DB4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2600" y="4014969"/>
                  <a:ext cx="5410200" cy="0"/>
                </a:xfrm>
                <a:prstGeom prst="line">
                  <a:avLst/>
                </a:prstGeom>
                <a:ln w="28575">
                  <a:solidFill>
                    <a:srgbClr val="43273B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020ED6D5-E86B-47CE-BF93-8DF5CEBF9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89340" y="2355448"/>
                  <a:ext cx="4089438" cy="3342684"/>
                </a:xfrm>
                <a:prstGeom prst="line">
                  <a:avLst/>
                </a:prstGeom>
                <a:ln w="28575">
                  <a:solidFill>
                    <a:srgbClr val="43273B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9B24470C-C2AC-4D71-BF20-89221C82C3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46509" y="2155727"/>
                  <a:ext cx="4155266" cy="3401248"/>
                </a:xfrm>
                <a:prstGeom prst="line">
                  <a:avLst/>
                </a:prstGeom>
                <a:ln w="28575">
                  <a:solidFill>
                    <a:srgbClr val="43273B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10F0F199-6AC6-43E1-ABD4-0D9DFC5E830E}"/>
                  </a:ext>
                </a:extLst>
              </p:cNvPr>
              <p:cNvSpPr/>
              <p:nvPr/>
            </p:nvSpPr>
            <p:spPr>
              <a:xfrm>
                <a:off x="4870450" y="1438676"/>
                <a:ext cx="1701800" cy="773103"/>
              </a:xfrm>
              <a:prstGeom prst="roundRect">
                <a:avLst/>
              </a:prstGeom>
              <a:ln w="28575">
                <a:solidFill>
                  <a:srgbClr val="43273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CV Writing</a:t>
                </a:r>
              </a:p>
            </p:txBody>
          </p:sp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671E7859-64FC-442F-B3CE-75D8A8B1692C}"/>
                  </a:ext>
                </a:extLst>
              </p:cNvPr>
              <p:cNvSpPr/>
              <p:nvPr/>
            </p:nvSpPr>
            <p:spPr>
              <a:xfrm>
                <a:off x="4870450" y="5453470"/>
                <a:ext cx="1701800" cy="773103"/>
              </a:xfrm>
              <a:prstGeom prst="roundRect">
                <a:avLst/>
              </a:prstGeom>
              <a:ln w="28575">
                <a:solidFill>
                  <a:srgbClr val="43273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Communication</a:t>
                </a:r>
              </a:p>
            </p:txBody>
          </p:sp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4463AA54-C24D-457A-8417-9034E6B60A3B}"/>
                  </a:ext>
                </a:extLst>
              </p:cNvPr>
              <p:cNvSpPr/>
              <p:nvPr/>
            </p:nvSpPr>
            <p:spPr>
              <a:xfrm>
                <a:off x="7073890" y="5077429"/>
                <a:ext cx="1701800" cy="773103"/>
              </a:xfrm>
              <a:prstGeom prst="roundRect">
                <a:avLst/>
              </a:prstGeom>
              <a:ln w="28575">
                <a:solidFill>
                  <a:srgbClr val="43273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Leadership</a:t>
                </a:r>
              </a:p>
            </p:txBody>
          </p:sp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537E0A37-BC62-4203-8F43-BC477D4D5147}"/>
                  </a:ext>
                </a:extLst>
              </p:cNvPr>
              <p:cNvSpPr/>
              <p:nvPr/>
            </p:nvSpPr>
            <p:spPr>
              <a:xfrm>
                <a:off x="7467600" y="3648873"/>
                <a:ext cx="1701800" cy="773103"/>
              </a:xfrm>
              <a:prstGeom prst="roundRect">
                <a:avLst/>
              </a:prstGeom>
              <a:ln w="28575">
                <a:solidFill>
                  <a:srgbClr val="43273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Interview Prep</a:t>
                </a:r>
              </a:p>
            </p:txBody>
          </p: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5D46BD89-9D94-4759-8F13-D9EF30EEB51B}"/>
                  </a:ext>
                </a:extLst>
              </p:cNvPr>
              <p:cNvSpPr/>
              <p:nvPr/>
            </p:nvSpPr>
            <p:spPr>
              <a:xfrm>
                <a:off x="2838440" y="4950429"/>
                <a:ext cx="1701800" cy="773103"/>
              </a:xfrm>
              <a:prstGeom prst="roundRect">
                <a:avLst/>
              </a:prstGeom>
              <a:ln w="28575">
                <a:solidFill>
                  <a:srgbClr val="43273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Form Filling / Writing</a:t>
                </a:r>
              </a:p>
            </p:txBody>
          </p: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A317D3D5-A455-4303-8E57-8FEB745B3CB7}"/>
                  </a:ext>
                </a:extLst>
              </p:cNvPr>
              <p:cNvSpPr/>
              <p:nvPr/>
            </p:nvSpPr>
            <p:spPr>
              <a:xfrm>
                <a:off x="2374880" y="3626648"/>
                <a:ext cx="1701800" cy="773103"/>
              </a:xfrm>
              <a:prstGeom prst="roundRect">
                <a:avLst/>
              </a:prstGeom>
              <a:ln w="28575">
                <a:solidFill>
                  <a:srgbClr val="43273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Digital </a:t>
                </a:r>
              </a:p>
            </p:txBody>
          </p:sp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C2938A08-152D-42C3-AD5D-922BF00FAE96}"/>
                  </a:ext>
                </a:extLst>
              </p:cNvPr>
              <p:cNvSpPr/>
              <p:nvPr/>
            </p:nvSpPr>
            <p:spPr>
              <a:xfrm>
                <a:off x="2711425" y="2160111"/>
                <a:ext cx="1701800" cy="773103"/>
              </a:xfrm>
              <a:prstGeom prst="roundRect">
                <a:avLst/>
              </a:prstGeom>
              <a:ln w="28575">
                <a:solidFill>
                  <a:srgbClr val="43273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Upskill / Further Education</a:t>
                </a:r>
              </a:p>
            </p:txBody>
          </p:sp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48B2DC9D-FBF3-4811-AF84-ED2EF38BBF14}"/>
                  </a:ext>
                </a:extLst>
              </p:cNvPr>
              <p:cNvSpPr/>
              <p:nvPr/>
            </p:nvSpPr>
            <p:spPr>
              <a:xfrm>
                <a:off x="7150875" y="2075025"/>
                <a:ext cx="1701800" cy="773103"/>
              </a:xfrm>
              <a:prstGeom prst="roundRect">
                <a:avLst/>
              </a:prstGeom>
              <a:ln w="28575">
                <a:solidFill>
                  <a:srgbClr val="43273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Confidence</a:t>
                </a:r>
              </a:p>
            </p:txBody>
          </p:sp>
        </p:grp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78AB332-52F6-483A-ACEF-95EC4CAE2C15}"/>
                </a:ext>
              </a:extLst>
            </p:cNvPr>
            <p:cNvSpPr/>
            <p:nvPr/>
          </p:nvSpPr>
          <p:spPr>
            <a:xfrm>
              <a:off x="6128221" y="3328765"/>
              <a:ext cx="177191" cy="199863"/>
            </a:xfrm>
            <a:prstGeom prst="ellipse">
              <a:avLst/>
            </a:prstGeom>
            <a:solidFill>
              <a:srgbClr val="E7E247"/>
            </a:solidFill>
            <a:ln>
              <a:solidFill>
                <a:srgbClr val="E7E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7E247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AE2E409-85A3-480E-A75B-F628F883013B}"/>
                </a:ext>
              </a:extLst>
            </p:cNvPr>
            <p:cNvSpPr/>
            <p:nvPr/>
          </p:nvSpPr>
          <p:spPr>
            <a:xfrm>
              <a:off x="6840747" y="3068129"/>
              <a:ext cx="177191" cy="199863"/>
            </a:xfrm>
            <a:prstGeom prst="ellipse">
              <a:avLst/>
            </a:prstGeom>
            <a:solidFill>
              <a:srgbClr val="E7E247"/>
            </a:solidFill>
            <a:ln>
              <a:solidFill>
                <a:srgbClr val="E7E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E7E247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5A38681-782E-464C-BA62-2A44A1FE68CB}"/>
                </a:ext>
              </a:extLst>
            </p:cNvPr>
            <p:cNvSpPr/>
            <p:nvPr/>
          </p:nvSpPr>
          <p:spPr>
            <a:xfrm>
              <a:off x="6365163" y="3761918"/>
              <a:ext cx="177191" cy="199863"/>
            </a:xfrm>
            <a:prstGeom prst="ellipse">
              <a:avLst/>
            </a:prstGeom>
            <a:solidFill>
              <a:srgbClr val="E7E247"/>
            </a:solidFill>
            <a:ln>
              <a:solidFill>
                <a:srgbClr val="E7E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7E247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4927181B-7DFB-4A63-9490-11E340C861A2}"/>
                </a:ext>
              </a:extLst>
            </p:cNvPr>
            <p:cNvSpPr/>
            <p:nvPr/>
          </p:nvSpPr>
          <p:spPr>
            <a:xfrm>
              <a:off x="7321286" y="4868128"/>
              <a:ext cx="177191" cy="199863"/>
            </a:xfrm>
            <a:prstGeom prst="ellipse">
              <a:avLst/>
            </a:prstGeom>
            <a:solidFill>
              <a:srgbClr val="E7E247"/>
            </a:solidFill>
            <a:ln>
              <a:solidFill>
                <a:srgbClr val="E7E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DA4119A-6336-4A87-B106-DBAAEBFA2C12}"/>
                </a:ext>
              </a:extLst>
            </p:cNvPr>
            <p:cNvSpPr/>
            <p:nvPr/>
          </p:nvSpPr>
          <p:spPr>
            <a:xfrm>
              <a:off x="6112180" y="4589883"/>
              <a:ext cx="177191" cy="199863"/>
            </a:xfrm>
            <a:prstGeom prst="ellipse">
              <a:avLst/>
            </a:prstGeom>
            <a:solidFill>
              <a:srgbClr val="E7E247"/>
            </a:solidFill>
            <a:ln>
              <a:solidFill>
                <a:srgbClr val="E7E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4D59D2D-9E06-4FE5-BE87-E2AA790A1FD1}"/>
                </a:ext>
              </a:extLst>
            </p:cNvPr>
            <p:cNvSpPr/>
            <p:nvPr/>
          </p:nvSpPr>
          <p:spPr>
            <a:xfrm>
              <a:off x="5173347" y="4638710"/>
              <a:ext cx="177191" cy="199863"/>
            </a:xfrm>
            <a:prstGeom prst="ellipse">
              <a:avLst/>
            </a:prstGeom>
            <a:solidFill>
              <a:srgbClr val="E7E247"/>
            </a:solidFill>
            <a:ln>
              <a:solidFill>
                <a:srgbClr val="E7E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6790B4D-23DB-475A-A8F0-DBF74894EB14}"/>
                </a:ext>
              </a:extLst>
            </p:cNvPr>
            <p:cNvSpPr/>
            <p:nvPr/>
          </p:nvSpPr>
          <p:spPr>
            <a:xfrm>
              <a:off x="4673265" y="3761917"/>
              <a:ext cx="177191" cy="199863"/>
            </a:xfrm>
            <a:prstGeom prst="ellipse">
              <a:avLst/>
            </a:prstGeom>
            <a:solidFill>
              <a:srgbClr val="E7E247"/>
            </a:solidFill>
            <a:ln>
              <a:solidFill>
                <a:srgbClr val="E7E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C5B428E-B753-48F3-A9AE-BF53B860EBFC}"/>
                </a:ext>
              </a:extLst>
            </p:cNvPr>
            <p:cNvSpPr/>
            <p:nvPr/>
          </p:nvSpPr>
          <p:spPr>
            <a:xfrm>
              <a:off x="4677460" y="2458440"/>
              <a:ext cx="177191" cy="199863"/>
            </a:xfrm>
            <a:prstGeom prst="ellipse">
              <a:avLst/>
            </a:prstGeom>
            <a:solidFill>
              <a:srgbClr val="E7E247"/>
            </a:solidFill>
            <a:ln>
              <a:solidFill>
                <a:srgbClr val="E7E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E7E247"/>
                </a:solidFill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BE452E0-8C28-4564-B3DB-7EB0130CB1B7}"/>
              </a:ext>
            </a:extLst>
          </p:cNvPr>
          <p:cNvSpPr txBox="1"/>
          <p:nvPr/>
        </p:nvSpPr>
        <p:spPr>
          <a:xfrm>
            <a:off x="354034" y="6437835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Employment: Employability skills</a:t>
            </a:r>
          </a:p>
        </p:txBody>
      </p:sp>
    </p:spTree>
    <p:extLst>
      <p:ext uri="{BB962C8B-B14F-4D97-AF65-F5344CB8AC3E}">
        <p14:creationId xmlns:p14="http://schemas.microsoft.com/office/powerpoint/2010/main" val="20610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63BA2C58-7160-4930-8D22-B19BA8BC21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3" y="0"/>
            <a:ext cx="12198903" cy="6861883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5E98E5F-C5B2-4D27-99D5-8965ADEBE3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712578"/>
              </p:ext>
            </p:extLst>
          </p:nvPr>
        </p:nvGraphicFramePr>
        <p:xfrm>
          <a:off x="462713" y="583171"/>
          <a:ext cx="11259670" cy="585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0E0D30D-94B7-411F-A789-7C8CCDC31805}"/>
              </a:ext>
            </a:extLst>
          </p:cNvPr>
          <p:cNvSpPr txBox="1"/>
          <p:nvPr/>
        </p:nvSpPr>
        <p:spPr>
          <a:xfrm>
            <a:off x="354034" y="6437835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Employment: Feedback</a:t>
            </a:r>
          </a:p>
        </p:txBody>
      </p:sp>
    </p:spTree>
    <p:extLst>
      <p:ext uri="{BB962C8B-B14F-4D97-AF65-F5344CB8AC3E}">
        <p14:creationId xmlns:p14="http://schemas.microsoft.com/office/powerpoint/2010/main" val="90185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FDA215-9E87-47A2-8C42-B6267C77F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7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C2928-38EB-46D7-8E10-AF4EAEC6A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5" t="42587" r="26614" b="17595"/>
          <a:stretch/>
        </p:blipFill>
        <p:spPr>
          <a:xfrm>
            <a:off x="2292584" y="0"/>
            <a:ext cx="7707111" cy="68071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C76F89-9574-4CE3-A10C-9C0C07594AAF}"/>
              </a:ext>
            </a:extLst>
          </p:cNvPr>
          <p:cNvGrpSpPr/>
          <p:nvPr/>
        </p:nvGrpSpPr>
        <p:grpSpPr>
          <a:xfrm>
            <a:off x="-6903" y="-14826"/>
            <a:ext cx="12198903" cy="6876709"/>
            <a:chOff x="-6903" y="-14826"/>
            <a:chExt cx="12198903" cy="68767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8C60FA7-A4E7-4164-A5A4-3BE28E527D13}"/>
                </a:ext>
              </a:extLst>
            </p:cNvPr>
            <p:cNvGrpSpPr/>
            <p:nvPr/>
          </p:nvGrpSpPr>
          <p:grpSpPr>
            <a:xfrm>
              <a:off x="-6903" y="-14826"/>
              <a:ext cx="12198903" cy="6876709"/>
              <a:chOff x="-6903" y="-14826"/>
              <a:chExt cx="12198903" cy="6876709"/>
            </a:xfrm>
          </p:grpSpPr>
          <p:pic>
            <p:nvPicPr>
              <p:cNvPr id="7" name="Content Placeholder 4" descr="Shape, rectangle&#10;&#10;Description automatically generated">
                <a:extLst>
                  <a:ext uri="{FF2B5EF4-FFF2-40B4-BE49-F238E27FC236}">
                    <a16:creationId xmlns:a16="http://schemas.microsoft.com/office/drawing/2014/main" id="{CFEF3326-17A5-4966-BB7D-4E34A596C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3" y="-14826"/>
                <a:ext cx="12198903" cy="68767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7827C1-87A8-4C01-A160-FDA8C3C44F98}"/>
                  </a:ext>
                </a:extLst>
              </p:cNvPr>
              <p:cNvSpPr txBox="1"/>
              <p:nvPr/>
            </p:nvSpPr>
            <p:spPr>
              <a:xfrm>
                <a:off x="354034" y="6437835"/>
                <a:ext cx="6574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Employment: Guess the job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435EF0-3AAB-41BA-AE82-61CEDE4E0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42876"/>
              <a:ext cx="795578" cy="89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4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12822-7B23-413D-847A-CD8879983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08" y="0"/>
            <a:ext cx="456978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F21A82-C7F6-483A-973A-5330E7B46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99"/>
          <a:stretch/>
        </p:blipFill>
        <p:spPr>
          <a:xfrm>
            <a:off x="2859229" y="6020"/>
            <a:ext cx="6723094" cy="67987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EC1D81-EBE3-4DE5-ACAE-89E6B5E18F53}"/>
              </a:ext>
            </a:extLst>
          </p:cNvPr>
          <p:cNvGrpSpPr/>
          <p:nvPr/>
        </p:nvGrpSpPr>
        <p:grpSpPr>
          <a:xfrm>
            <a:off x="-6903" y="-14826"/>
            <a:ext cx="12198903" cy="6876709"/>
            <a:chOff x="-6903" y="-14826"/>
            <a:chExt cx="12198903" cy="68767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A15436-6866-4D94-8143-4578D7354B10}"/>
                </a:ext>
              </a:extLst>
            </p:cNvPr>
            <p:cNvGrpSpPr/>
            <p:nvPr/>
          </p:nvGrpSpPr>
          <p:grpSpPr>
            <a:xfrm>
              <a:off x="-6903" y="-14826"/>
              <a:ext cx="12198903" cy="6876709"/>
              <a:chOff x="-6903" y="-14826"/>
              <a:chExt cx="12198903" cy="6876709"/>
            </a:xfrm>
          </p:grpSpPr>
          <p:pic>
            <p:nvPicPr>
              <p:cNvPr id="7" name="Content Placeholder 4" descr="Shape, rectangle&#10;&#10;Description automatically generated">
                <a:extLst>
                  <a:ext uri="{FF2B5EF4-FFF2-40B4-BE49-F238E27FC236}">
                    <a16:creationId xmlns:a16="http://schemas.microsoft.com/office/drawing/2014/main" id="{F2E2FC20-AB69-421A-B427-5898C5FB1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3" y="-14826"/>
                <a:ext cx="12198903" cy="68767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7EDBA2-1D02-4EF4-B2D5-B3BF35506166}"/>
                  </a:ext>
                </a:extLst>
              </p:cNvPr>
              <p:cNvSpPr txBox="1"/>
              <p:nvPr/>
            </p:nvSpPr>
            <p:spPr>
              <a:xfrm>
                <a:off x="354034" y="6437835"/>
                <a:ext cx="6574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Employment: Guess the job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45DF2C-135F-4D75-9E89-254BAE49F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42876"/>
              <a:ext cx="795578" cy="89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5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E8E682-F4A9-464D-9D54-3D8825015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/>
          <a:stretch/>
        </p:blipFill>
        <p:spPr>
          <a:xfrm>
            <a:off x="0" y="-18710"/>
            <a:ext cx="12192000" cy="6876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69390-0DA3-4DF5-A325-0A3E9D59D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r="4297"/>
          <a:stretch/>
        </p:blipFill>
        <p:spPr>
          <a:xfrm>
            <a:off x="1275905" y="490735"/>
            <a:ext cx="9894898" cy="57718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0B0908-BE4C-4E06-8197-ED1991244A2C}"/>
              </a:ext>
            </a:extLst>
          </p:cNvPr>
          <p:cNvGrpSpPr/>
          <p:nvPr/>
        </p:nvGrpSpPr>
        <p:grpSpPr>
          <a:xfrm>
            <a:off x="-6903" y="-27313"/>
            <a:ext cx="12198903" cy="6876709"/>
            <a:chOff x="-6903" y="-14826"/>
            <a:chExt cx="12198903" cy="687670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831E7E-270B-4A6E-B254-6EC34799D861}"/>
                </a:ext>
              </a:extLst>
            </p:cNvPr>
            <p:cNvGrpSpPr/>
            <p:nvPr/>
          </p:nvGrpSpPr>
          <p:grpSpPr>
            <a:xfrm>
              <a:off x="-6903" y="-14826"/>
              <a:ext cx="12198903" cy="6876709"/>
              <a:chOff x="-6903" y="-14826"/>
              <a:chExt cx="12198903" cy="6876709"/>
            </a:xfrm>
          </p:grpSpPr>
          <p:pic>
            <p:nvPicPr>
              <p:cNvPr id="10" name="Content Placeholder 4" descr="Shape, rectangle&#10;&#10;Description automatically generated">
                <a:extLst>
                  <a:ext uri="{FF2B5EF4-FFF2-40B4-BE49-F238E27FC236}">
                    <a16:creationId xmlns:a16="http://schemas.microsoft.com/office/drawing/2014/main" id="{44E5991C-E512-49B9-BAD6-BDD0CFCA3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3" y="-14826"/>
                <a:ext cx="12198903" cy="687670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582547-9FD4-4FB2-8B2E-84F6F6D23902}"/>
                  </a:ext>
                </a:extLst>
              </p:cNvPr>
              <p:cNvSpPr txBox="1"/>
              <p:nvPr/>
            </p:nvSpPr>
            <p:spPr>
              <a:xfrm>
                <a:off x="354034" y="6437835"/>
                <a:ext cx="6574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Employment: Guess the job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73B31C-3D05-4B71-83A5-65012861F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42876"/>
              <a:ext cx="795578" cy="89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866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EDF018-4E5C-4E73-B9A6-B118B2540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43543"/>
            <a:ext cx="54864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FB89FA-4A92-44DA-9EC3-1215F6545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b="9561"/>
          <a:stretch/>
        </p:blipFill>
        <p:spPr>
          <a:xfrm>
            <a:off x="428171" y="1678995"/>
            <a:ext cx="11647715" cy="2573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FCEEAD-0EB3-44BF-BB56-C3B001E57FE6}"/>
              </a:ext>
            </a:extLst>
          </p:cNvPr>
          <p:cNvGrpSpPr/>
          <p:nvPr/>
        </p:nvGrpSpPr>
        <p:grpSpPr>
          <a:xfrm>
            <a:off x="-6903" y="-43542"/>
            <a:ext cx="12198903" cy="6905426"/>
            <a:chOff x="-6903" y="-14826"/>
            <a:chExt cx="12198903" cy="6876709"/>
          </a:xfrm>
        </p:grpSpPr>
        <p:pic>
          <p:nvPicPr>
            <p:cNvPr id="7" name="Content Placeholder 4" descr="Shape, rectangle&#10;&#10;Description automatically generated">
              <a:extLst>
                <a:ext uri="{FF2B5EF4-FFF2-40B4-BE49-F238E27FC236}">
                  <a16:creationId xmlns:a16="http://schemas.microsoft.com/office/drawing/2014/main" id="{F3C9A492-65C2-47A7-8DAE-E5E383220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03" y="-14826"/>
              <a:ext cx="12198903" cy="68767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373CEF-2CE1-48A5-82B8-223A4A147600}"/>
                </a:ext>
              </a:extLst>
            </p:cNvPr>
            <p:cNvSpPr txBox="1"/>
            <p:nvPr/>
          </p:nvSpPr>
          <p:spPr>
            <a:xfrm>
              <a:off x="354034" y="6437835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Employment: Guess the job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13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299966-D4A9-420A-A435-B6CDA7158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b="6802"/>
          <a:stretch/>
        </p:blipFill>
        <p:spPr>
          <a:xfrm>
            <a:off x="0" y="1"/>
            <a:ext cx="1222760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B49BC-5AC1-4580-B2A9-997E196ED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r="24298"/>
          <a:stretch/>
        </p:blipFill>
        <p:spPr>
          <a:xfrm>
            <a:off x="838200" y="-1"/>
            <a:ext cx="1000593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9DC3A2-F790-40D3-8D3D-D472E1C1C5D2}"/>
              </a:ext>
            </a:extLst>
          </p:cNvPr>
          <p:cNvGrpSpPr/>
          <p:nvPr/>
        </p:nvGrpSpPr>
        <p:grpSpPr>
          <a:xfrm>
            <a:off x="-6903" y="-18709"/>
            <a:ext cx="12198903" cy="6876709"/>
            <a:chOff x="-6903" y="-18709"/>
            <a:chExt cx="12198903" cy="68767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2671455-1447-41FA-803E-83531FE94752}"/>
                </a:ext>
              </a:extLst>
            </p:cNvPr>
            <p:cNvGrpSpPr/>
            <p:nvPr/>
          </p:nvGrpSpPr>
          <p:grpSpPr>
            <a:xfrm>
              <a:off x="-6903" y="-18709"/>
              <a:ext cx="12198903" cy="6876709"/>
              <a:chOff x="-6903" y="-14826"/>
              <a:chExt cx="12198903" cy="6876709"/>
            </a:xfrm>
          </p:grpSpPr>
          <p:pic>
            <p:nvPicPr>
              <p:cNvPr id="7" name="Content Placeholder 4" descr="Shape, rectangle&#10;&#10;Description automatically generated">
                <a:extLst>
                  <a:ext uri="{FF2B5EF4-FFF2-40B4-BE49-F238E27FC236}">
                    <a16:creationId xmlns:a16="http://schemas.microsoft.com/office/drawing/2014/main" id="{62FF8670-3A1D-4988-8D73-A62256409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3" y="-14826"/>
                <a:ext cx="12198903" cy="68767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310DCF-A255-496D-81BA-6CD69845B181}"/>
                  </a:ext>
                </a:extLst>
              </p:cNvPr>
              <p:cNvSpPr txBox="1"/>
              <p:nvPr/>
            </p:nvSpPr>
            <p:spPr>
              <a:xfrm>
                <a:off x="354034" y="6437835"/>
                <a:ext cx="6574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Employment: Guess the job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4F943C-6F12-435B-BF53-A97ED8469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42876"/>
              <a:ext cx="795578" cy="89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78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0D4A-5A1C-492E-9790-B78B72EE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4F316-294E-4F99-9569-8FEFCCBD9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19E1F-C40A-4462-9B71-CB5D9BBF0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82" y="0"/>
            <a:ext cx="54878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EA9CB-2E1A-4BBB-A056-E6F6FA72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r="27362"/>
          <a:stretch/>
        </p:blipFill>
        <p:spPr>
          <a:xfrm>
            <a:off x="1" y="397268"/>
            <a:ext cx="12192000" cy="59892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720E329-6B64-41D8-9D35-F22A5ABD20CF}"/>
              </a:ext>
            </a:extLst>
          </p:cNvPr>
          <p:cNvGrpSpPr/>
          <p:nvPr/>
        </p:nvGrpSpPr>
        <p:grpSpPr>
          <a:xfrm>
            <a:off x="-6903" y="-14826"/>
            <a:ext cx="12198903" cy="6876709"/>
            <a:chOff x="-6903" y="-14826"/>
            <a:chExt cx="12198903" cy="68767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03DABD1-DCDA-4989-98AE-19FC510A9680}"/>
                </a:ext>
              </a:extLst>
            </p:cNvPr>
            <p:cNvGrpSpPr/>
            <p:nvPr/>
          </p:nvGrpSpPr>
          <p:grpSpPr>
            <a:xfrm>
              <a:off x="-6903" y="-14826"/>
              <a:ext cx="12198903" cy="6876709"/>
              <a:chOff x="-6903" y="-14826"/>
              <a:chExt cx="12198903" cy="6876709"/>
            </a:xfrm>
          </p:grpSpPr>
          <p:pic>
            <p:nvPicPr>
              <p:cNvPr id="7" name="Content Placeholder 4" descr="Shape, rectangle&#10;&#10;Description automatically generated">
                <a:extLst>
                  <a:ext uri="{FF2B5EF4-FFF2-40B4-BE49-F238E27FC236}">
                    <a16:creationId xmlns:a16="http://schemas.microsoft.com/office/drawing/2014/main" id="{45D615EC-BF72-462A-81F0-34E52C728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3" y="-14826"/>
                <a:ext cx="12198903" cy="68767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0CE815-6C3B-4E51-977A-C9FBC82C866D}"/>
                  </a:ext>
                </a:extLst>
              </p:cNvPr>
              <p:cNvSpPr txBox="1"/>
              <p:nvPr/>
            </p:nvSpPr>
            <p:spPr>
              <a:xfrm>
                <a:off x="354034" y="6437835"/>
                <a:ext cx="6574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Employment: Guess the job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A96FCD-F9C8-4E7F-AE3F-A6C5549D4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973" y="142876"/>
              <a:ext cx="795578" cy="89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34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0D4A-5A1C-492E-9790-B78B72EE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43D11-CF9F-401D-9ED9-0747D880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41880"/>
            <a:ext cx="9867903" cy="6150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1AEC1-B43F-4D3A-92AD-05D3D58C2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/>
        </p:blipFill>
        <p:spPr>
          <a:xfrm>
            <a:off x="2883988" y="786809"/>
            <a:ext cx="6749110" cy="50704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DE62A-A6DD-4382-981D-2BEED86B9081}"/>
              </a:ext>
            </a:extLst>
          </p:cNvPr>
          <p:cNvGrpSpPr/>
          <p:nvPr/>
        </p:nvGrpSpPr>
        <p:grpSpPr>
          <a:xfrm>
            <a:off x="-6903" y="-14826"/>
            <a:ext cx="12198903" cy="6876709"/>
            <a:chOff x="-6903" y="-14826"/>
            <a:chExt cx="12198903" cy="6876709"/>
          </a:xfrm>
        </p:grpSpPr>
        <p:pic>
          <p:nvPicPr>
            <p:cNvPr id="7" name="Content Placeholder 4" descr="Shape, rectangle&#10;&#10;Description automatically generated">
              <a:extLst>
                <a:ext uri="{FF2B5EF4-FFF2-40B4-BE49-F238E27FC236}">
                  <a16:creationId xmlns:a16="http://schemas.microsoft.com/office/drawing/2014/main" id="{F1A948AF-E7D5-4505-8FB7-28461F77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03" y="-14826"/>
              <a:ext cx="12198903" cy="68767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9FD26D-0506-4A72-BE74-011F4C87CA41}"/>
                </a:ext>
              </a:extLst>
            </p:cNvPr>
            <p:cNvSpPr txBox="1"/>
            <p:nvPr/>
          </p:nvSpPr>
          <p:spPr>
            <a:xfrm>
              <a:off x="354034" y="6437835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Employment: Guess the job</a:t>
              </a:r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7A0452A-3C04-4845-BDE1-239C4DF4E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82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212FCB-2898-40D0-8594-03971803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-31915"/>
            <a:ext cx="4591050" cy="6889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ABCE3C-76B2-4AA3-9FFF-DEA5D0771B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3949"/>
          <a:stretch/>
        </p:blipFill>
        <p:spPr>
          <a:xfrm>
            <a:off x="1722475" y="775012"/>
            <a:ext cx="8219688" cy="45837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8B4770-796B-45AB-9B68-1A091C05C22A}"/>
              </a:ext>
            </a:extLst>
          </p:cNvPr>
          <p:cNvGrpSpPr/>
          <p:nvPr/>
        </p:nvGrpSpPr>
        <p:grpSpPr>
          <a:xfrm>
            <a:off x="-6903" y="-14826"/>
            <a:ext cx="12198903" cy="6876709"/>
            <a:chOff x="-6903" y="-14826"/>
            <a:chExt cx="12198903" cy="6876709"/>
          </a:xfrm>
        </p:grpSpPr>
        <p:pic>
          <p:nvPicPr>
            <p:cNvPr id="10" name="Content Placeholder 4" descr="Shape, rectangle&#10;&#10;Description automatically generated">
              <a:extLst>
                <a:ext uri="{FF2B5EF4-FFF2-40B4-BE49-F238E27FC236}">
                  <a16:creationId xmlns:a16="http://schemas.microsoft.com/office/drawing/2014/main" id="{ADA64886-D4B6-41F1-B1EE-24ABE0D26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03" y="-14826"/>
              <a:ext cx="12198903" cy="68767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1E09D5-BF2A-4C04-90A4-E1E1BBF71209}"/>
                </a:ext>
              </a:extLst>
            </p:cNvPr>
            <p:cNvSpPr txBox="1"/>
            <p:nvPr/>
          </p:nvSpPr>
          <p:spPr>
            <a:xfrm>
              <a:off x="354034" y="6437835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Employment: Guess the job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9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0BB7640DE7143BC6D616D7CEECABA" ma:contentTypeVersion="15" ma:contentTypeDescription="Create a new document." ma:contentTypeScope="" ma:versionID="ef4a754733ec52987c94d5fb4ea52fb5">
  <xsd:schema xmlns:xsd="http://www.w3.org/2001/XMLSchema" xmlns:xs="http://www.w3.org/2001/XMLSchema" xmlns:p="http://schemas.microsoft.com/office/2006/metadata/properties" xmlns:ns3="d28f1300-0e66-4029-908e-1fec785304fe" xmlns:ns4="e70a2fbf-b6e6-4b5c-b731-1d0e44d14197" targetNamespace="http://schemas.microsoft.com/office/2006/metadata/properties" ma:root="true" ma:fieldsID="a78ef96aeff226f59c609f70a10f65f7" ns3:_="" ns4:_="">
    <xsd:import namespace="d28f1300-0e66-4029-908e-1fec785304fe"/>
    <xsd:import namespace="e70a2fbf-b6e6-4b5c-b731-1d0e44d14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xSherpaClassify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f1300-0e66-4029-908e-1fec78530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xSherpaClassifyTag" ma:index="22" nillable="true" ma:displayName="xSherpaClassifyTag" ma:internalName="xSherpaClassifyTag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a2fbf-b6e6-4b5c-b731-1d0e44d14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xSherpaClassifyTag xmlns="d28f1300-0e66-4029-908e-1fec785304fe" xsi:nil="true"/>
  </documentManagement>
</p:properties>
</file>

<file path=customXml/itemProps1.xml><?xml version="1.0" encoding="utf-8"?>
<ds:datastoreItem xmlns:ds="http://schemas.openxmlformats.org/officeDocument/2006/customXml" ds:itemID="{D3688071-FEC9-432C-9F24-ED0A4581CD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f1300-0e66-4029-908e-1fec785304fe"/>
    <ds:schemaRef ds:uri="e70a2fbf-b6e6-4b5c-b731-1d0e44d14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D8F757-E74C-4A73-9470-42C5F47DD5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8A7555-B63E-47E7-B11B-2ABF848DD3F0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d28f1300-0e66-4029-908e-1fec785304fe"/>
    <ds:schemaRef ds:uri="http://purl.org/dc/elements/1.1/"/>
    <ds:schemaRef ds:uri="e70a2fbf-b6e6-4b5c-b731-1d0e44d14197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543</Words>
  <Application>Microsoft Office PowerPoint</Application>
  <PresentationFormat>Widescreen</PresentationFormat>
  <Paragraphs>119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Poppins ExtraBold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Employment </vt:lpstr>
      <vt:lpstr>PowerPoint Presentation</vt:lpstr>
      <vt:lpstr>   Joe</vt:lpstr>
      <vt:lpstr>Creativity and employment</vt:lpstr>
      <vt:lpstr>Most important skill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Anthony</dc:creator>
  <cp:lastModifiedBy>Carl Jobson</cp:lastModifiedBy>
  <cp:revision>22</cp:revision>
  <dcterms:created xsi:type="dcterms:W3CDTF">2021-12-10T13:35:54Z</dcterms:created>
  <dcterms:modified xsi:type="dcterms:W3CDTF">2023-02-15T12:58:22Z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0x0101000020BB7640DE7143BC6D616D7CEECABA</vt:lpwstr>
  </property>
</Properties>
</file>