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8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2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9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52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8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2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64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9499C-F720-4575-BF92-C2F939F978B7}" type="datetimeFigureOut">
              <a:rPr lang="en-GB" smtClean="0"/>
              <a:t>15/03/2023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D8AC9-B4FF-475D-82CB-6BDEA56DC7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90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806705955/06ee26b58b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16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A2A482B-9DB2-3F28-83D2-9A8514F93F18}"/>
              </a:ext>
            </a:extLst>
          </p:cNvPr>
          <p:cNvSpPr/>
          <p:nvPr/>
        </p:nvSpPr>
        <p:spPr>
          <a:xfrm>
            <a:off x="2673220" y="4511394"/>
            <a:ext cx="3797559" cy="662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098E88E-C071-3D71-A278-7ECCBDE1C6AB}"/>
              </a:ext>
            </a:extLst>
          </p:cNvPr>
          <p:cNvSpPr/>
          <p:nvPr/>
        </p:nvSpPr>
        <p:spPr>
          <a:xfrm>
            <a:off x="2775286" y="4571515"/>
            <a:ext cx="3797559" cy="662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4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294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11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51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200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15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851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898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72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659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Johnson</dc:creator>
  <cp:lastModifiedBy>Fiona Johnson</cp:lastModifiedBy>
  <cp:revision>3</cp:revision>
  <dcterms:created xsi:type="dcterms:W3CDTF">2023-03-15T11:32:41Z</dcterms:created>
  <dcterms:modified xsi:type="dcterms:W3CDTF">2023-03-15T16:14:53Z</dcterms:modified>
</cp:coreProperties>
</file>