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BE445-424A-AC70-B0F1-8D5660C25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B16CB-FF26-7B53-2E5C-AEC176EFF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53758-C173-B570-C0AB-7EABB01D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0E654-216A-6634-9665-F17753956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2506E-08FD-293E-C77E-A3C1E0C50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69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B05A-D668-F726-8F4F-BD07FA17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67FB7-B6DC-3EEB-D4E2-3688F2381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D269A-0EA5-3C1E-1979-F6874DCB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6E73C-D362-AA7D-ADA6-19AB1B7B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16879-C070-6187-AAAD-CE65FED5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0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A4DFA6-4EDE-E3C6-6E51-3F6F2BB1C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C97C5-244C-2A3A-A760-75719566D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C1944-273E-E9F6-EABC-5CD55499F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03C57-3D4E-5BB4-FCBB-FE38CD26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ED726-EE85-56D3-1977-8CC7FB90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33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649A-5A12-081D-67A7-8EED5A14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447B2-9D4E-9182-FA0D-4C1E9F71F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D4F7D-4B08-7ABA-A50E-D7A9E168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1F01F-06C0-2947-BF81-E9459DCB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7DE15-81B2-5A5B-E31B-089BF801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1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FA832-5A4E-3D86-8CDB-0732E17A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2252A-3D8E-AEF3-CABF-502BF1046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AA33F-47BF-35CC-E43A-B4E65EFB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1E8A-051F-3ACB-6B61-8B3D7954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6D913-7613-65A7-C72A-4C54F15E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3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B152-9F73-DA65-135E-9452977E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9019-52E8-D4B0-E32D-4FAC93181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42991-5F35-6566-462B-F5305156A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53F68-5F04-C34F-3ACE-353D55DF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BBE65-7744-448A-B832-373C68D3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A4AB7-2B3C-3476-4764-2ABCC672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2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13F2D-EBC4-9047-F8EA-9A1A214D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FB891-D9B5-B866-C9AA-796F544D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231AE-71C5-C457-7EA8-FE8CF8310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89E3C-57DC-4E63-AC16-779BAA32B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8A935-7E2E-14F4-4203-DBA77D3AA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10FEC-5675-22BE-09A3-22CE50C1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0BC9F-DD0B-D2F9-BBB6-75434AB7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58EC6-054E-DABB-1F2C-CC3C7A45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7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463B-CCFB-FDDA-1FA9-D1667F41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25A48-A90D-FBF7-9676-859EC5960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D799A-D5A4-B8A4-5AE8-92071B4E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3E26C-0757-FC89-357C-8874C929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07725-3DFA-AFFA-63EF-3EF50C08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E4477A-007E-AA83-77F4-D8DAD87F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13044-94BC-A044-1FA6-0AEB956A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4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148B1-B6C5-0A11-6CBC-B9D130B15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B0337-2D92-09B1-12E8-C7F09FC2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BA337-A8B3-CA7B-4B5F-5C958FA3F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C5687-F506-3602-6914-48EF84AC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06ECB-EA8E-2BD7-955F-1C25B32A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AC03D-4E86-E686-AF34-DCE9BA4C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15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0230-6FA9-C53C-09CB-D53CC876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3E7CC8-B9BE-5FD7-E9C6-9192C5A39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B00A7-5485-E4A5-DA03-99AC285EB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F9F1B-0D31-973B-9E41-96ED1679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47519-9AC1-C81E-E76B-57F7B59E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40106-7B1D-E53B-9554-F507C63ED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9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1B920B-F0FB-FB34-D1BD-FCE292EC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0A8E9-967C-746B-70D6-7DFAFF617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66251-9FF6-DB90-790E-F6298E549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897B-BCAE-43F8-96BF-BF21C208E02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BC57A-0670-6DAD-8162-33C097BF0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ADD41-F3A2-B53B-8631-D8B45B64F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8AE76-C598-47BF-8BAF-B88AE9A9B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5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05955/06ee26b58b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22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82021B1-608E-E348-3261-5142F974B117}"/>
              </a:ext>
            </a:extLst>
          </p:cNvPr>
          <p:cNvSpPr/>
          <p:nvPr/>
        </p:nvSpPr>
        <p:spPr>
          <a:xfrm>
            <a:off x="4161453" y="4553339"/>
            <a:ext cx="3797559" cy="662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28FDE77-0E4E-A8EA-78B7-2E9E80821F09}"/>
              </a:ext>
            </a:extLst>
          </p:cNvPr>
          <p:cNvSpPr/>
          <p:nvPr/>
        </p:nvSpPr>
        <p:spPr>
          <a:xfrm>
            <a:off x="4323183" y="4553339"/>
            <a:ext cx="3797559" cy="662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28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96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5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40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890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63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41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10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24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2</cp:revision>
  <dcterms:created xsi:type="dcterms:W3CDTF">2023-03-15T11:37:43Z</dcterms:created>
  <dcterms:modified xsi:type="dcterms:W3CDTF">2023-03-15T16:24:42Z</dcterms:modified>
</cp:coreProperties>
</file>