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0BE445-424A-AC70-B0F1-8D5660C25D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7BB16CB-FF26-7B53-2E5C-AEC176EFF9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D53758-C173-B570-C0AB-7EABB01D65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3897B-BCAE-43F8-96BF-BF21C208E02A}" type="datetimeFigureOut">
              <a:rPr lang="en-GB" smtClean="0"/>
              <a:t>15/03/2023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D0E654-216A-6634-9665-F17753956F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E2506E-08FD-293E-C77E-A3C1E0C50C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8AE76-C598-47BF-8BAF-B88AE9A9BF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7691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67B05A-D668-F726-8F4F-BD07FA172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067FB7-B6DC-3EEB-D4E2-3688F23819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9D269A-0EA5-3C1E-1979-F6874DCBAA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3897B-BCAE-43F8-96BF-BF21C208E02A}" type="datetimeFigureOut">
              <a:rPr lang="en-GB" smtClean="0"/>
              <a:t>15/03/2023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66E73C-D362-AA7D-ADA6-19AB1B7B16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916879-C070-6187-AAAD-CE65FED505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8AE76-C598-47BF-8BAF-B88AE9A9BF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5503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6A4DFA6-4EDE-E3C6-6E51-3F6F2BB1C3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46C97C5-244C-2A3A-A760-75719566DB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8C1944-273E-E9F6-EABC-5CD55499FF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3897B-BCAE-43F8-96BF-BF21C208E02A}" type="datetimeFigureOut">
              <a:rPr lang="en-GB" smtClean="0"/>
              <a:t>15/03/2023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E03C57-3D4E-5BB4-FCBB-FE38CD260C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6ED726-EE85-56D3-1977-8CC7FB9082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8AE76-C598-47BF-8BAF-B88AE9A9BF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5339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5649A-5A12-081D-67A7-8EED5A147C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7447B2-9D4E-9182-FA0D-4C1E9F71F6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4D4F7D-4B08-7ABA-A50E-D7A9E168E2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3897B-BCAE-43F8-96BF-BF21C208E02A}" type="datetimeFigureOut">
              <a:rPr lang="en-GB" smtClean="0"/>
              <a:t>15/03/2023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E1F01F-06C0-2947-BF81-E9459DCB0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47DE15-81B2-5A5B-E31B-089BF801B8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8AE76-C598-47BF-8BAF-B88AE9A9BF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1515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7FA832-5A4E-3D86-8CDB-0732E17A9A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A2252A-3D8E-AEF3-CABF-502BF1046E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8AA33F-47BF-35CC-E43A-B4E65EFBB8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3897B-BCAE-43F8-96BF-BF21C208E02A}" type="datetimeFigureOut">
              <a:rPr lang="en-GB" smtClean="0"/>
              <a:t>15/03/2023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F61E8A-051F-3ACB-6B61-8B3D795414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16D913-7613-65A7-C72A-4C54F15EF7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8AE76-C598-47BF-8BAF-B88AE9A9BF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1377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EB152-9F73-DA65-135E-9452977E2B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9B9019-52E8-D4B0-E32D-4FAC931811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A42991-5F35-6566-462B-F5305156AE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853F68-5F04-C34F-3ACE-353D55DF32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3897B-BCAE-43F8-96BF-BF21C208E02A}" type="datetimeFigureOut">
              <a:rPr lang="en-GB" smtClean="0"/>
              <a:t>15/03/2023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EBBE65-7744-448A-B832-373C68D372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5A4AB7-2B3C-3476-4764-2ABCC672AF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8AE76-C598-47BF-8BAF-B88AE9A9BF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9422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E13F2D-EBC4-9047-F8EA-9A1A214DD3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2FB891-D9B5-B866-C9AA-796F544D29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8231AE-71C5-C457-7EA8-FE8CF83101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3589E3C-57DC-4E63-AC16-779BAA32B35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3D8A935-7E2E-14F4-4203-DBA77D3AAD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F010FEC-5675-22BE-09A3-22CE50C13B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3897B-BCAE-43F8-96BF-BF21C208E02A}" type="datetimeFigureOut">
              <a:rPr lang="en-GB" smtClean="0"/>
              <a:t>15/03/2023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8A0BC9F-DD0B-D2F9-BBB6-75434AB741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1058EC6-054E-DABB-1F2C-CC3C7A45FA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8AE76-C598-47BF-8BAF-B88AE9A9BF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7674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4F463B-CCFB-FDDA-1FA9-D1667F417C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4125A48-A90D-FBF7-9676-859EC5960C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3897B-BCAE-43F8-96BF-BF21C208E02A}" type="datetimeFigureOut">
              <a:rPr lang="en-GB" smtClean="0"/>
              <a:t>15/03/2023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5DD799A-D5A4-B8A4-5AE8-92071B4E0F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F13E26C-0757-FC89-357C-8874C9290C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8AE76-C598-47BF-8BAF-B88AE9A9BF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020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C707725-3DFA-AFFA-63EF-3EF50C08B9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3897B-BCAE-43F8-96BF-BF21C208E02A}" type="datetimeFigureOut">
              <a:rPr lang="en-GB" smtClean="0"/>
              <a:t>15/03/2023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AE4477A-007E-AA83-77F4-D8DAD87F15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F13044-94BC-A044-1FA6-0AEB956A26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8AE76-C598-47BF-8BAF-B88AE9A9BF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6440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A148B1-B6C5-0A11-6CBC-B9D130B15E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7B0337-2D92-09B1-12E8-C7F09FC260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CBA337-A8B3-CA7B-4B5F-5C958FA3FC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4C5687-F506-3602-6914-48EF84AC3B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3897B-BCAE-43F8-96BF-BF21C208E02A}" type="datetimeFigureOut">
              <a:rPr lang="en-GB" smtClean="0"/>
              <a:t>15/03/2023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D06ECB-EA8E-2BD7-955F-1C25B32AAD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9AC03D-4E86-E686-AF34-DCE9BA4C6B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8AE76-C598-47BF-8BAF-B88AE9A9BF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7154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6A0230-6FA9-C53C-09CB-D53CC8761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F3E7CC8-B9BE-5FD7-E9C6-9192C5A3943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7B00A7-5485-E4A5-DA03-99AC285EB7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DF9F1B-0D31-973B-9E41-96ED1679B1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3897B-BCAE-43F8-96BF-BF21C208E02A}" type="datetimeFigureOut">
              <a:rPr lang="en-GB" smtClean="0"/>
              <a:t>15/03/2023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A47519-9AC1-C81E-E76B-57F7B59EF5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B40106-7B1D-E53B-9554-F507C63ED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8AE76-C598-47BF-8BAF-B88AE9A9BF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897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E1B920B-F0FB-FB34-D1BD-FCE292EC00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30A8E9-967C-746B-70D6-7DFAFF6179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766251-9FF6-DB90-790E-F6298E5495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63897B-BCAE-43F8-96BF-BF21C208E02A}" type="datetimeFigureOut">
              <a:rPr lang="en-GB" smtClean="0"/>
              <a:t>15/03/2023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0BC57A-0670-6DAD-8162-33C097BF01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9ADD41-F3A2-B53B-8631-D8B45B64FC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18AE76-C598-47BF-8BAF-B88AE9A9BF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853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vimeo.com/806705955/06ee26b58b" TargetMode="External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18228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hlinkClick r:id="rId3"/>
            <a:extLst>
              <a:ext uri="{FF2B5EF4-FFF2-40B4-BE49-F238E27FC236}">
                <a16:creationId xmlns:a16="http://schemas.microsoft.com/office/drawing/2014/main" id="{682021B1-608E-E348-3261-5142F974B117}"/>
              </a:ext>
            </a:extLst>
          </p:cNvPr>
          <p:cNvSpPr/>
          <p:nvPr/>
        </p:nvSpPr>
        <p:spPr>
          <a:xfrm>
            <a:off x="4161453" y="4553339"/>
            <a:ext cx="3797559" cy="6624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>
            <a:hlinkClick r:id="rId3"/>
            <a:extLst>
              <a:ext uri="{FF2B5EF4-FFF2-40B4-BE49-F238E27FC236}">
                <a16:creationId xmlns:a16="http://schemas.microsoft.com/office/drawing/2014/main" id="{628FDE77-0E4E-A8EA-78B7-2E9E80821F09}"/>
              </a:ext>
            </a:extLst>
          </p:cNvPr>
          <p:cNvSpPr/>
          <p:nvPr/>
        </p:nvSpPr>
        <p:spPr>
          <a:xfrm>
            <a:off x="4323183" y="4553339"/>
            <a:ext cx="3797559" cy="6624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591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972894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379698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755597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834077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89051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866320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674148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981037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872495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0</Words>
  <Application>Microsoft Office PowerPoint</Application>
  <PresentationFormat>Widescreen</PresentationFormat>
  <Paragraphs>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Salvation Army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Fiona Johnson</dc:creator>
  <cp:lastModifiedBy>Fiona Johnson</cp:lastModifiedBy>
  <cp:revision>2</cp:revision>
  <dcterms:created xsi:type="dcterms:W3CDTF">2023-03-15T11:37:43Z</dcterms:created>
  <dcterms:modified xsi:type="dcterms:W3CDTF">2023-03-15T16:24:42Z</dcterms:modified>
</cp:coreProperties>
</file>