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3714-ABD0-4B0A-9B72-0CA9AC6F948E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E4AA-6900-4E12-B336-476E3D70C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77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3714-ABD0-4B0A-9B72-0CA9AC6F948E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E4AA-6900-4E12-B336-476E3D70C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705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3714-ABD0-4B0A-9B72-0CA9AC6F948E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E4AA-6900-4E12-B336-476E3D70C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922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3714-ABD0-4B0A-9B72-0CA9AC6F948E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E4AA-6900-4E12-B336-476E3D70C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689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3714-ABD0-4B0A-9B72-0CA9AC6F948E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E4AA-6900-4E12-B336-476E3D70C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61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3714-ABD0-4B0A-9B72-0CA9AC6F948E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E4AA-6900-4E12-B336-476E3D70C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342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3714-ABD0-4B0A-9B72-0CA9AC6F948E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E4AA-6900-4E12-B336-476E3D70C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4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3714-ABD0-4B0A-9B72-0CA9AC6F948E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E4AA-6900-4E12-B336-476E3D70C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819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3714-ABD0-4B0A-9B72-0CA9AC6F948E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E4AA-6900-4E12-B336-476E3D70C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14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3714-ABD0-4B0A-9B72-0CA9AC6F948E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E4AA-6900-4E12-B336-476E3D70C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254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3714-ABD0-4B0A-9B72-0CA9AC6F948E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EE4AA-6900-4E12-B336-476E3D70C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118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E3714-ABD0-4B0A-9B72-0CA9AC6F948E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EE4AA-6900-4E12-B336-476E3D70C2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957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806709628/71b664a95e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lvationist.org.uk/sites/salvationists/files/resources/2023-03/God%20You%20Are%20Good%20-%20MASTER.mp3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vimeo.com/806709628/71b664a95e" TargetMode="External"/><Relationship Id="rId4" Type="http://schemas.openxmlformats.org/officeDocument/2006/relationships/hyperlink" Target="https://www.salvationist.org.uk/sites/salvationists/files/resources/2023-03/Right%20Tracks%20-%20God%20You%20Are%20Good%20-%20Audio%20Track.mp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lvationist.org.uk/sites/salvationists/files/resources/2023-03/God%20You%20Are%20Good%20-%20MASTER.mp3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934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1365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A561D1C1-9871-AE22-8A2C-BB83E250E868}"/>
              </a:ext>
            </a:extLst>
          </p:cNvPr>
          <p:cNvSpPr/>
          <p:nvPr/>
        </p:nvSpPr>
        <p:spPr>
          <a:xfrm>
            <a:off x="2583809" y="4957894"/>
            <a:ext cx="4068661" cy="637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417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6371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13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6780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7269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303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150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8C1E9555-C64B-49D4-C926-1668EDA01EB7}"/>
              </a:ext>
            </a:extLst>
          </p:cNvPr>
          <p:cNvSpPr/>
          <p:nvPr/>
        </p:nvSpPr>
        <p:spPr>
          <a:xfrm>
            <a:off x="2583809" y="4957894"/>
            <a:ext cx="3951215" cy="637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2FFFC195-6BA4-1262-B384-9F4109524B64}"/>
              </a:ext>
            </a:extLst>
          </p:cNvPr>
          <p:cNvSpPr/>
          <p:nvPr/>
        </p:nvSpPr>
        <p:spPr>
          <a:xfrm>
            <a:off x="2583809" y="4957894"/>
            <a:ext cx="4068661" cy="847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08B594F7-9D9E-B5CF-58B6-758DF776046C}"/>
              </a:ext>
            </a:extLst>
          </p:cNvPr>
          <p:cNvSpPr/>
          <p:nvPr/>
        </p:nvSpPr>
        <p:spPr>
          <a:xfrm>
            <a:off x="2583809" y="5915638"/>
            <a:ext cx="4068661" cy="637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749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8C1E9555-C64B-49D4-C926-1668EDA01EB7}"/>
              </a:ext>
            </a:extLst>
          </p:cNvPr>
          <p:cNvSpPr/>
          <p:nvPr/>
        </p:nvSpPr>
        <p:spPr>
          <a:xfrm>
            <a:off x="2583809" y="4957894"/>
            <a:ext cx="3951215" cy="637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828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4547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0</Words>
  <Application>Microsoft Office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Johnson</dc:creator>
  <cp:lastModifiedBy>Fiona Johnson</cp:lastModifiedBy>
  <cp:revision>5</cp:revision>
  <dcterms:created xsi:type="dcterms:W3CDTF">2023-03-15T14:00:00Z</dcterms:created>
  <dcterms:modified xsi:type="dcterms:W3CDTF">2023-03-17T10:28:23Z</dcterms:modified>
</cp:coreProperties>
</file>