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D9C56-DA30-5285-30A4-5697C54C5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21A8FF-D484-A245-8A07-CE292BC2A6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7AA63-4504-E3BC-681D-9A0612AD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17382-08E4-1889-508C-FFDE3767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DFD81-82DF-76E7-D36D-B5AFB1024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BF86-E225-6792-1C0B-DB400588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DB417-10B6-BC99-A300-32BFF54A7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57A7B-B5D2-22FB-1B25-41D59940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A8E4B-16CD-0365-C5AB-9F6CFFED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BCD25-E83D-A086-8EC7-3494C2A1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01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F19E91-4046-A98A-9EB2-A82DA27DB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2453F-4855-2D92-F38C-3A3997502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53400-9152-760F-507C-2E5BBC59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88836-C558-61C3-DD44-8F47E1E1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B4C49-979F-64CA-CC25-2C5D5389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0FDCE-D02D-AB53-2299-DC23E1C7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5FD3C-9B0E-F56F-5E22-64098574E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B4741-3D04-59D9-CE53-58EFFC2C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45B7-9624-7773-2C70-67E228F56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CA4B9-0C47-D4FE-4739-18D299E8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02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E3994-F71A-E4BA-3589-BA643840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1DFAD4-47D4-E448-B77B-2C4C65AE1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E2D71-ED68-A7FA-2571-669CC9AC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3BFCE-89CF-075B-931E-6A1F1400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6401B-9A30-EA70-B9B3-287D9113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3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D30C-6B3F-C034-D302-B9FEFA306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55C50-4AA4-DF23-5CD1-7D88DC20E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B1D83-DDFB-8472-246B-3E0035DF5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51DC2-6DF6-B878-5820-114D8190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570E5-A59D-3503-E157-D8E90A98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57B05-A857-5870-3FC4-1FBCD455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0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E119-AB44-F165-EE7E-DB6CD0437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82C52-1F99-D2CB-F8DF-B6F046C7A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E179F-6497-F28F-43B1-79916609C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8AA935-DCB4-50CA-7ABD-24CF5F12B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19002-15CE-AB77-1232-25DEAFDC3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32F62-B0AC-72A0-D746-D358D08A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D1AAA6-A05D-7FE0-B2E5-3CB0194D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FC5AD-8B09-B98F-6CCF-FF4821B0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85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CF2D-EAB5-FC9F-9C97-3E29C8899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9965CF-31BE-26EA-5B13-FF0CB364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F3A6D9-390F-0DFF-4D93-BAAF46CF2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746F6-04C2-E18B-E840-7DA1F3B54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0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9D4D2-9CDB-4631-B4C4-AE8136C8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5C71EC-7DE9-774F-6209-D9F75D4E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6C687-4F8D-2556-8F2F-99E60DA1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7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727F-979C-F028-022C-CFCF2117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EDB82-984A-4CC8-CBE5-D407A4E05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3B6CB-D450-343F-EECE-513530578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255CE-D54D-F812-F7AD-568CEA76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08485-DA38-7D3C-B705-7C73D79B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DA179-EF3C-D07A-1D21-E3603CB38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3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98066-BA05-D8EF-297F-F0B31CD78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6F311-85B0-CF1C-31B5-4848C8793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9A02A-D060-DA8E-6913-CB3EE7473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1A850-891F-52A5-53D1-D13FA965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49A62-997E-F320-2D80-AAD10EA65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CEE80-6BCA-3A68-6879-0E3161BB7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35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DED5AA-B861-43B6-170F-AD8943862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B319D-E39D-9AD9-A2C5-8468A9C88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A87CC-E6A4-8B7B-C9D1-EAB0B0DC6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1D03E-F7DA-44FF-9C8E-B14D49613028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CEB96-087F-1846-F716-9F0BF263C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9C538-06AA-5AE3-DDC7-A5618FEF4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E691-D386-485F-869B-F925384CC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09628/71b664a95e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salvationist.org.uk/sites/salvationists/files/resources/2023-03/Right%20Tracks%20-%20God%20You%20Are%20Good%20-%20Audio%20Track.mp3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09628/71b664a95e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22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CB9F7BAC-23A2-E8BC-424C-15072205F997}"/>
              </a:ext>
            </a:extLst>
          </p:cNvPr>
          <p:cNvSpPr/>
          <p:nvPr/>
        </p:nvSpPr>
        <p:spPr>
          <a:xfrm>
            <a:off x="4061669" y="4978214"/>
            <a:ext cx="4068661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BD9B8F2-CCA6-A8A2-B2D4-4AB1B37D865B}"/>
              </a:ext>
            </a:extLst>
          </p:cNvPr>
          <p:cNvSpPr/>
          <p:nvPr/>
        </p:nvSpPr>
        <p:spPr>
          <a:xfrm>
            <a:off x="4061669" y="5924874"/>
            <a:ext cx="4068661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0B67F71D-907E-AC73-F54E-AD292FBAC5C7}"/>
              </a:ext>
            </a:extLst>
          </p:cNvPr>
          <p:cNvSpPr/>
          <p:nvPr/>
        </p:nvSpPr>
        <p:spPr>
          <a:xfrm>
            <a:off x="4061669" y="4923038"/>
            <a:ext cx="4068661" cy="847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571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43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14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56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10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35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58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098B763-D458-FAFC-7139-85D15660804C}"/>
              </a:ext>
            </a:extLst>
          </p:cNvPr>
          <p:cNvSpPr/>
          <p:nvPr/>
        </p:nvSpPr>
        <p:spPr>
          <a:xfrm>
            <a:off x="4061669" y="4947734"/>
            <a:ext cx="4068661" cy="637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90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010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66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3</cp:revision>
  <dcterms:created xsi:type="dcterms:W3CDTF">2023-03-15T13:59:14Z</dcterms:created>
  <dcterms:modified xsi:type="dcterms:W3CDTF">2023-03-17T10:28:02Z</dcterms:modified>
</cp:coreProperties>
</file>