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7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501F2-73BA-468C-8576-DCBAD4B6573A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27A1-659A-4138-A090-944F6148EB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388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501F2-73BA-468C-8576-DCBAD4B6573A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27A1-659A-4138-A090-944F6148EB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100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501F2-73BA-468C-8576-DCBAD4B6573A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27A1-659A-4138-A090-944F6148EB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930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501F2-73BA-468C-8576-DCBAD4B6573A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27A1-659A-4138-A090-944F6148EB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8021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501F2-73BA-468C-8576-DCBAD4B6573A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27A1-659A-4138-A090-944F6148EB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0679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501F2-73BA-468C-8576-DCBAD4B6573A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27A1-659A-4138-A090-944F6148EB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9891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501F2-73BA-468C-8576-DCBAD4B6573A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27A1-659A-4138-A090-944F6148EB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0813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501F2-73BA-468C-8576-DCBAD4B6573A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27A1-659A-4138-A090-944F6148EB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35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501F2-73BA-468C-8576-DCBAD4B6573A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27A1-659A-4138-A090-944F6148EB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340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501F2-73BA-468C-8576-DCBAD4B6573A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27A1-659A-4138-A090-944F6148EB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335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501F2-73BA-468C-8576-DCBAD4B6573A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27A1-659A-4138-A090-944F6148EB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147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501F2-73BA-468C-8576-DCBAD4B6573A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B27A1-659A-4138-A090-944F6148EB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541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806722015/39fe9197bf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9275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75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9420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5962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8319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769471E1-4F83-1DF9-6B7A-412A2BC948E1}"/>
              </a:ext>
            </a:extLst>
          </p:cNvPr>
          <p:cNvSpPr/>
          <p:nvPr/>
        </p:nvSpPr>
        <p:spPr>
          <a:xfrm>
            <a:off x="1652631" y="4630723"/>
            <a:ext cx="5788404" cy="6878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1F78ECD3-4FA2-FE1A-E3D3-1C975CAC4E32}"/>
              </a:ext>
            </a:extLst>
          </p:cNvPr>
          <p:cNvSpPr/>
          <p:nvPr/>
        </p:nvSpPr>
        <p:spPr>
          <a:xfrm>
            <a:off x="1702965" y="4630723"/>
            <a:ext cx="5788404" cy="6878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7AEA124A-D1CE-7582-E589-3E78052C2CBA}"/>
              </a:ext>
            </a:extLst>
          </p:cNvPr>
          <p:cNvSpPr/>
          <p:nvPr/>
        </p:nvSpPr>
        <p:spPr>
          <a:xfrm>
            <a:off x="1855365" y="4630723"/>
            <a:ext cx="5788404" cy="6878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72E2EA0F-2F2D-19F9-AB69-015B88C8A416}"/>
              </a:ext>
            </a:extLst>
          </p:cNvPr>
          <p:cNvSpPr/>
          <p:nvPr/>
        </p:nvSpPr>
        <p:spPr>
          <a:xfrm>
            <a:off x="2007765" y="4630723"/>
            <a:ext cx="5788404" cy="6878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105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337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1897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8241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0</Words>
  <Application>Microsoft Office PowerPoint</Application>
  <PresentationFormat>On-screen Show 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Salvation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Johnson</dc:creator>
  <cp:lastModifiedBy>Fiona Johnson</cp:lastModifiedBy>
  <cp:revision>5</cp:revision>
  <dcterms:created xsi:type="dcterms:W3CDTF">2023-03-15T10:27:38Z</dcterms:created>
  <dcterms:modified xsi:type="dcterms:W3CDTF">2023-03-15T16:12:08Z</dcterms:modified>
</cp:coreProperties>
</file>