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D893-AF7F-C27E-1D01-81E55E8DA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6A1BC-14AE-2306-34FF-CE354CD9D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55965-0D2A-7812-82C3-9D9B3403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DB30-2A03-1940-B876-8F91E0E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693E6-95A9-1D6B-55E2-6D5B628B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7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9D95-7BCF-F807-2F43-78F72903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9611B-E07B-B403-7081-DCD98616F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AEF-1A50-4586-1832-52627AA1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8C57-1F29-A0B0-A3E8-9C97F88B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F5CC-637D-E92A-1810-7CE2995A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07C75-8681-911F-A02A-719D036D1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00427-AD91-89C3-E7CA-B55941514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A4E7-5D7C-F0BB-EEA4-31D216F5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70C4D-5467-B5FE-651C-3FCE17AB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E8E2-FCE5-1FA7-6A0C-46D1605C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D109-B7BB-3448-F695-C5ECAC96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DE3A-5245-DDF7-F6D3-4C13EA4C7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53C50-54DE-39DA-BE13-62A67D8A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35EE0-2488-F824-0B78-6AB64C8F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5C3D-9ECD-0377-AE58-C1E0D0CA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EC2C-F5FD-F7FC-D4E0-6A43207C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34FF1-5CB9-360E-4914-994C5A73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71B0F-646D-A42D-43C4-A2218B97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46C6-8E42-98C2-4148-2F0AE144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E5E5-AE62-A800-D450-A601AE3C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7E80-5A28-17C1-B344-DF3AD345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73EF-6994-C7A7-59A3-E16246477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DEFA9-3AEB-85D0-EE73-EEC28612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26D89-C5D0-E00D-6489-CC4D05D4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D875C-5215-DD82-09AC-E28930B9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8DDB1-3E93-EC9D-6D8A-FA1D9CB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9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971A-4014-4CFE-593F-BDB0DB65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79B9-7B14-1E1E-B858-826324D70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E8FE4-CADC-376F-87C9-B1E41B5EF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F9F37-7E82-5835-0571-4713B1FF5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D7E21-CA7C-D4D9-95F1-A8281ADBE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936D6-59F2-69AA-7B15-DF3A3F58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48F12-DD0B-1BC7-2968-BA476A73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EB627-0B8D-59B0-A665-B11E7DC2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5411-7DDB-5C0D-37EC-92C7D074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A4C93-9154-070A-CC1A-29225116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93821-AF32-8529-EAB3-0A8F0F0C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ED53B-4C50-C02E-7771-75CD76F9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F505D-3744-C739-D544-4CB3D9B1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F8FAF-1F3F-4647-B824-7473C151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0C087-5481-BDC8-6640-03DA331F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2CB6-3644-EF81-F989-7D562F9D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07F8-9C26-A14B-E638-C63F74F19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E2C7D-083E-154D-0ED3-AF465F5A0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9CE3D-3A5E-D363-37DB-5AA0E332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BEA9C-C1DB-D062-787F-0A7C010F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A9487-829A-CF3F-22DF-596171E4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6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88A2-EF6A-DD52-5E55-0761D1C5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132AB-EC46-300E-6ACB-1D43C9E41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5C9EF-49C9-AECB-D590-5322579EF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C84AB-FABB-15F1-9AD8-2B871E1E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2B044-23CC-9E45-09D9-7A9D57B0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19F8E-C8F4-C9C1-85BA-6268CA7F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98238-AEDD-EE04-AF9A-C68D6CCA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77118-6F5B-E044-3CBC-E6C86F5E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4731-EFB6-F8A4-B187-5E1CD984F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09E8-A6FA-4C87-920D-2FFF28066820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CA1FE-2951-9986-C231-E8870FA54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EFD5-0286-0126-EB3F-6210D831C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0928-809E-4100-932B-ECADDE8B5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2015/39fe9197b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62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5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45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54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1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7DC060F-DE63-CAD3-895F-3FA9A4CBF602}"/>
              </a:ext>
            </a:extLst>
          </p:cNvPr>
          <p:cNvSpPr/>
          <p:nvPr/>
        </p:nvSpPr>
        <p:spPr>
          <a:xfrm>
            <a:off x="3121218" y="4621392"/>
            <a:ext cx="5788404" cy="687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A66954C-C87D-ABE8-A790-6D1494F603D3}"/>
              </a:ext>
            </a:extLst>
          </p:cNvPr>
          <p:cNvSpPr/>
          <p:nvPr/>
        </p:nvSpPr>
        <p:spPr>
          <a:xfrm>
            <a:off x="3273618" y="4689817"/>
            <a:ext cx="5788404" cy="687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2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1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5</cp:revision>
  <dcterms:created xsi:type="dcterms:W3CDTF">2023-03-15T10:38:41Z</dcterms:created>
  <dcterms:modified xsi:type="dcterms:W3CDTF">2023-03-17T09:26:04Z</dcterms:modified>
</cp:coreProperties>
</file>