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"/>
  </p:notesMasterIdLst>
  <p:sldIdLst>
    <p:sldId id="275" r:id="rId2"/>
    <p:sldId id="261" r:id="rId3"/>
    <p:sldId id="263" r:id="rId4"/>
    <p:sldId id="271" r:id="rId5"/>
    <p:sldId id="264" r:id="rId6"/>
    <p:sldId id="378" r:id="rId7"/>
    <p:sldId id="274" r:id="rId8"/>
    <p:sldId id="266" r:id="rId9"/>
    <p:sldId id="272" r:id="rId10"/>
    <p:sldId id="257" r:id="rId11"/>
    <p:sldId id="258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3273B"/>
    <a:srgbClr val="283845"/>
    <a:srgbClr val="1F0318"/>
    <a:srgbClr val="F4436C"/>
    <a:srgbClr val="BAACBD"/>
    <a:srgbClr val="5BC0BE"/>
    <a:srgbClr val="FC440F"/>
    <a:srgbClr val="ECE83A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3C199DB-0E30-48A6-9216-76DA10CF04DB}" v="468" dt="2022-09-23T10:57:29.65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309" autoAdjust="0"/>
    <p:restoredTop sz="77654" autoAdjust="0"/>
  </p:normalViewPr>
  <p:slideViewPr>
    <p:cSldViewPr snapToGrid="0" snapToObjects="1">
      <p:cViewPr varScale="1">
        <p:scale>
          <a:sx n="88" d="100"/>
          <a:sy n="88" d="100"/>
        </p:scale>
        <p:origin x="99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ebecca Anthony" userId="0b1e38f4-0dd6-4b17-b414-ad801274aaa2" providerId="ADAL" clId="{E3C199DB-0E30-48A6-9216-76DA10CF04DB}"/>
    <pc:docChg chg="undo redo custSel addSld delSld modSld sldOrd">
      <pc:chgData name="Rebecca Anthony" userId="0b1e38f4-0dd6-4b17-b414-ad801274aaa2" providerId="ADAL" clId="{E3C199DB-0E30-48A6-9216-76DA10CF04DB}" dt="2022-09-23T10:57:53.520" v="2717" actId="1036"/>
      <pc:docMkLst>
        <pc:docMk/>
      </pc:docMkLst>
      <pc:sldChg chg="addSp delSp modSp mod modAnim">
        <pc:chgData name="Rebecca Anthony" userId="0b1e38f4-0dd6-4b17-b414-ad801274aaa2" providerId="ADAL" clId="{E3C199DB-0E30-48A6-9216-76DA10CF04DB}" dt="2022-09-23T10:45:08.635" v="2538" actId="207"/>
        <pc:sldMkLst>
          <pc:docMk/>
          <pc:sldMk cId="3098675221" sldId="257"/>
        </pc:sldMkLst>
        <pc:spChg chg="mod topLvl">
          <ac:chgData name="Rebecca Anthony" userId="0b1e38f4-0dd6-4b17-b414-ad801274aaa2" providerId="ADAL" clId="{E3C199DB-0E30-48A6-9216-76DA10CF04DB}" dt="2022-09-21T15:09:57.826" v="948" actId="207"/>
          <ac:spMkLst>
            <pc:docMk/>
            <pc:sldMk cId="3098675221" sldId="257"/>
            <ac:spMk id="5" creationId="{00000000-0000-0000-0000-000000000000}"/>
          </ac:spMkLst>
        </pc:spChg>
        <pc:spChg chg="mod">
          <ac:chgData name="Rebecca Anthony" userId="0b1e38f4-0dd6-4b17-b414-ad801274aaa2" providerId="ADAL" clId="{E3C199DB-0E30-48A6-9216-76DA10CF04DB}" dt="2022-09-23T10:45:08.635" v="2538" actId="207"/>
          <ac:spMkLst>
            <pc:docMk/>
            <pc:sldMk cId="3098675221" sldId="257"/>
            <ac:spMk id="29" creationId="{00000000-0000-0000-0000-000000000000}"/>
          </ac:spMkLst>
        </pc:spChg>
        <pc:spChg chg="mod">
          <ac:chgData name="Rebecca Anthony" userId="0b1e38f4-0dd6-4b17-b414-ad801274aaa2" providerId="ADAL" clId="{E3C199DB-0E30-48A6-9216-76DA10CF04DB}" dt="2022-09-23T10:44:50.460" v="2535"/>
          <ac:spMkLst>
            <pc:docMk/>
            <pc:sldMk cId="3098675221" sldId="257"/>
            <ac:spMk id="42" creationId="{00000000-0000-0000-0000-000000000000}"/>
          </ac:spMkLst>
        </pc:spChg>
        <pc:grpChg chg="del">
          <ac:chgData name="Rebecca Anthony" userId="0b1e38f4-0dd6-4b17-b414-ad801274aaa2" providerId="ADAL" clId="{E3C199DB-0E30-48A6-9216-76DA10CF04DB}" dt="2022-09-21T15:09:36.786" v="945" actId="165"/>
          <ac:grpSpMkLst>
            <pc:docMk/>
            <pc:sldMk cId="3098675221" sldId="257"/>
            <ac:grpSpMk id="7" creationId="{00000000-0000-0000-0000-000000000000}"/>
          </ac:grpSpMkLst>
        </pc:grpChg>
        <pc:picChg chg="mod">
          <ac:chgData name="Rebecca Anthony" userId="0b1e38f4-0dd6-4b17-b414-ad801274aaa2" providerId="ADAL" clId="{E3C199DB-0E30-48A6-9216-76DA10CF04DB}" dt="2022-09-21T15:10:52.722" v="951"/>
          <ac:picMkLst>
            <pc:docMk/>
            <pc:sldMk cId="3098675221" sldId="257"/>
            <ac:picMk id="2" creationId="{00000000-0000-0000-0000-000000000000}"/>
          </ac:picMkLst>
        </pc:picChg>
        <pc:picChg chg="mod">
          <ac:chgData name="Rebecca Anthony" userId="0b1e38f4-0dd6-4b17-b414-ad801274aaa2" providerId="ADAL" clId="{E3C199DB-0E30-48A6-9216-76DA10CF04DB}" dt="2022-09-21T15:11:00.265" v="952" actId="1076"/>
          <ac:picMkLst>
            <pc:docMk/>
            <pc:sldMk cId="3098675221" sldId="257"/>
            <ac:picMk id="3" creationId="{00000000-0000-0000-0000-000000000000}"/>
          </ac:picMkLst>
        </pc:picChg>
        <pc:picChg chg="del mod topLvl">
          <ac:chgData name="Rebecca Anthony" userId="0b1e38f4-0dd6-4b17-b414-ad801274aaa2" providerId="ADAL" clId="{E3C199DB-0E30-48A6-9216-76DA10CF04DB}" dt="2022-09-21T15:09:45.535" v="946" actId="478"/>
          <ac:picMkLst>
            <pc:docMk/>
            <pc:sldMk cId="3098675221" sldId="257"/>
            <ac:picMk id="4" creationId="{00000000-0000-0000-0000-000000000000}"/>
          </ac:picMkLst>
        </pc:picChg>
        <pc:picChg chg="mod">
          <ac:chgData name="Rebecca Anthony" userId="0b1e38f4-0dd6-4b17-b414-ad801274aaa2" providerId="ADAL" clId="{E3C199DB-0E30-48A6-9216-76DA10CF04DB}" dt="2022-09-21T15:10:33.242" v="949" actId="1076"/>
          <ac:picMkLst>
            <pc:docMk/>
            <pc:sldMk cId="3098675221" sldId="257"/>
            <ac:picMk id="10" creationId="{00000000-0000-0000-0000-000000000000}"/>
          </ac:picMkLst>
        </pc:picChg>
        <pc:picChg chg="add mod ord">
          <ac:chgData name="Rebecca Anthony" userId="0b1e38f4-0dd6-4b17-b414-ad801274aaa2" providerId="ADAL" clId="{E3C199DB-0E30-48A6-9216-76DA10CF04DB}" dt="2022-09-21T15:09:13.595" v="944" actId="167"/>
          <ac:picMkLst>
            <pc:docMk/>
            <pc:sldMk cId="3098675221" sldId="257"/>
            <ac:picMk id="14" creationId="{06CC7F1F-90AC-4F72-A52A-E56137DB09B0}"/>
          </ac:picMkLst>
        </pc:picChg>
      </pc:sldChg>
      <pc:sldChg chg="addSp delSp modSp mod delAnim modAnim">
        <pc:chgData name="Rebecca Anthony" userId="0b1e38f4-0dd6-4b17-b414-ad801274aaa2" providerId="ADAL" clId="{E3C199DB-0E30-48A6-9216-76DA10CF04DB}" dt="2022-09-23T10:57:53.520" v="2717" actId="1036"/>
        <pc:sldMkLst>
          <pc:docMk/>
          <pc:sldMk cId="2580144819" sldId="258"/>
        </pc:sldMkLst>
        <pc:spChg chg="mod">
          <ac:chgData name="Rebecca Anthony" userId="0b1e38f4-0dd6-4b17-b414-ad801274aaa2" providerId="ADAL" clId="{E3C199DB-0E30-48A6-9216-76DA10CF04DB}" dt="2022-09-23T10:57:41.433" v="2689" actId="1036"/>
          <ac:spMkLst>
            <pc:docMk/>
            <pc:sldMk cId="2580144819" sldId="258"/>
            <ac:spMk id="11" creationId="{00000000-0000-0000-0000-000000000000}"/>
          </ac:spMkLst>
        </pc:spChg>
        <pc:spChg chg="mod">
          <ac:chgData name="Rebecca Anthony" userId="0b1e38f4-0dd6-4b17-b414-ad801274aaa2" providerId="ADAL" clId="{E3C199DB-0E30-48A6-9216-76DA10CF04DB}" dt="2022-09-22T09:49:42.330" v="1811" actId="20577"/>
          <ac:spMkLst>
            <pc:docMk/>
            <pc:sldMk cId="2580144819" sldId="258"/>
            <ac:spMk id="29" creationId="{00000000-0000-0000-0000-000000000000}"/>
          </ac:spMkLst>
        </pc:spChg>
        <pc:spChg chg="mod">
          <ac:chgData name="Rebecca Anthony" userId="0b1e38f4-0dd6-4b17-b414-ad801274aaa2" providerId="ADAL" clId="{E3C199DB-0E30-48A6-9216-76DA10CF04DB}" dt="2022-09-23T10:57:41.433" v="2689" actId="1036"/>
          <ac:spMkLst>
            <pc:docMk/>
            <pc:sldMk cId="2580144819" sldId="258"/>
            <ac:spMk id="44" creationId="{00000000-0000-0000-0000-000000000000}"/>
          </ac:spMkLst>
        </pc:spChg>
        <pc:spChg chg="mod">
          <ac:chgData name="Rebecca Anthony" userId="0b1e38f4-0dd6-4b17-b414-ad801274aaa2" providerId="ADAL" clId="{E3C199DB-0E30-48A6-9216-76DA10CF04DB}" dt="2022-09-23T10:57:41.433" v="2689" actId="1036"/>
          <ac:spMkLst>
            <pc:docMk/>
            <pc:sldMk cId="2580144819" sldId="258"/>
            <ac:spMk id="45" creationId="{00000000-0000-0000-0000-000000000000}"/>
          </ac:spMkLst>
        </pc:spChg>
        <pc:spChg chg="mod">
          <ac:chgData name="Rebecca Anthony" userId="0b1e38f4-0dd6-4b17-b414-ad801274aaa2" providerId="ADAL" clId="{E3C199DB-0E30-48A6-9216-76DA10CF04DB}" dt="2022-09-23T10:57:41.433" v="2689" actId="1036"/>
          <ac:spMkLst>
            <pc:docMk/>
            <pc:sldMk cId="2580144819" sldId="258"/>
            <ac:spMk id="46" creationId="{00000000-0000-0000-0000-000000000000}"/>
          </ac:spMkLst>
        </pc:spChg>
        <pc:spChg chg="mod">
          <ac:chgData name="Rebecca Anthony" userId="0b1e38f4-0dd6-4b17-b414-ad801274aaa2" providerId="ADAL" clId="{E3C199DB-0E30-48A6-9216-76DA10CF04DB}" dt="2022-09-23T10:57:41.433" v="2689" actId="1036"/>
          <ac:spMkLst>
            <pc:docMk/>
            <pc:sldMk cId="2580144819" sldId="258"/>
            <ac:spMk id="47" creationId="{00000000-0000-0000-0000-000000000000}"/>
          </ac:spMkLst>
        </pc:spChg>
        <pc:spChg chg="mod">
          <ac:chgData name="Rebecca Anthony" userId="0b1e38f4-0dd6-4b17-b414-ad801274aaa2" providerId="ADAL" clId="{E3C199DB-0E30-48A6-9216-76DA10CF04DB}" dt="2022-09-23T10:57:41.433" v="2689" actId="1036"/>
          <ac:spMkLst>
            <pc:docMk/>
            <pc:sldMk cId="2580144819" sldId="258"/>
            <ac:spMk id="48" creationId="{00000000-0000-0000-0000-000000000000}"/>
          </ac:spMkLst>
        </pc:spChg>
        <pc:spChg chg="mod">
          <ac:chgData name="Rebecca Anthony" userId="0b1e38f4-0dd6-4b17-b414-ad801274aaa2" providerId="ADAL" clId="{E3C199DB-0E30-48A6-9216-76DA10CF04DB}" dt="2022-09-23T10:57:41.433" v="2689" actId="1036"/>
          <ac:spMkLst>
            <pc:docMk/>
            <pc:sldMk cId="2580144819" sldId="258"/>
            <ac:spMk id="49" creationId="{00000000-0000-0000-0000-000000000000}"/>
          </ac:spMkLst>
        </pc:spChg>
        <pc:spChg chg="mod">
          <ac:chgData name="Rebecca Anthony" userId="0b1e38f4-0dd6-4b17-b414-ad801274aaa2" providerId="ADAL" clId="{E3C199DB-0E30-48A6-9216-76DA10CF04DB}" dt="2022-09-23T10:57:41.433" v="2689" actId="1036"/>
          <ac:spMkLst>
            <pc:docMk/>
            <pc:sldMk cId="2580144819" sldId="258"/>
            <ac:spMk id="71" creationId="{00000000-0000-0000-0000-000000000000}"/>
          </ac:spMkLst>
        </pc:spChg>
        <pc:spChg chg="mod">
          <ac:chgData name="Rebecca Anthony" userId="0b1e38f4-0dd6-4b17-b414-ad801274aaa2" providerId="ADAL" clId="{E3C199DB-0E30-48A6-9216-76DA10CF04DB}" dt="2022-09-23T10:57:41.433" v="2689" actId="1036"/>
          <ac:spMkLst>
            <pc:docMk/>
            <pc:sldMk cId="2580144819" sldId="258"/>
            <ac:spMk id="72" creationId="{00000000-0000-0000-0000-000000000000}"/>
          </ac:spMkLst>
        </pc:spChg>
        <pc:spChg chg="del mod">
          <ac:chgData name="Rebecca Anthony" userId="0b1e38f4-0dd6-4b17-b414-ad801274aaa2" providerId="ADAL" clId="{E3C199DB-0E30-48A6-9216-76DA10CF04DB}" dt="2022-09-23T10:55:15.381" v="2649"/>
          <ac:spMkLst>
            <pc:docMk/>
            <pc:sldMk cId="2580144819" sldId="258"/>
            <ac:spMk id="73" creationId="{00000000-0000-0000-0000-000000000000}"/>
          </ac:spMkLst>
        </pc:spChg>
        <pc:spChg chg="del mod">
          <ac:chgData name="Rebecca Anthony" userId="0b1e38f4-0dd6-4b17-b414-ad801274aaa2" providerId="ADAL" clId="{E3C199DB-0E30-48A6-9216-76DA10CF04DB}" dt="2022-09-23T10:55:15.389" v="2651"/>
          <ac:spMkLst>
            <pc:docMk/>
            <pc:sldMk cId="2580144819" sldId="258"/>
            <ac:spMk id="74" creationId="{00000000-0000-0000-0000-000000000000}"/>
          </ac:spMkLst>
        </pc:spChg>
        <pc:spChg chg="mod">
          <ac:chgData name="Rebecca Anthony" userId="0b1e38f4-0dd6-4b17-b414-ad801274aaa2" providerId="ADAL" clId="{E3C199DB-0E30-48A6-9216-76DA10CF04DB}" dt="2022-09-23T10:57:41.433" v="2689" actId="1036"/>
          <ac:spMkLst>
            <pc:docMk/>
            <pc:sldMk cId="2580144819" sldId="258"/>
            <ac:spMk id="76" creationId="{00000000-0000-0000-0000-000000000000}"/>
          </ac:spMkLst>
        </pc:spChg>
        <pc:spChg chg="mod">
          <ac:chgData name="Rebecca Anthony" userId="0b1e38f4-0dd6-4b17-b414-ad801274aaa2" providerId="ADAL" clId="{E3C199DB-0E30-48A6-9216-76DA10CF04DB}" dt="2022-09-23T10:57:41.433" v="2689" actId="1036"/>
          <ac:spMkLst>
            <pc:docMk/>
            <pc:sldMk cId="2580144819" sldId="258"/>
            <ac:spMk id="77" creationId="{00000000-0000-0000-0000-000000000000}"/>
          </ac:spMkLst>
        </pc:spChg>
        <pc:spChg chg="mod">
          <ac:chgData name="Rebecca Anthony" userId="0b1e38f4-0dd6-4b17-b414-ad801274aaa2" providerId="ADAL" clId="{E3C199DB-0E30-48A6-9216-76DA10CF04DB}" dt="2022-09-23T10:57:41.433" v="2689" actId="1036"/>
          <ac:spMkLst>
            <pc:docMk/>
            <pc:sldMk cId="2580144819" sldId="258"/>
            <ac:spMk id="78" creationId="{00000000-0000-0000-0000-000000000000}"/>
          </ac:spMkLst>
        </pc:spChg>
        <pc:spChg chg="del mod">
          <ac:chgData name="Rebecca Anthony" userId="0b1e38f4-0dd6-4b17-b414-ad801274aaa2" providerId="ADAL" clId="{E3C199DB-0E30-48A6-9216-76DA10CF04DB}" dt="2022-09-23T10:55:27.485" v="2655" actId="478"/>
          <ac:spMkLst>
            <pc:docMk/>
            <pc:sldMk cId="2580144819" sldId="258"/>
            <ac:spMk id="79" creationId="{00000000-0000-0000-0000-000000000000}"/>
          </ac:spMkLst>
        </pc:spChg>
        <pc:spChg chg="del mod">
          <ac:chgData name="Rebecca Anthony" userId="0b1e38f4-0dd6-4b17-b414-ad801274aaa2" providerId="ADAL" clId="{E3C199DB-0E30-48A6-9216-76DA10CF04DB}" dt="2022-09-23T10:55:20.778" v="2653" actId="478"/>
          <ac:spMkLst>
            <pc:docMk/>
            <pc:sldMk cId="2580144819" sldId="258"/>
            <ac:spMk id="80" creationId="{00000000-0000-0000-0000-000000000000}"/>
          </ac:spMkLst>
        </pc:spChg>
        <pc:grpChg chg="mod">
          <ac:chgData name="Rebecca Anthony" userId="0b1e38f4-0dd6-4b17-b414-ad801274aaa2" providerId="ADAL" clId="{E3C199DB-0E30-48A6-9216-76DA10CF04DB}" dt="2022-09-23T10:57:53.520" v="2717" actId="1036"/>
          <ac:grpSpMkLst>
            <pc:docMk/>
            <pc:sldMk cId="2580144819" sldId="258"/>
            <ac:grpSpMk id="27" creationId="{00000000-0000-0000-0000-000000000000}"/>
          </ac:grpSpMkLst>
        </pc:grpChg>
        <pc:grpChg chg="del">
          <ac:chgData name="Rebecca Anthony" userId="0b1e38f4-0dd6-4b17-b414-ad801274aaa2" providerId="ADAL" clId="{E3C199DB-0E30-48A6-9216-76DA10CF04DB}" dt="2022-09-21T15:11:18.236" v="976" actId="478"/>
          <ac:grpSpMkLst>
            <pc:docMk/>
            <pc:sldMk cId="2580144819" sldId="258"/>
            <ac:grpSpMk id="43" creationId="{00000000-0000-0000-0000-000000000000}"/>
          </ac:grpSpMkLst>
        </pc:grpChg>
        <pc:picChg chg="mod">
          <ac:chgData name="Rebecca Anthony" userId="0b1e38f4-0dd6-4b17-b414-ad801274aaa2" providerId="ADAL" clId="{E3C199DB-0E30-48A6-9216-76DA10CF04DB}" dt="2022-09-23T10:57:41.433" v="2689" actId="1036"/>
          <ac:picMkLst>
            <pc:docMk/>
            <pc:sldMk cId="2580144819" sldId="258"/>
            <ac:picMk id="2" creationId="{00000000-0000-0000-0000-000000000000}"/>
          </ac:picMkLst>
        </pc:picChg>
        <pc:picChg chg="mod">
          <ac:chgData name="Rebecca Anthony" userId="0b1e38f4-0dd6-4b17-b414-ad801274aaa2" providerId="ADAL" clId="{E3C199DB-0E30-48A6-9216-76DA10CF04DB}" dt="2022-09-23T10:57:41.433" v="2689" actId="1036"/>
          <ac:picMkLst>
            <pc:docMk/>
            <pc:sldMk cId="2580144819" sldId="258"/>
            <ac:picMk id="3" creationId="{00000000-0000-0000-0000-000000000000}"/>
          </ac:picMkLst>
        </pc:picChg>
        <pc:picChg chg="mod">
          <ac:chgData name="Rebecca Anthony" userId="0b1e38f4-0dd6-4b17-b414-ad801274aaa2" providerId="ADAL" clId="{E3C199DB-0E30-48A6-9216-76DA10CF04DB}" dt="2022-09-23T10:57:41.433" v="2689" actId="1036"/>
          <ac:picMkLst>
            <pc:docMk/>
            <pc:sldMk cId="2580144819" sldId="258"/>
            <ac:picMk id="6" creationId="{00000000-0000-0000-0000-000000000000}"/>
          </ac:picMkLst>
        </pc:picChg>
        <pc:picChg chg="add mod ord">
          <ac:chgData name="Rebecca Anthony" userId="0b1e38f4-0dd6-4b17-b414-ad801274aaa2" providerId="ADAL" clId="{E3C199DB-0E30-48A6-9216-76DA10CF04DB}" dt="2022-09-23T10:57:53.520" v="2717" actId="1036"/>
          <ac:picMkLst>
            <pc:docMk/>
            <pc:sldMk cId="2580144819" sldId="258"/>
            <ac:picMk id="34" creationId="{F333B120-A377-4D03-A5AF-A458ED101F16}"/>
          </ac:picMkLst>
        </pc:picChg>
        <pc:picChg chg="add del mod">
          <ac:chgData name="Rebecca Anthony" userId="0b1e38f4-0dd6-4b17-b414-ad801274aaa2" providerId="ADAL" clId="{E3C199DB-0E30-48A6-9216-76DA10CF04DB}" dt="2022-09-23T10:57:31.125" v="2672" actId="478"/>
          <ac:picMkLst>
            <pc:docMk/>
            <pc:sldMk cId="2580144819" sldId="258"/>
            <ac:picMk id="35" creationId="{C634E05A-E8A6-439F-B7C0-F015E5284663}"/>
          </ac:picMkLst>
        </pc:picChg>
        <pc:picChg chg="mod">
          <ac:chgData name="Rebecca Anthony" userId="0b1e38f4-0dd6-4b17-b414-ad801274aaa2" providerId="ADAL" clId="{E3C199DB-0E30-48A6-9216-76DA10CF04DB}" dt="2022-09-23T10:57:41.433" v="2689" actId="1036"/>
          <ac:picMkLst>
            <pc:docMk/>
            <pc:sldMk cId="2580144819" sldId="258"/>
            <ac:picMk id="51" creationId="{00000000-0000-0000-0000-000000000000}"/>
          </ac:picMkLst>
        </pc:picChg>
        <pc:picChg chg="mod">
          <ac:chgData name="Rebecca Anthony" userId="0b1e38f4-0dd6-4b17-b414-ad801274aaa2" providerId="ADAL" clId="{E3C199DB-0E30-48A6-9216-76DA10CF04DB}" dt="2022-09-23T10:57:41.433" v="2689" actId="1036"/>
          <ac:picMkLst>
            <pc:docMk/>
            <pc:sldMk cId="2580144819" sldId="258"/>
            <ac:picMk id="54" creationId="{00000000-0000-0000-0000-000000000000}"/>
          </ac:picMkLst>
        </pc:picChg>
        <pc:picChg chg="mod">
          <ac:chgData name="Rebecca Anthony" userId="0b1e38f4-0dd6-4b17-b414-ad801274aaa2" providerId="ADAL" clId="{E3C199DB-0E30-48A6-9216-76DA10CF04DB}" dt="2022-09-23T10:57:41.433" v="2689" actId="1036"/>
          <ac:picMkLst>
            <pc:docMk/>
            <pc:sldMk cId="2580144819" sldId="258"/>
            <ac:picMk id="57" creationId="{00000000-0000-0000-0000-000000000000}"/>
          </ac:picMkLst>
        </pc:picChg>
        <pc:picChg chg="mod">
          <ac:chgData name="Rebecca Anthony" userId="0b1e38f4-0dd6-4b17-b414-ad801274aaa2" providerId="ADAL" clId="{E3C199DB-0E30-48A6-9216-76DA10CF04DB}" dt="2022-09-23T10:57:41.433" v="2689" actId="1036"/>
          <ac:picMkLst>
            <pc:docMk/>
            <pc:sldMk cId="2580144819" sldId="258"/>
            <ac:picMk id="60" creationId="{00000000-0000-0000-0000-000000000000}"/>
          </ac:picMkLst>
        </pc:picChg>
        <pc:picChg chg="mod">
          <ac:chgData name="Rebecca Anthony" userId="0b1e38f4-0dd6-4b17-b414-ad801274aaa2" providerId="ADAL" clId="{E3C199DB-0E30-48A6-9216-76DA10CF04DB}" dt="2022-09-23T10:57:41.433" v="2689" actId="1036"/>
          <ac:picMkLst>
            <pc:docMk/>
            <pc:sldMk cId="2580144819" sldId="258"/>
            <ac:picMk id="63" creationId="{00000000-0000-0000-0000-000000000000}"/>
          </ac:picMkLst>
        </pc:picChg>
        <pc:picChg chg="del mod">
          <ac:chgData name="Rebecca Anthony" userId="0b1e38f4-0dd6-4b17-b414-ad801274aaa2" providerId="ADAL" clId="{E3C199DB-0E30-48A6-9216-76DA10CF04DB}" dt="2022-09-23T10:55:24.043" v="2654" actId="478"/>
          <ac:picMkLst>
            <pc:docMk/>
            <pc:sldMk cId="2580144819" sldId="258"/>
            <ac:picMk id="66" creationId="{00000000-0000-0000-0000-000000000000}"/>
          </ac:picMkLst>
        </pc:picChg>
        <pc:picChg chg="del mod">
          <ac:chgData name="Rebecca Anthony" userId="0b1e38f4-0dd6-4b17-b414-ad801274aaa2" providerId="ADAL" clId="{E3C199DB-0E30-48A6-9216-76DA10CF04DB}" dt="2022-09-23T10:55:15.370" v="2647" actId="478"/>
          <ac:picMkLst>
            <pc:docMk/>
            <pc:sldMk cId="2580144819" sldId="258"/>
            <ac:picMk id="69" creationId="{00000000-0000-0000-0000-000000000000}"/>
          </ac:picMkLst>
        </pc:picChg>
      </pc:sldChg>
      <pc:sldChg chg="modSp mod ord">
        <pc:chgData name="Rebecca Anthony" userId="0b1e38f4-0dd6-4b17-b414-ad801274aaa2" providerId="ADAL" clId="{E3C199DB-0E30-48A6-9216-76DA10CF04DB}" dt="2022-09-22T14:39:28.260" v="2459"/>
        <pc:sldMkLst>
          <pc:docMk/>
          <pc:sldMk cId="578358068" sldId="261"/>
        </pc:sldMkLst>
        <pc:spChg chg="mod">
          <ac:chgData name="Rebecca Anthony" userId="0b1e38f4-0dd6-4b17-b414-ad801274aaa2" providerId="ADAL" clId="{E3C199DB-0E30-48A6-9216-76DA10CF04DB}" dt="2022-09-21T10:40:41.204" v="459" actId="313"/>
          <ac:spMkLst>
            <pc:docMk/>
            <pc:sldMk cId="578358068" sldId="261"/>
            <ac:spMk id="8" creationId="{D1E071B5-2784-CD42-B724-07736BBB2A88}"/>
          </ac:spMkLst>
        </pc:spChg>
        <pc:spChg chg="mod">
          <ac:chgData name="Rebecca Anthony" userId="0b1e38f4-0dd6-4b17-b414-ad801274aaa2" providerId="ADAL" clId="{E3C199DB-0E30-48A6-9216-76DA10CF04DB}" dt="2022-09-22T09:46:56.176" v="1793" actId="20577"/>
          <ac:spMkLst>
            <pc:docMk/>
            <pc:sldMk cId="578358068" sldId="261"/>
            <ac:spMk id="9" creationId="{20B811D5-C141-49C0-82AB-6B463D62CD93}"/>
          </ac:spMkLst>
        </pc:spChg>
      </pc:sldChg>
      <pc:sldChg chg="delSp modSp del mod">
        <pc:chgData name="Rebecca Anthony" userId="0b1e38f4-0dd6-4b17-b414-ad801274aaa2" providerId="ADAL" clId="{E3C199DB-0E30-48A6-9216-76DA10CF04DB}" dt="2022-09-22T09:30:19.056" v="1680" actId="2696"/>
        <pc:sldMkLst>
          <pc:docMk/>
          <pc:sldMk cId="4135712071" sldId="262"/>
        </pc:sldMkLst>
        <pc:spChg chg="mod">
          <ac:chgData name="Rebecca Anthony" userId="0b1e38f4-0dd6-4b17-b414-ad801274aaa2" providerId="ADAL" clId="{E3C199DB-0E30-48A6-9216-76DA10CF04DB}" dt="2022-09-21T10:29:45.481" v="235" actId="404"/>
          <ac:spMkLst>
            <pc:docMk/>
            <pc:sldMk cId="4135712071" sldId="262"/>
            <ac:spMk id="8" creationId="{EC85032F-95A7-4310-A575-0DF01483AD09}"/>
          </ac:spMkLst>
        </pc:spChg>
        <pc:spChg chg="mod">
          <ac:chgData name="Rebecca Anthony" userId="0b1e38f4-0dd6-4b17-b414-ad801274aaa2" providerId="ADAL" clId="{E3C199DB-0E30-48A6-9216-76DA10CF04DB}" dt="2022-09-21T10:41:03.750" v="465"/>
          <ac:spMkLst>
            <pc:docMk/>
            <pc:sldMk cId="4135712071" sldId="262"/>
            <ac:spMk id="11" creationId="{9D89BC5F-47EB-0246-B35B-076FF523AAB1}"/>
          </ac:spMkLst>
        </pc:spChg>
        <pc:picChg chg="mod">
          <ac:chgData name="Rebecca Anthony" userId="0b1e38f4-0dd6-4b17-b414-ad801274aaa2" providerId="ADAL" clId="{E3C199DB-0E30-48A6-9216-76DA10CF04DB}" dt="2022-09-22T08:45:30.496" v="1158" actId="1076"/>
          <ac:picMkLst>
            <pc:docMk/>
            <pc:sldMk cId="4135712071" sldId="262"/>
            <ac:picMk id="3" creationId="{09A6DE8A-6656-4AAE-BE59-92743499E4FB}"/>
          </ac:picMkLst>
        </pc:picChg>
        <pc:picChg chg="del mod ord modCrop">
          <ac:chgData name="Rebecca Anthony" userId="0b1e38f4-0dd6-4b17-b414-ad801274aaa2" providerId="ADAL" clId="{E3C199DB-0E30-48A6-9216-76DA10CF04DB}" dt="2022-09-22T09:28:06.298" v="1554" actId="21"/>
          <ac:picMkLst>
            <pc:docMk/>
            <pc:sldMk cId="4135712071" sldId="262"/>
            <ac:picMk id="6" creationId="{42FE0719-6F5D-4B41-8D0F-4D55E4D958CC}"/>
          </ac:picMkLst>
        </pc:picChg>
        <pc:picChg chg="del mod">
          <ac:chgData name="Rebecca Anthony" userId="0b1e38f4-0dd6-4b17-b414-ad801274aaa2" providerId="ADAL" clId="{E3C199DB-0E30-48A6-9216-76DA10CF04DB}" dt="2022-09-22T08:44:38.230" v="1148" actId="478"/>
          <ac:picMkLst>
            <pc:docMk/>
            <pc:sldMk cId="4135712071" sldId="262"/>
            <ac:picMk id="7" creationId="{9818C25A-6305-6F4F-9E5B-88AACA380949}"/>
          </ac:picMkLst>
        </pc:picChg>
        <pc:picChg chg="mod">
          <ac:chgData name="Rebecca Anthony" userId="0b1e38f4-0dd6-4b17-b414-ad801274aaa2" providerId="ADAL" clId="{E3C199DB-0E30-48A6-9216-76DA10CF04DB}" dt="2022-09-22T08:45:28.597" v="1157" actId="1076"/>
          <ac:picMkLst>
            <pc:docMk/>
            <pc:sldMk cId="4135712071" sldId="262"/>
            <ac:picMk id="10" creationId="{85319F41-FFA9-423E-B07B-F9D003D8346D}"/>
          </ac:picMkLst>
        </pc:picChg>
        <pc:picChg chg="del mod">
          <ac:chgData name="Rebecca Anthony" userId="0b1e38f4-0dd6-4b17-b414-ad801274aaa2" providerId="ADAL" clId="{E3C199DB-0E30-48A6-9216-76DA10CF04DB}" dt="2022-09-22T08:44:33.382" v="1130" actId="478"/>
          <ac:picMkLst>
            <pc:docMk/>
            <pc:sldMk cId="4135712071" sldId="262"/>
            <ac:picMk id="12" creationId="{B34D763B-66F4-BA4B-BF4C-191612F3CBE5}"/>
          </ac:picMkLst>
        </pc:picChg>
        <pc:picChg chg="del mod">
          <ac:chgData name="Rebecca Anthony" userId="0b1e38f4-0dd6-4b17-b414-ad801274aaa2" providerId="ADAL" clId="{E3C199DB-0E30-48A6-9216-76DA10CF04DB}" dt="2022-09-22T09:28:06.298" v="1554" actId="21"/>
          <ac:picMkLst>
            <pc:docMk/>
            <pc:sldMk cId="4135712071" sldId="262"/>
            <ac:picMk id="14" creationId="{A64FBC04-2E47-43D1-AD3F-7F895C0A03EC}"/>
          </ac:picMkLst>
        </pc:picChg>
        <pc:picChg chg="mod">
          <ac:chgData name="Rebecca Anthony" userId="0b1e38f4-0dd6-4b17-b414-ad801274aaa2" providerId="ADAL" clId="{E3C199DB-0E30-48A6-9216-76DA10CF04DB}" dt="2022-09-22T08:46:02.261" v="1163" actId="1076"/>
          <ac:picMkLst>
            <pc:docMk/>
            <pc:sldMk cId="4135712071" sldId="262"/>
            <ac:picMk id="16" creationId="{B87B5C13-9B1B-4B8F-B799-CD7DF9436CEC}"/>
          </ac:picMkLst>
        </pc:picChg>
        <pc:picChg chg="del mod">
          <ac:chgData name="Rebecca Anthony" userId="0b1e38f4-0dd6-4b17-b414-ad801274aaa2" providerId="ADAL" clId="{E3C199DB-0E30-48A6-9216-76DA10CF04DB}" dt="2022-09-22T08:44:30.841" v="1128" actId="478"/>
          <ac:picMkLst>
            <pc:docMk/>
            <pc:sldMk cId="4135712071" sldId="262"/>
            <ac:picMk id="17" creationId="{52B23325-CDA9-A34B-9128-88B01D0AAAEC}"/>
          </ac:picMkLst>
        </pc:picChg>
        <pc:picChg chg="mod">
          <ac:chgData name="Rebecca Anthony" userId="0b1e38f4-0dd6-4b17-b414-ad801274aaa2" providerId="ADAL" clId="{E3C199DB-0E30-48A6-9216-76DA10CF04DB}" dt="2022-09-22T08:45:22.100" v="1153" actId="1076"/>
          <ac:picMkLst>
            <pc:docMk/>
            <pc:sldMk cId="4135712071" sldId="262"/>
            <ac:picMk id="19" creationId="{9E934FB2-1F62-495D-B98D-19A9C82C50FB}"/>
          </ac:picMkLst>
        </pc:picChg>
        <pc:picChg chg="mod">
          <ac:chgData name="Rebecca Anthony" userId="0b1e38f4-0dd6-4b17-b414-ad801274aaa2" providerId="ADAL" clId="{E3C199DB-0E30-48A6-9216-76DA10CF04DB}" dt="2022-09-22T08:45:15.647" v="1151" actId="1076"/>
          <ac:picMkLst>
            <pc:docMk/>
            <pc:sldMk cId="4135712071" sldId="262"/>
            <ac:picMk id="21" creationId="{65E59805-4B33-41F5-B6A7-BFBEE3BCC40F}"/>
          </ac:picMkLst>
        </pc:picChg>
        <pc:picChg chg="mod">
          <ac:chgData name="Rebecca Anthony" userId="0b1e38f4-0dd6-4b17-b414-ad801274aaa2" providerId="ADAL" clId="{E3C199DB-0E30-48A6-9216-76DA10CF04DB}" dt="2022-09-22T08:45:25.748" v="1155" actId="1076"/>
          <ac:picMkLst>
            <pc:docMk/>
            <pc:sldMk cId="4135712071" sldId="262"/>
            <ac:picMk id="23" creationId="{E589444F-653A-40B4-94E2-BD600FCAAA3B}"/>
          </ac:picMkLst>
        </pc:picChg>
        <pc:picChg chg="mod">
          <ac:chgData name="Rebecca Anthony" userId="0b1e38f4-0dd6-4b17-b414-ad801274aaa2" providerId="ADAL" clId="{E3C199DB-0E30-48A6-9216-76DA10CF04DB}" dt="2022-09-22T08:45:27.269" v="1156" actId="1076"/>
          <ac:picMkLst>
            <pc:docMk/>
            <pc:sldMk cId="4135712071" sldId="262"/>
            <ac:picMk id="27" creationId="{115C7EC6-7A5F-4D20-BFE0-7CD2FC7BEA2D}"/>
          </ac:picMkLst>
        </pc:picChg>
        <pc:picChg chg="del">
          <ac:chgData name="Rebecca Anthony" userId="0b1e38f4-0dd6-4b17-b414-ad801274aaa2" providerId="ADAL" clId="{E3C199DB-0E30-48A6-9216-76DA10CF04DB}" dt="2022-09-16T11:12:22.168" v="12" actId="478"/>
          <ac:picMkLst>
            <pc:docMk/>
            <pc:sldMk cId="4135712071" sldId="262"/>
            <ac:picMk id="1026" creationId="{7EF84D8A-AD8C-46B1-9ED8-AB8FF334F796}"/>
          </ac:picMkLst>
        </pc:picChg>
        <pc:picChg chg="del mod">
          <ac:chgData name="Rebecca Anthony" userId="0b1e38f4-0dd6-4b17-b414-ad801274aaa2" providerId="ADAL" clId="{E3C199DB-0E30-48A6-9216-76DA10CF04DB}" dt="2022-09-16T11:11:44.869" v="3" actId="478"/>
          <ac:picMkLst>
            <pc:docMk/>
            <pc:sldMk cId="4135712071" sldId="262"/>
            <ac:picMk id="1028" creationId="{0EA9A2A3-3356-475C-A3F0-928DD0F69C39}"/>
          </ac:picMkLst>
        </pc:picChg>
        <pc:picChg chg="del mod">
          <ac:chgData name="Rebecca Anthony" userId="0b1e38f4-0dd6-4b17-b414-ad801274aaa2" providerId="ADAL" clId="{E3C199DB-0E30-48A6-9216-76DA10CF04DB}" dt="2022-09-16T11:12:48.227" v="20" actId="478"/>
          <ac:picMkLst>
            <pc:docMk/>
            <pc:sldMk cId="4135712071" sldId="262"/>
            <ac:picMk id="1030" creationId="{CA53B1EE-04B6-4ADA-A37C-F3221FAB50FA}"/>
          </ac:picMkLst>
        </pc:picChg>
        <pc:picChg chg="del mod">
          <ac:chgData name="Rebecca Anthony" userId="0b1e38f4-0dd6-4b17-b414-ad801274aaa2" providerId="ADAL" clId="{E3C199DB-0E30-48A6-9216-76DA10CF04DB}" dt="2022-09-16T11:12:09.075" v="8" actId="478"/>
          <ac:picMkLst>
            <pc:docMk/>
            <pc:sldMk cId="4135712071" sldId="262"/>
            <ac:picMk id="1032" creationId="{C73630DD-4EA0-4ECC-AEE9-0C6BA6E22324}"/>
          </ac:picMkLst>
        </pc:picChg>
        <pc:picChg chg="mod">
          <ac:chgData name="Rebecca Anthony" userId="0b1e38f4-0dd6-4b17-b414-ad801274aaa2" providerId="ADAL" clId="{E3C199DB-0E30-48A6-9216-76DA10CF04DB}" dt="2022-09-22T08:45:24.013" v="1154" actId="1076"/>
          <ac:picMkLst>
            <pc:docMk/>
            <pc:sldMk cId="4135712071" sldId="262"/>
            <ac:picMk id="1034" creationId="{47D86235-30C9-467C-BD85-24D874F05138}"/>
          </ac:picMkLst>
        </pc:picChg>
        <pc:picChg chg="mod">
          <ac:chgData name="Rebecca Anthony" userId="0b1e38f4-0dd6-4b17-b414-ad801274aaa2" providerId="ADAL" clId="{E3C199DB-0E30-48A6-9216-76DA10CF04DB}" dt="2022-09-22T08:45:59.811" v="1162" actId="1076"/>
          <ac:picMkLst>
            <pc:docMk/>
            <pc:sldMk cId="4135712071" sldId="262"/>
            <ac:picMk id="1036" creationId="{AE33868A-5355-4CEF-AF20-FA99770E363B}"/>
          </ac:picMkLst>
        </pc:picChg>
      </pc:sldChg>
      <pc:sldChg chg="addSp delSp modSp mod modAnim modNotesTx">
        <pc:chgData name="Rebecca Anthony" userId="0b1e38f4-0dd6-4b17-b414-ad801274aaa2" providerId="ADAL" clId="{E3C199DB-0E30-48A6-9216-76DA10CF04DB}" dt="2022-09-22T15:59:53.311" v="2464" actId="20577"/>
        <pc:sldMkLst>
          <pc:docMk/>
          <pc:sldMk cId="3797808648" sldId="263"/>
        </pc:sldMkLst>
        <pc:spChg chg="add mod">
          <ac:chgData name="Rebecca Anthony" userId="0b1e38f4-0dd6-4b17-b414-ad801274aaa2" providerId="ADAL" clId="{E3C199DB-0E30-48A6-9216-76DA10CF04DB}" dt="2022-09-22T10:33:17.919" v="1990" actId="20577"/>
          <ac:spMkLst>
            <pc:docMk/>
            <pc:sldMk cId="3797808648" sldId="263"/>
            <ac:spMk id="2" creationId="{76A8BD28-EF6A-4077-A0C7-9564FAC61FA3}"/>
          </ac:spMkLst>
        </pc:spChg>
        <pc:spChg chg="add del mod">
          <ac:chgData name="Rebecca Anthony" userId="0b1e38f4-0dd6-4b17-b414-ad801274aaa2" providerId="ADAL" clId="{E3C199DB-0E30-48A6-9216-76DA10CF04DB}" dt="2022-09-21T10:40:05.178" v="455"/>
          <ac:spMkLst>
            <pc:docMk/>
            <pc:sldMk cId="3797808648" sldId="263"/>
            <ac:spMk id="3" creationId="{22F79149-0A5A-4D96-8DB0-67F51EF90C04}"/>
          </ac:spMkLst>
        </pc:spChg>
        <pc:spChg chg="mod">
          <ac:chgData name="Rebecca Anthony" userId="0b1e38f4-0dd6-4b17-b414-ad801274aaa2" providerId="ADAL" clId="{E3C199DB-0E30-48A6-9216-76DA10CF04DB}" dt="2022-09-21T10:30:57.701" v="286" actId="20577"/>
          <ac:spMkLst>
            <pc:docMk/>
            <pc:sldMk cId="3797808648" sldId="263"/>
            <ac:spMk id="8" creationId="{EC85032F-95A7-4310-A575-0DF01483AD09}"/>
          </ac:spMkLst>
        </pc:spChg>
        <pc:spChg chg="add del mod">
          <ac:chgData name="Rebecca Anthony" userId="0b1e38f4-0dd6-4b17-b414-ad801274aaa2" providerId="ADAL" clId="{E3C199DB-0E30-48A6-9216-76DA10CF04DB}" dt="2022-09-21T10:38:55.597" v="430" actId="478"/>
          <ac:spMkLst>
            <pc:docMk/>
            <pc:sldMk cId="3797808648" sldId="263"/>
            <ac:spMk id="10" creationId="{FE73881D-8036-4DB1-BFF4-4ED3F650223E}"/>
          </ac:spMkLst>
        </pc:spChg>
        <pc:spChg chg="mod">
          <ac:chgData name="Rebecca Anthony" userId="0b1e38f4-0dd6-4b17-b414-ad801274aaa2" providerId="ADAL" clId="{E3C199DB-0E30-48A6-9216-76DA10CF04DB}" dt="2022-09-21T10:42:27.042" v="488"/>
          <ac:spMkLst>
            <pc:docMk/>
            <pc:sldMk cId="3797808648" sldId="263"/>
            <ac:spMk id="11" creationId="{9D89BC5F-47EB-0246-B35B-076FF523AAB1}"/>
          </ac:spMkLst>
        </pc:spChg>
        <pc:spChg chg="add mod">
          <ac:chgData name="Rebecca Anthony" userId="0b1e38f4-0dd6-4b17-b414-ad801274aaa2" providerId="ADAL" clId="{E3C199DB-0E30-48A6-9216-76DA10CF04DB}" dt="2022-09-22T10:33:08.113" v="1986" actId="403"/>
          <ac:spMkLst>
            <pc:docMk/>
            <pc:sldMk cId="3797808648" sldId="263"/>
            <ac:spMk id="13" creationId="{E95DE30C-B7AE-4A92-A06B-5E3512C035CA}"/>
          </ac:spMkLst>
        </pc:spChg>
        <pc:spChg chg="add mod">
          <ac:chgData name="Rebecca Anthony" userId="0b1e38f4-0dd6-4b17-b414-ad801274aaa2" providerId="ADAL" clId="{E3C199DB-0E30-48A6-9216-76DA10CF04DB}" dt="2022-09-22T10:33:25.609" v="1991" actId="1076"/>
          <ac:spMkLst>
            <pc:docMk/>
            <pc:sldMk cId="3797808648" sldId="263"/>
            <ac:spMk id="14" creationId="{2E973B4A-FC72-4F84-8D14-3CDD4C7C9C09}"/>
          </ac:spMkLst>
        </pc:spChg>
        <pc:picChg chg="del">
          <ac:chgData name="Rebecca Anthony" userId="0b1e38f4-0dd6-4b17-b414-ad801274aaa2" providerId="ADAL" clId="{E3C199DB-0E30-48A6-9216-76DA10CF04DB}" dt="2022-09-21T10:38:06.377" v="421" actId="478"/>
          <ac:picMkLst>
            <pc:docMk/>
            <pc:sldMk cId="3797808648" sldId="263"/>
            <ac:picMk id="7" creationId="{9818C25A-6305-6F4F-9E5B-88AACA380949}"/>
          </ac:picMkLst>
        </pc:picChg>
        <pc:picChg chg="add mod">
          <ac:chgData name="Rebecca Anthony" userId="0b1e38f4-0dd6-4b17-b414-ad801274aaa2" providerId="ADAL" clId="{E3C199DB-0E30-48A6-9216-76DA10CF04DB}" dt="2022-09-22T10:33:33.285" v="1993" actId="1035"/>
          <ac:picMkLst>
            <pc:docMk/>
            <pc:sldMk cId="3797808648" sldId="263"/>
            <ac:picMk id="9" creationId="{687F5CBC-82CD-4E18-897D-FF2C278131D2}"/>
          </ac:picMkLst>
        </pc:picChg>
        <pc:picChg chg="del">
          <ac:chgData name="Rebecca Anthony" userId="0b1e38f4-0dd6-4b17-b414-ad801274aaa2" providerId="ADAL" clId="{E3C199DB-0E30-48A6-9216-76DA10CF04DB}" dt="2022-09-21T10:38:05.467" v="420" actId="478"/>
          <ac:picMkLst>
            <pc:docMk/>
            <pc:sldMk cId="3797808648" sldId="263"/>
            <ac:picMk id="12" creationId="{B34D763B-66F4-BA4B-BF4C-191612F3CBE5}"/>
          </ac:picMkLst>
        </pc:picChg>
        <pc:picChg chg="del mod">
          <ac:chgData name="Rebecca Anthony" userId="0b1e38f4-0dd6-4b17-b414-ad801274aaa2" providerId="ADAL" clId="{E3C199DB-0E30-48A6-9216-76DA10CF04DB}" dt="2022-09-21T10:38:00.549" v="417" actId="478"/>
          <ac:picMkLst>
            <pc:docMk/>
            <pc:sldMk cId="3797808648" sldId="263"/>
            <ac:picMk id="17" creationId="{52B23325-CDA9-A34B-9128-88B01D0AAAEC}"/>
          </ac:picMkLst>
        </pc:picChg>
      </pc:sldChg>
      <pc:sldChg chg="addSp delSp modSp mod modNotesTx">
        <pc:chgData name="Rebecca Anthony" userId="0b1e38f4-0dd6-4b17-b414-ad801274aaa2" providerId="ADAL" clId="{E3C199DB-0E30-48A6-9216-76DA10CF04DB}" dt="2022-09-23T09:53:56.932" v="2517" actId="20577"/>
        <pc:sldMkLst>
          <pc:docMk/>
          <pc:sldMk cId="3294973913" sldId="264"/>
        </pc:sldMkLst>
        <pc:spChg chg="del mod">
          <ac:chgData name="Rebecca Anthony" userId="0b1e38f4-0dd6-4b17-b414-ad801274aaa2" providerId="ADAL" clId="{E3C199DB-0E30-48A6-9216-76DA10CF04DB}" dt="2022-09-22T13:45:43.007" v="2034"/>
          <ac:spMkLst>
            <pc:docMk/>
            <pc:sldMk cId="3294973913" sldId="264"/>
            <ac:spMk id="2" creationId="{5F023014-5CD3-452B-8C9E-BB131BDEE553}"/>
          </ac:spMkLst>
        </pc:spChg>
        <pc:spChg chg="mod">
          <ac:chgData name="Rebecca Anthony" userId="0b1e38f4-0dd6-4b17-b414-ad801274aaa2" providerId="ADAL" clId="{E3C199DB-0E30-48A6-9216-76DA10CF04DB}" dt="2022-09-23T09:48:42.864" v="2516" actId="20577"/>
          <ac:spMkLst>
            <pc:docMk/>
            <pc:sldMk cId="3294973913" sldId="264"/>
            <ac:spMk id="8" creationId="{EC85032F-95A7-4310-A575-0DF01483AD09}"/>
          </ac:spMkLst>
        </pc:spChg>
        <pc:spChg chg="add mod">
          <ac:chgData name="Rebecca Anthony" userId="0b1e38f4-0dd6-4b17-b414-ad801274aaa2" providerId="ADAL" clId="{E3C199DB-0E30-48A6-9216-76DA10CF04DB}" dt="2022-09-22T13:45:41.666" v="2032" actId="1076"/>
          <ac:spMkLst>
            <pc:docMk/>
            <pc:sldMk cId="3294973913" sldId="264"/>
            <ac:spMk id="9" creationId="{64886365-A8F7-4F13-8934-6894770A5EE4}"/>
          </ac:spMkLst>
        </pc:spChg>
        <pc:spChg chg="add mod">
          <ac:chgData name="Rebecca Anthony" userId="0b1e38f4-0dd6-4b17-b414-ad801274aaa2" providerId="ADAL" clId="{E3C199DB-0E30-48A6-9216-76DA10CF04DB}" dt="2022-09-22T13:45:36.930" v="2031" actId="1076"/>
          <ac:spMkLst>
            <pc:docMk/>
            <pc:sldMk cId="3294973913" sldId="264"/>
            <ac:spMk id="12" creationId="{DEAE98C2-488F-4A0C-A11C-0D7F94B0DF5D}"/>
          </ac:spMkLst>
        </pc:spChg>
        <pc:picChg chg="mod">
          <ac:chgData name="Rebecca Anthony" userId="0b1e38f4-0dd6-4b17-b414-ad801274aaa2" providerId="ADAL" clId="{E3C199DB-0E30-48A6-9216-76DA10CF04DB}" dt="2022-09-22T13:44:21.698" v="2014" actId="1076"/>
          <ac:picMkLst>
            <pc:docMk/>
            <pc:sldMk cId="3294973913" sldId="264"/>
            <ac:picMk id="4" creationId="{50338BF2-BA8E-E44E-B2DA-510DE1627E0E}"/>
          </ac:picMkLst>
        </pc:picChg>
        <pc:picChg chg="add mod">
          <ac:chgData name="Rebecca Anthony" userId="0b1e38f4-0dd6-4b17-b414-ad801274aaa2" providerId="ADAL" clId="{E3C199DB-0E30-48A6-9216-76DA10CF04DB}" dt="2022-09-22T09:44:34.989" v="1759" actId="1076"/>
          <ac:picMkLst>
            <pc:docMk/>
            <pc:sldMk cId="3294973913" sldId="264"/>
            <ac:picMk id="5" creationId="{FB4A9887-F999-4688-9D1B-B6B30F727810}"/>
          </ac:picMkLst>
        </pc:picChg>
      </pc:sldChg>
      <pc:sldChg chg="modSp del mod">
        <pc:chgData name="Rebecca Anthony" userId="0b1e38f4-0dd6-4b17-b414-ad801274aaa2" providerId="ADAL" clId="{E3C199DB-0E30-48A6-9216-76DA10CF04DB}" dt="2022-09-21T14:09:59.781" v="790" actId="47"/>
        <pc:sldMkLst>
          <pc:docMk/>
          <pc:sldMk cId="3687664259" sldId="265"/>
        </pc:sldMkLst>
        <pc:spChg chg="mod">
          <ac:chgData name="Rebecca Anthony" userId="0b1e38f4-0dd6-4b17-b414-ad801274aaa2" providerId="ADAL" clId="{E3C199DB-0E30-48A6-9216-76DA10CF04DB}" dt="2022-09-21T14:08:54.444" v="789" actId="20577"/>
          <ac:spMkLst>
            <pc:docMk/>
            <pc:sldMk cId="3687664259" sldId="265"/>
            <ac:spMk id="2" creationId="{E34A7501-A29B-4C2E-8159-CBDF24D61DFE}"/>
          </ac:spMkLst>
        </pc:spChg>
        <pc:spChg chg="mod">
          <ac:chgData name="Rebecca Anthony" userId="0b1e38f4-0dd6-4b17-b414-ad801274aaa2" providerId="ADAL" clId="{E3C199DB-0E30-48A6-9216-76DA10CF04DB}" dt="2022-09-21T14:07:52.980" v="786" actId="20577"/>
          <ac:spMkLst>
            <pc:docMk/>
            <pc:sldMk cId="3687664259" sldId="265"/>
            <ac:spMk id="8" creationId="{EC85032F-95A7-4310-A575-0DF01483AD09}"/>
          </ac:spMkLst>
        </pc:spChg>
      </pc:sldChg>
      <pc:sldChg chg="addSp modSp mod ord modNotesTx">
        <pc:chgData name="Rebecca Anthony" userId="0b1e38f4-0dd6-4b17-b414-ad801274aaa2" providerId="ADAL" clId="{E3C199DB-0E30-48A6-9216-76DA10CF04DB}" dt="2022-09-23T10:24:54.588" v="2530" actId="20577"/>
        <pc:sldMkLst>
          <pc:docMk/>
          <pc:sldMk cId="3180943817" sldId="266"/>
        </pc:sldMkLst>
        <pc:spChg chg="mod">
          <ac:chgData name="Rebecca Anthony" userId="0b1e38f4-0dd6-4b17-b414-ad801274aaa2" providerId="ADAL" clId="{E3C199DB-0E30-48A6-9216-76DA10CF04DB}" dt="2022-09-23T10:24:33.372" v="2529" actId="20577"/>
          <ac:spMkLst>
            <pc:docMk/>
            <pc:sldMk cId="3180943817" sldId="266"/>
            <ac:spMk id="2" creationId="{245378EE-1E29-4959-B444-EAE2763779F2}"/>
          </ac:spMkLst>
        </pc:spChg>
        <pc:spChg chg="mod">
          <ac:chgData name="Rebecca Anthony" userId="0b1e38f4-0dd6-4b17-b414-ad801274aaa2" providerId="ADAL" clId="{E3C199DB-0E30-48A6-9216-76DA10CF04DB}" dt="2022-09-22T09:45:24.363" v="1764" actId="255"/>
          <ac:spMkLst>
            <pc:docMk/>
            <pc:sldMk cId="3180943817" sldId="266"/>
            <ac:spMk id="8" creationId="{EC85032F-95A7-4310-A575-0DF01483AD09}"/>
          </ac:spMkLst>
        </pc:spChg>
        <pc:picChg chg="add mod">
          <ac:chgData name="Rebecca Anthony" userId="0b1e38f4-0dd6-4b17-b414-ad801274aaa2" providerId="ADAL" clId="{E3C199DB-0E30-48A6-9216-76DA10CF04DB}" dt="2022-09-22T09:46:10.271" v="1776" actId="1076"/>
          <ac:picMkLst>
            <pc:docMk/>
            <pc:sldMk cId="3180943817" sldId="266"/>
            <ac:picMk id="5" creationId="{FC9728A5-ECAE-4A2C-90BE-DB6B729DF62D}"/>
          </ac:picMkLst>
        </pc:picChg>
        <pc:picChg chg="add mod">
          <ac:chgData name="Rebecca Anthony" userId="0b1e38f4-0dd6-4b17-b414-ad801274aaa2" providerId="ADAL" clId="{E3C199DB-0E30-48A6-9216-76DA10CF04DB}" dt="2022-09-22T09:46:16.341" v="1777" actId="1076"/>
          <ac:picMkLst>
            <pc:docMk/>
            <pc:sldMk cId="3180943817" sldId="266"/>
            <ac:picMk id="7" creationId="{6CC161F6-9E81-4D22-93D8-D757EC31855E}"/>
          </ac:picMkLst>
        </pc:picChg>
      </pc:sldChg>
      <pc:sldChg chg="del">
        <pc:chgData name="Rebecca Anthony" userId="0b1e38f4-0dd6-4b17-b414-ad801274aaa2" providerId="ADAL" clId="{E3C199DB-0E30-48A6-9216-76DA10CF04DB}" dt="2022-09-19T14:12:21.290" v="54" actId="2696"/>
        <pc:sldMkLst>
          <pc:docMk/>
          <pc:sldMk cId="1812148868" sldId="270"/>
        </pc:sldMkLst>
      </pc:sldChg>
      <pc:sldChg chg="addSp delSp modSp mod modAnim">
        <pc:chgData name="Rebecca Anthony" userId="0b1e38f4-0dd6-4b17-b414-ad801274aaa2" providerId="ADAL" clId="{E3C199DB-0E30-48A6-9216-76DA10CF04DB}" dt="2022-09-22T10:33:59.251" v="1995"/>
        <pc:sldMkLst>
          <pc:docMk/>
          <pc:sldMk cId="1597466550" sldId="271"/>
        </pc:sldMkLst>
        <pc:spChg chg="del">
          <ac:chgData name="Rebecca Anthony" userId="0b1e38f4-0dd6-4b17-b414-ad801274aaa2" providerId="ADAL" clId="{E3C199DB-0E30-48A6-9216-76DA10CF04DB}" dt="2022-09-20T19:27:28.460" v="163" actId="478"/>
          <ac:spMkLst>
            <pc:docMk/>
            <pc:sldMk cId="1597466550" sldId="271"/>
            <ac:spMk id="2" creationId="{4488EE4E-2EB5-42A2-864D-C5D7EBDE2141}"/>
          </ac:spMkLst>
        </pc:spChg>
        <pc:spChg chg="mod">
          <ac:chgData name="Rebecca Anthony" userId="0b1e38f4-0dd6-4b17-b414-ad801274aaa2" providerId="ADAL" clId="{E3C199DB-0E30-48A6-9216-76DA10CF04DB}" dt="2022-09-22T09:42:53.548" v="1738" actId="20577"/>
          <ac:spMkLst>
            <pc:docMk/>
            <pc:sldMk cId="1597466550" sldId="271"/>
            <ac:spMk id="8" creationId="{EC85032F-95A7-4310-A575-0DF01483AD09}"/>
          </ac:spMkLst>
        </pc:spChg>
        <pc:picChg chg="mod">
          <ac:chgData name="Rebecca Anthony" userId="0b1e38f4-0dd6-4b17-b414-ad801274aaa2" providerId="ADAL" clId="{E3C199DB-0E30-48A6-9216-76DA10CF04DB}" dt="2022-09-21T09:03:54.962" v="210" actId="1036"/>
          <ac:picMkLst>
            <pc:docMk/>
            <pc:sldMk cId="1597466550" sldId="271"/>
            <ac:picMk id="4" creationId="{50338BF2-BA8E-E44E-B2DA-510DE1627E0E}"/>
          </ac:picMkLst>
        </pc:picChg>
        <pc:picChg chg="del">
          <ac:chgData name="Rebecca Anthony" userId="0b1e38f4-0dd6-4b17-b414-ad801274aaa2" providerId="ADAL" clId="{E3C199DB-0E30-48A6-9216-76DA10CF04DB}" dt="2022-09-20T19:30:18.583" v="167" actId="478"/>
          <ac:picMkLst>
            <pc:docMk/>
            <pc:sldMk cId="1597466550" sldId="271"/>
            <ac:picMk id="7" creationId="{9818C25A-6305-6F4F-9E5B-88AACA380949}"/>
          </ac:picMkLst>
        </pc:picChg>
        <pc:picChg chg="del">
          <ac:chgData name="Rebecca Anthony" userId="0b1e38f4-0dd6-4b17-b414-ad801274aaa2" providerId="ADAL" clId="{E3C199DB-0E30-48A6-9216-76DA10CF04DB}" dt="2022-09-20T19:30:17.406" v="166" actId="478"/>
          <ac:picMkLst>
            <pc:docMk/>
            <pc:sldMk cId="1597466550" sldId="271"/>
            <ac:picMk id="12" creationId="{B34D763B-66F4-BA4B-BF4C-191612F3CBE5}"/>
          </ac:picMkLst>
        </pc:picChg>
        <pc:picChg chg="del mod">
          <ac:chgData name="Rebecca Anthony" userId="0b1e38f4-0dd6-4b17-b414-ad801274aaa2" providerId="ADAL" clId="{E3C199DB-0E30-48A6-9216-76DA10CF04DB}" dt="2022-09-20T19:30:15.706" v="165" actId="478"/>
          <ac:picMkLst>
            <pc:docMk/>
            <pc:sldMk cId="1597466550" sldId="271"/>
            <ac:picMk id="17" creationId="{52B23325-CDA9-A34B-9128-88B01D0AAAEC}"/>
          </ac:picMkLst>
        </pc:picChg>
        <pc:picChg chg="add mod">
          <ac:chgData name="Rebecca Anthony" userId="0b1e38f4-0dd6-4b17-b414-ad801274aaa2" providerId="ADAL" clId="{E3C199DB-0E30-48A6-9216-76DA10CF04DB}" dt="2022-09-20T19:30:42.324" v="173" actId="14100"/>
          <ac:picMkLst>
            <pc:docMk/>
            <pc:sldMk cId="1597466550" sldId="271"/>
            <ac:picMk id="1026" creationId="{B141D360-4B3C-4095-B5D3-730342D89B60}"/>
          </ac:picMkLst>
        </pc:picChg>
        <pc:picChg chg="add mod">
          <ac:chgData name="Rebecca Anthony" userId="0b1e38f4-0dd6-4b17-b414-ad801274aaa2" providerId="ADAL" clId="{E3C199DB-0E30-48A6-9216-76DA10CF04DB}" dt="2022-09-21T09:04:12.417" v="215" actId="1076"/>
          <ac:picMkLst>
            <pc:docMk/>
            <pc:sldMk cId="1597466550" sldId="271"/>
            <ac:picMk id="1028" creationId="{FD0EDE24-36A3-422E-873B-545533B9812E}"/>
          </ac:picMkLst>
        </pc:picChg>
        <pc:picChg chg="add mod">
          <ac:chgData name="Rebecca Anthony" userId="0b1e38f4-0dd6-4b17-b414-ad801274aaa2" providerId="ADAL" clId="{E3C199DB-0E30-48A6-9216-76DA10CF04DB}" dt="2022-09-20T19:31:27.907" v="184" actId="1076"/>
          <ac:picMkLst>
            <pc:docMk/>
            <pc:sldMk cId="1597466550" sldId="271"/>
            <ac:picMk id="1030" creationId="{1BD7FAE1-58F4-4C50-BF3F-CC4B2225E37C}"/>
          </ac:picMkLst>
        </pc:picChg>
        <pc:picChg chg="add mod">
          <ac:chgData name="Rebecca Anthony" userId="0b1e38f4-0dd6-4b17-b414-ad801274aaa2" providerId="ADAL" clId="{E3C199DB-0E30-48A6-9216-76DA10CF04DB}" dt="2022-09-21T08:55:41.483" v="204" actId="1076"/>
          <ac:picMkLst>
            <pc:docMk/>
            <pc:sldMk cId="1597466550" sldId="271"/>
            <ac:picMk id="1032" creationId="{AFD696A5-8120-4399-ADB2-86FBCFDDDBBA}"/>
          </ac:picMkLst>
        </pc:picChg>
        <pc:picChg chg="add mod">
          <ac:chgData name="Rebecca Anthony" userId="0b1e38f4-0dd6-4b17-b414-ad801274aaa2" providerId="ADAL" clId="{E3C199DB-0E30-48A6-9216-76DA10CF04DB}" dt="2022-09-21T08:55:37.511" v="203" actId="1076"/>
          <ac:picMkLst>
            <pc:docMk/>
            <pc:sldMk cId="1597466550" sldId="271"/>
            <ac:picMk id="1034" creationId="{E050CC35-FB9E-4564-9024-79F1C238D14F}"/>
          </ac:picMkLst>
        </pc:picChg>
        <pc:picChg chg="add mod">
          <ac:chgData name="Rebecca Anthony" userId="0b1e38f4-0dd6-4b17-b414-ad801274aaa2" providerId="ADAL" clId="{E3C199DB-0E30-48A6-9216-76DA10CF04DB}" dt="2022-09-21T09:04:14.581" v="216" actId="1076"/>
          <ac:picMkLst>
            <pc:docMk/>
            <pc:sldMk cId="1597466550" sldId="271"/>
            <ac:picMk id="1036" creationId="{04946D24-7EC3-4FCD-B5DC-06A48416F3C7}"/>
          </ac:picMkLst>
        </pc:picChg>
        <pc:picChg chg="add mod">
          <ac:chgData name="Rebecca Anthony" userId="0b1e38f4-0dd6-4b17-b414-ad801274aaa2" providerId="ADAL" clId="{E3C199DB-0E30-48A6-9216-76DA10CF04DB}" dt="2022-09-21T09:04:09.582" v="214" actId="1076"/>
          <ac:picMkLst>
            <pc:docMk/>
            <pc:sldMk cId="1597466550" sldId="271"/>
            <ac:picMk id="1038" creationId="{C2F31DC6-966E-4306-A7A2-09E0151BD62D}"/>
          </ac:picMkLst>
        </pc:picChg>
        <pc:picChg chg="add mod">
          <ac:chgData name="Rebecca Anthony" userId="0b1e38f4-0dd6-4b17-b414-ad801274aaa2" providerId="ADAL" clId="{E3C199DB-0E30-48A6-9216-76DA10CF04DB}" dt="2022-09-21T10:43:18.427" v="504" actId="1076"/>
          <ac:picMkLst>
            <pc:docMk/>
            <pc:sldMk cId="1597466550" sldId="271"/>
            <ac:picMk id="1040" creationId="{D16B17B0-D00E-4A0E-92BE-B9329E0A7573}"/>
          </ac:picMkLst>
        </pc:picChg>
      </pc:sldChg>
      <pc:sldChg chg="addSp delSp modSp mod modNotesTx">
        <pc:chgData name="Rebecca Anthony" userId="0b1e38f4-0dd6-4b17-b414-ad801274aaa2" providerId="ADAL" clId="{E3C199DB-0E30-48A6-9216-76DA10CF04DB}" dt="2022-09-23T10:31:21.545" v="2531" actId="20577"/>
        <pc:sldMkLst>
          <pc:docMk/>
          <pc:sldMk cId="1535001306" sldId="272"/>
        </pc:sldMkLst>
        <pc:spChg chg="mod">
          <ac:chgData name="Rebecca Anthony" userId="0b1e38f4-0dd6-4b17-b414-ad801274aaa2" providerId="ADAL" clId="{E3C199DB-0E30-48A6-9216-76DA10CF04DB}" dt="2022-09-21T14:40:56.627" v="916" actId="404"/>
          <ac:spMkLst>
            <pc:docMk/>
            <pc:sldMk cId="1535001306" sldId="272"/>
            <ac:spMk id="8" creationId="{EC85032F-95A7-4310-A575-0DF01483AD09}"/>
          </ac:spMkLst>
        </pc:spChg>
        <pc:spChg chg="add mod">
          <ac:chgData name="Rebecca Anthony" userId="0b1e38f4-0dd6-4b17-b414-ad801274aaa2" providerId="ADAL" clId="{E3C199DB-0E30-48A6-9216-76DA10CF04DB}" dt="2022-09-23T10:31:21.545" v="2531" actId="20577"/>
          <ac:spMkLst>
            <pc:docMk/>
            <pc:sldMk cId="1535001306" sldId="272"/>
            <ac:spMk id="10" creationId="{03799DB9-007E-4775-9579-7E594B54DDF3}"/>
          </ac:spMkLst>
        </pc:spChg>
        <pc:picChg chg="add del mod">
          <ac:chgData name="Rebecca Anthony" userId="0b1e38f4-0dd6-4b17-b414-ad801274aaa2" providerId="ADAL" clId="{E3C199DB-0E30-48A6-9216-76DA10CF04DB}" dt="2022-09-22T09:49:05.597" v="1800" actId="478"/>
          <ac:picMkLst>
            <pc:docMk/>
            <pc:sldMk cId="1535001306" sldId="272"/>
            <ac:picMk id="3" creationId="{EA991332-C602-4DC9-B0AE-A5A667B783AD}"/>
          </ac:picMkLst>
        </pc:picChg>
        <pc:picChg chg="add mod">
          <ac:chgData name="Rebecca Anthony" userId="0b1e38f4-0dd6-4b17-b414-ad801274aaa2" providerId="ADAL" clId="{E3C199DB-0E30-48A6-9216-76DA10CF04DB}" dt="2022-09-22T09:49:14.398" v="1803" actId="1076"/>
          <ac:picMkLst>
            <pc:docMk/>
            <pc:sldMk cId="1535001306" sldId="272"/>
            <ac:picMk id="6" creationId="{96316747-10DF-4B27-8690-01A27308F141}"/>
          </ac:picMkLst>
        </pc:picChg>
        <pc:picChg chg="add mod">
          <ac:chgData name="Rebecca Anthony" userId="0b1e38f4-0dd6-4b17-b414-ad801274aaa2" providerId="ADAL" clId="{E3C199DB-0E30-48A6-9216-76DA10CF04DB}" dt="2022-09-22T14:03:36.383" v="2274" actId="1076"/>
          <ac:picMkLst>
            <pc:docMk/>
            <pc:sldMk cId="1535001306" sldId="272"/>
            <ac:picMk id="9" creationId="{AF546CD3-2072-4190-A8EF-6A5140E2A55B}"/>
          </ac:picMkLst>
        </pc:picChg>
      </pc:sldChg>
      <pc:sldChg chg="delSp del mod modNotesTx">
        <pc:chgData name="Rebecca Anthony" userId="0b1e38f4-0dd6-4b17-b414-ad801274aaa2" providerId="ADAL" clId="{E3C199DB-0E30-48A6-9216-76DA10CF04DB}" dt="2022-09-21T15:09:05.577" v="943" actId="47"/>
        <pc:sldMkLst>
          <pc:docMk/>
          <pc:sldMk cId="1179671317" sldId="273"/>
        </pc:sldMkLst>
        <pc:picChg chg="del">
          <ac:chgData name="Rebecca Anthony" userId="0b1e38f4-0dd6-4b17-b414-ad801274aaa2" providerId="ADAL" clId="{E3C199DB-0E30-48A6-9216-76DA10CF04DB}" dt="2022-09-21T15:08:59.738" v="941" actId="21"/>
          <ac:picMkLst>
            <pc:docMk/>
            <pc:sldMk cId="1179671317" sldId="273"/>
            <ac:picMk id="4" creationId="{50338BF2-BA8E-E44E-B2DA-510DE1627E0E}"/>
          </ac:picMkLst>
        </pc:picChg>
      </pc:sldChg>
      <pc:sldChg chg="addSp delSp modSp add mod">
        <pc:chgData name="Rebecca Anthony" userId="0b1e38f4-0dd6-4b17-b414-ad801274aaa2" providerId="ADAL" clId="{E3C199DB-0E30-48A6-9216-76DA10CF04DB}" dt="2022-09-22T09:45:06.745" v="1763" actId="1076"/>
        <pc:sldMkLst>
          <pc:docMk/>
          <pc:sldMk cId="1544379287" sldId="274"/>
        </pc:sldMkLst>
        <pc:spChg chg="del mod">
          <ac:chgData name="Rebecca Anthony" userId="0b1e38f4-0dd6-4b17-b414-ad801274aaa2" providerId="ADAL" clId="{E3C199DB-0E30-48A6-9216-76DA10CF04DB}" dt="2022-09-21T14:11:34.174" v="823"/>
          <ac:spMkLst>
            <pc:docMk/>
            <pc:sldMk cId="1544379287" sldId="274"/>
            <ac:spMk id="2" creationId="{245378EE-1E29-4959-B444-EAE2763779F2}"/>
          </ac:spMkLst>
        </pc:spChg>
        <pc:spChg chg="add mod">
          <ac:chgData name="Rebecca Anthony" userId="0b1e38f4-0dd6-4b17-b414-ad801274aaa2" providerId="ADAL" clId="{E3C199DB-0E30-48A6-9216-76DA10CF04DB}" dt="2022-09-21T14:31:44.762" v="844" actId="1036"/>
          <ac:spMkLst>
            <pc:docMk/>
            <pc:sldMk cId="1544379287" sldId="274"/>
            <ac:spMk id="3" creationId="{2D8F3AD7-C7B6-4990-B0BC-64316CD25542}"/>
          </ac:spMkLst>
        </pc:spChg>
        <pc:spChg chg="del">
          <ac:chgData name="Rebecca Anthony" userId="0b1e38f4-0dd6-4b17-b414-ad801274aaa2" providerId="ADAL" clId="{E3C199DB-0E30-48A6-9216-76DA10CF04DB}" dt="2022-09-21T14:12:05.795" v="828" actId="478"/>
          <ac:spMkLst>
            <pc:docMk/>
            <pc:sldMk cId="1544379287" sldId="274"/>
            <ac:spMk id="8" creationId="{EC85032F-95A7-4310-A575-0DF01483AD09}"/>
          </ac:spMkLst>
        </pc:spChg>
        <pc:picChg chg="add mod">
          <ac:chgData name="Rebecca Anthony" userId="0b1e38f4-0dd6-4b17-b414-ad801274aaa2" providerId="ADAL" clId="{E3C199DB-0E30-48A6-9216-76DA10CF04DB}" dt="2022-09-22T09:45:06.745" v="1763" actId="1076"/>
          <ac:picMkLst>
            <pc:docMk/>
            <pc:sldMk cId="1544379287" sldId="274"/>
            <ac:picMk id="6" creationId="{9EE2E1AB-D950-4483-AEC5-989F2202D900}"/>
          </ac:picMkLst>
        </pc:picChg>
      </pc:sldChg>
      <pc:sldChg chg="addSp delSp modSp add mod modAnim modNotesTx">
        <pc:chgData name="Rebecca Anthony" userId="0b1e38f4-0dd6-4b17-b414-ad801274aaa2" providerId="ADAL" clId="{E3C199DB-0E30-48A6-9216-76DA10CF04DB}" dt="2022-09-22T14:43:30.084" v="2460" actId="20577"/>
        <pc:sldMkLst>
          <pc:docMk/>
          <pc:sldMk cId="1179637636" sldId="275"/>
        </pc:sldMkLst>
        <pc:picChg chg="mod">
          <ac:chgData name="Rebecca Anthony" userId="0b1e38f4-0dd6-4b17-b414-ad801274aaa2" providerId="ADAL" clId="{E3C199DB-0E30-48A6-9216-76DA10CF04DB}" dt="2022-09-22T08:49:02.756" v="1189" actId="1076"/>
          <ac:picMkLst>
            <pc:docMk/>
            <pc:sldMk cId="1179637636" sldId="275"/>
            <ac:picMk id="3" creationId="{09A6DE8A-6656-4AAE-BE59-92743499E4FB}"/>
          </ac:picMkLst>
        </pc:picChg>
        <pc:picChg chg="del">
          <ac:chgData name="Rebecca Anthony" userId="0b1e38f4-0dd6-4b17-b414-ad801274aaa2" providerId="ADAL" clId="{E3C199DB-0E30-48A6-9216-76DA10CF04DB}" dt="2022-09-22T08:48:06.353" v="1180" actId="478"/>
          <ac:picMkLst>
            <pc:docMk/>
            <pc:sldMk cId="1179637636" sldId="275"/>
            <ac:picMk id="6" creationId="{42FE0719-6F5D-4B41-8D0F-4D55E4D958CC}"/>
          </ac:picMkLst>
        </pc:picChg>
        <pc:picChg chg="del mod">
          <ac:chgData name="Rebecca Anthony" userId="0b1e38f4-0dd6-4b17-b414-ad801274aaa2" providerId="ADAL" clId="{E3C199DB-0E30-48A6-9216-76DA10CF04DB}" dt="2022-09-22T08:56:52.023" v="1458" actId="478"/>
          <ac:picMkLst>
            <pc:docMk/>
            <pc:sldMk cId="1179637636" sldId="275"/>
            <ac:picMk id="10" creationId="{85319F41-FFA9-423E-B07B-F9D003D8346D}"/>
          </ac:picMkLst>
        </pc:picChg>
        <pc:picChg chg="del">
          <ac:chgData name="Rebecca Anthony" userId="0b1e38f4-0dd6-4b17-b414-ad801274aaa2" providerId="ADAL" clId="{E3C199DB-0E30-48A6-9216-76DA10CF04DB}" dt="2022-09-22T08:48:07.525" v="1181" actId="478"/>
          <ac:picMkLst>
            <pc:docMk/>
            <pc:sldMk cId="1179637636" sldId="275"/>
            <ac:picMk id="14" creationId="{A64FBC04-2E47-43D1-AD3F-7F895C0A03EC}"/>
          </ac:picMkLst>
        </pc:picChg>
        <pc:picChg chg="mod ord">
          <ac:chgData name="Rebecca Anthony" userId="0b1e38f4-0dd6-4b17-b414-ad801274aaa2" providerId="ADAL" clId="{E3C199DB-0E30-48A6-9216-76DA10CF04DB}" dt="2022-09-22T08:56:38.758" v="1456" actId="1035"/>
          <ac:picMkLst>
            <pc:docMk/>
            <pc:sldMk cId="1179637636" sldId="275"/>
            <ac:picMk id="16" creationId="{B87B5C13-9B1B-4B8F-B799-CD7DF9436CEC}"/>
          </ac:picMkLst>
        </pc:picChg>
        <pc:picChg chg="add mod ord">
          <ac:chgData name="Rebecca Anthony" userId="0b1e38f4-0dd6-4b17-b414-ad801274aaa2" providerId="ADAL" clId="{E3C199DB-0E30-48A6-9216-76DA10CF04DB}" dt="2022-09-22T09:29:48.892" v="1676" actId="14100"/>
          <ac:picMkLst>
            <pc:docMk/>
            <pc:sldMk cId="1179637636" sldId="275"/>
            <ac:picMk id="17" creationId="{D75A212C-2797-49A9-BC1D-5E04E2E523E1}"/>
          </ac:picMkLst>
        </pc:picChg>
        <pc:picChg chg="add mod ord">
          <ac:chgData name="Rebecca Anthony" userId="0b1e38f4-0dd6-4b17-b414-ad801274aaa2" providerId="ADAL" clId="{E3C199DB-0E30-48A6-9216-76DA10CF04DB}" dt="2022-09-22T09:30:02.024" v="1678" actId="14100"/>
          <ac:picMkLst>
            <pc:docMk/>
            <pc:sldMk cId="1179637636" sldId="275"/>
            <ac:picMk id="18" creationId="{B77DD5DB-13FE-4697-94BB-6A60CEFF049B}"/>
          </ac:picMkLst>
        </pc:picChg>
        <pc:picChg chg="mod ord">
          <ac:chgData name="Rebecca Anthony" userId="0b1e38f4-0dd6-4b17-b414-ad801274aaa2" providerId="ADAL" clId="{E3C199DB-0E30-48A6-9216-76DA10CF04DB}" dt="2022-09-22T09:26:37.728" v="1540" actId="14100"/>
          <ac:picMkLst>
            <pc:docMk/>
            <pc:sldMk cId="1179637636" sldId="275"/>
            <ac:picMk id="19" creationId="{9E934FB2-1F62-495D-B98D-19A9C82C50FB}"/>
          </ac:picMkLst>
        </pc:picChg>
        <pc:picChg chg="mod ord">
          <ac:chgData name="Rebecca Anthony" userId="0b1e38f4-0dd6-4b17-b414-ad801274aaa2" providerId="ADAL" clId="{E3C199DB-0E30-48A6-9216-76DA10CF04DB}" dt="2022-09-22T09:27:21.537" v="1552" actId="1035"/>
          <ac:picMkLst>
            <pc:docMk/>
            <pc:sldMk cId="1179637636" sldId="275"/>
            <ac:picMk id="21" creationId="{65E59805-4B33-41F5-B6A7-BFBEE3BCC40F}"/>
          </ac:picMkLst>
        </pc:picChg>
        <pc:picChg chg="mod ord">
          <ac:chgData name="Rebecca Anthony" userId="0b1e38f4-0dd6-4b17-b414-ad801274aaa2" providerId="ADAL" clId="{E3C199DB-0E30-48A6-9216-76DA10CF04DB}" dt="2022-09-22T09:26:10.060" v="1474" actId="1035"/>
          <ac:picMkLst>
            <pc:docMk/>
            <pc:sldMk cId="1179637636" sldId="275"/>
            <ac:picMk id="23" creationId="{E589444F-653A-40B4-94E2-BD600FCAAA3B}"/>
          </ac:picMkLst>
        </pc:picChg>
        <pc:picChg chg="mod">
          <ac:chgData name="Rebecca Anthony" userId="0b1e38f4-0dd6-4b17-b414-ad801274aaa2" providerId="ADAL" clId="{E3C199DB-0E30-48A6-9216-76DA10CF04DB}" dt="2022-09-22T08:55:53.583" v="1314" actId="1036"/>
          <ac:picMkLst>
            <pc:docMk/>
            <pc:sldMk cId="1179637636" sldId="275"/>
            <ac:picMk id="27" creationId="{115C7EC6-7A5F-4D20-BFE0-7CD2FC7BEA2D}"/>
          </ac:picMkLst>
        </pc:picChg>
        <pc:picChg chg="mod">
          <ac:chgData name="Rebecca Anthony" userId="0b1e38f4-0dd6-4b17-b414-ad801274aaa2" providerId="ADAL" clId="{E3C199DB-0E30-48A6-9216-76DA10CF04DB}" dt="2022-09-22T08:56:18.445" v="1407" actId="1035"/>
          <ac:picMkLst>
            <pc:docMk/>
            <pc:sldMk cId="1179637636" sldId="275"/>
            <ac:picMk id="1034" creationId="{47D86235-30C9-467C-BD85-24D874F05138}"/>
          </ac:picMkLst>
        </pc:picChg>
        <pc:picChg chg="mod">
          <ac:chgData name="Rebecca Anthony" userId="0b1e38f4-0dd6-4b17-b414-ad801274aaa2" providerId="ADAL" clId="{E3C199DB-0E30-48A6-9216-76DA10CF04DB}" dt="2022-09-22T08:50:00.276" v="1195" actId="1440"/>
          <ac:picMkLst>
            <pc:docMk/>
            <pc:sldMk cId="1179637636" sldId="275"/>
            <ac:picMk id="1036" creationId="{AE33868A-5355-4CEF-AF20-FA99770E363B}"/>
          </ac:picMkLst>
        </pc:picChg>
      </pc:sldChg>
      <pc:sldChg chg="modSp del mod">
        <pc:chgData name="Rebecca Anthony" userId="0b1e38f4-0dd6-4b17-b414-ad801274aaa2" providerId="ADAL" clId="{E3C199DB-0E30-48A6-9216-76DA10CF04DB}" dt="2022-09-22T14:16:32.495" v="2414" actId="2696"/>
        <pc:sldMkLst>
          <pc:docMk/>
          <pc:sldMk cId="0" sldId="376"/>
        </pc:sldMkLst>
        <pc:spChg chg="mod">
          <ac:chgData name="Rebecca Anthony" userId="0b1e38f4-0dd6-4b17-b414-ad801274aaa2" providerId="ADAL" clId="{E3C199DB-0E30-48A6-9216-76DA10CF04DB}" dt="2022-09-22T10:15:30.749" v="1893" actId="27636"/>
          <ac:spMkLst>
            <pc:docMk/>
            <pc:sldMk cId="0" sldId="376"/>
            <ac:spMk id="25603" creationId="{78BE04EB-BB19-4B6E-9F05-1445C0C447B7}"/>
          </ac:spMkLst>
        </pc:spChg>
      </pc:sldChg>
      <pc:sldChg chg="new del">
        <pc:chgData name="Rebecca Anthony" userId="0b1e38f4-0dd6-4b17-b414-ad801274aaa2" providerId="ADAL" clId="{E3C199DB-0E30-48A6-9216-76DA10CF04DB}" dt="2022-09-22T14:17:35.636" v="2453" actId="2696"/>
        <pc:sldMkLst>
          <pc:docMk/>
          <pc:sldMk cId="1535455868" sldId="377"/>
        </pc:sldMkLst>
      </pc:sldChg>
      <pc:sldChg chg="modSp mod ord">
        <pc:chgData name="Rebecca Anthony" userId="0b1e38f4-0dd6-4b17-b414-ad801274aaa2" providerId="ADAL" clId="{E3C199DB-0E30-48A6-9216-76DA10CF04DB}" dt="2022-09-23T10:15:11.941" v="2528" actId="20577"/>
        <pc:sldMkLst>
          <pc:docMk/>
          <pc:sldMk cId="457069417" sldId="378"/>
        </pc:sldMkLst>
        <pc:spChg chg="mod">
          <ac:chgData name="Rebecca Anthony" userId="0b1e38f4-0dd6-4b17-b414-ad801274aaa2" providerId="ADAL" clId="{E3C199DB-0E30-48A6-9216-76DA10CF04DB}" dt="2022-09-23T10:15:11.941" v="2528" actId="20577"/>
          <ac:spMkLst>
            <pc:docMk/>
            <pc:sldMk cId="457069417" sldId="378"/>
            <ac:spMk id="2" creationId="{245378EE-1E29-4959-B444-EAE2763779F2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359D1F-9E5A-4F4A-9F29-59F85EC13FBB}" type="datetimeFigureOut">
              <a:rPr lang="en-GB" smtClean="0"/>
              <a:t>28/03/2023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4296D1-C726-4506-9632-DFC5AA10B10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19216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4296D1-C726-4506-9632-DFC5AA10B107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53271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8DCEE5-582A-480E-B03D-1C95FEBF5137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51775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4296D1-C726-4506-9632-DFC5AA10B107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29753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4296D1-C726-4506-9632-DFC5AA10B107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53267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00150" lvl="2" indent="-285750">
              <a:lnSpc>
                <a:spcPct val="10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n-GB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4296D1-C726-4506-9632-DFC5AA10B107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41836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Create class campaign?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4296D1-C726-4506-9632-DFC5AA10B107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20054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Create class campaign?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4296D1-C726-4506-9632-DFC5AA10B107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39960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5000"/>
              </a:lnSpc>
              <a:spcAft>
                <a:spcPts val="800"/>
              </a:spcAft>
            </a:pPr>
            <a:r>
              <a:rPr lang="en-GB" sz="1200" dirty="0">
                <a:solidFill>
                  <a:srgbClr val="43273B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 Salvation Army needs everyone to help make a difference, we can’t do this on our own. </a:t>
            </a:r>
            <a:endParaRPr lang="en-GB" sz="1200" dirty="0">
              <a:solidFill>
                <a:srgbClr val="43273B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4296D1-C726-4506-9632-DFC5AA10B107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53730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4296D1-C726-4506-9632-DFC5AA10B107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65700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4296D1-C726-4506-9632-DFC5AA10B107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32187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66991D-6336-CB4E-BCE2-A4931DBA45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3B9E7BC-9751-2242-A1D8-8EAE06DDEF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9E4084-7319-B04F-A8EF-C0D79E5397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B93E4-243B-6A4D-918F-C9D1CA00B61D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2279FF-084E-3542-81F1-53E365D41F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7CF4E6-6C4C-7748-AA8E-C9A57C6403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67FBB-E658-6E4A-915C-100D578B8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777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57583E-BFFC-3843-8891-BCDEEB0A2D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D40453-4F4B-B74F-B285-E7EE0ED91E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BDFA72-C229-324E-8015-864CB32AF8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B93E4-243B-6A4D-918F-C9D1CA00B61D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A433F0-A723-354F-A0CE-4EF285B19C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01AE86-92A6-5742-A17E-BF55D5DA12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67FBB-E658-6E4A-915C-100D578B8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3442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333BD8E-7141-514A-AF2E-9AE646A8C16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71304DF-D45D-2941-81C8-7FE65C01FE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C7D8CB-F558-8946-8E8E-F3689EAC04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B93E4-243B-6A4D-918F-C9D1CA00B61D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965C24-470D-C04C-82DC-464538504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301AC2-6DA6-4741-8CDB-AEA3BB50B5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67FBB-E658-6E4A-915C-100D578B8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7262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F63710-B04E-A343-932D-2BA1FDBF8A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1372F5-A6E5-2540-B240-CF877B9304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A62A7C-5C95-3A4A-99D1-ADEB0722F0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B93E4-243B-6A4D-918F-C9D1CA00B61D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384EFD-7FD5-3B45-9617-46BEE57009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261E14-F98C-964B-B07E-B1206A6AB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67FBB-E658-6E4A-915C-100D578B8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8039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1428FE-C04D-8D46-A366-9BDB9A5339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C05E6C-136A-D74E-97F6-DCBB959C21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4A70C0-B5FC-C747-992E-604F30CFCD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B93E4-243B-6A4D-918F-C9D1CA00B61D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AB8E4F-04D7-894E-ABB0-81DFD16D67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B0D7F6-D911-5A4B-8723-5D1B14FA16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67FBB-E658-6E4A-915C-100D578B8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5875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25569E-FBDA-AB4E-B0C1-30AA3BED98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519C5D-A8A5-1B4A-ACFD-A87B9BB40F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68AE092-A089-AD42-A39B-FF006785C4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BC8C11-EEF3-EB43-8243-79EEFEF615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B93E4-243B-6A4D-918F-C9D1CA00B61D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FE4652-7B06-E04A-9B87-DD94493121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C410EA-288F-F84B-A56E-C93191FDC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67FBB-E658-6E4A-915C-100D578B8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5910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1B391C-15D2-2744-9026-42A86D7325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71CFA0-A42A-A643-9B9B-AA1046FE65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562B798-391B-7A4E-A692-7C94F962C3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8FE06D3-039D-ED45-AB48-CF697FED845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2D4194D-B298-644F-848E-317B8981273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7CFC784-6A78-7D4B-9CC8-2AFCF1A136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B93E4-243B-6A4D-918F-C9D1CA00B61D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BF2D4BE-AF09-6C45-9EFC-E5C145C218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B2BCF1D-1FF2-064B-AB79-6C4F103AF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67FBB-E658-6E4A-915C-100D578B8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9619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311BCF-A81F-614A-8630-9451CEBB74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575F19E-3E9F-9845-8425-FC176FF929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B93E4-243B-6A4D-918F-C9D1CA00B61D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C784DE3-1A56-5E44-93B7-0862349981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DFFC0A-43B8-8248-9A25-B5A70559AA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67FBB-E658-6E4A-915C-100D578B8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3756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1C7E7BC-52CA-1C49-9365-84436DCEF8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B93E4-243B-6A4D-918F-C9D1CA00B61D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E0F29B-5389-CC48-B61B-978FAA1ADC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083B8F-98E7-BE41-9201-83CA5B57B2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67FBB-E658-6E4A-915C-100D578B8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036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E3B8FE-C4C6-9A43-BD12-EECFC5DA48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1DBBB8-F790-084C-94E6-A807198043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137AFC-D59F-194D-9DE7-538E0C717B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B943CF-D378-DC43-B0CA-6A90C8E6BE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B93E4-243B-6A4D-918F-C9D1CA00B61D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71F23F-8637-1E4A-BB14-1F953D297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D1AD41-3FB3-C549-8371-6C811B6273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67FBB-E658-6E4A-915C-100D578B8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5609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77B14D-41A9-1A45-B9D9-3BFD7DC8BA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61EB76B-E384-0B4B-8AB6-F800191931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63F123-9086-E146-943F-8FC059D750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732612-19D0-6042-B0EA-DA8E164AF2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B93E4-243B-6A4D-918F-C9D1CA00B61D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3BDB06-36A4-AD4E-8F6A-F6750D4F8C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C17968-A392-8849-98BA-777F3287A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67FBB-E658-6E4A-915C-100D578B8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0586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E5C9AEC-23CB-1342-9D75-B67FC378EF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8913EC-DFF7-A049-A3C3-48126743D2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5657F2-D8FC-CC4D-8E54-6D7F48C11CC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6B93E4-243B-6A4D-918F-C9D1CA00B61D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1E0900-D125-3341-A752-BF11142E10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91EE16-63F4-F447-849A-AA4A94D44C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B67FBB-E658-6E4A-915C-100D578B8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304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13" Type="http://schemas.openxmlformats.org/officeDocument/2006/relationships/image" Target="../media/image11.jpeg"/><Relationship Id="rId3" Type="http://schemas.openxmlformats.org/officeDocument/2006/relationships/image" Target="../media/image1.png"/><Relationship Id="rId7" Type="http://schemas.openxmlformats.org/officeDocument/2006/relationships/image" Target="../media/image5.jpeg"/><Relationship Id="rId12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11" Type="http://schemas.openxmlformats.org/officeDocument/2006/relationships/image" Target="../media/image9.jpeg"/><Relationship Id="rId5" Type="http://schemas.openxmlformats.org/officeDocument/2006/relationships/image" Target="../media/image3.jpeg"/><Relationship Id="rId10" Type="http://schemas.openxmlformats.org/officeDocument/2006/relationships/image" Target="../media/image8.jpeg"/><Relationship Id="rId4" Type="http://schemas.openxmlformats.org/officeDocument/2006/relationships/image" Target="../media/image2.jpeg"/><Relationship Id="rId9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1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2.tiff"/><Relationship Id="rId4" Type="http://schemas.openxmlformats.org/officeDocument/2006/relationships/image" Target="../media/image31.tif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tiff"/><Relationship Id="rId3" Type="http://schemas.openxmlformats.org/officeDocument/2006/relationships/image" Target="../media/image1.png"/><Relationship Id="rId7" Type="http://schemas.openxmlformats.org/officeDocument/2006/relationships/image" Target="../media/image39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tiff"/><Relationship Id="rId5" Type="http://schemas.openxmlformats.org/officeDocument/2006/relationships/image" Target="../media/image37.tiff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10" Type="http://schemas.openxmlformats.org/officeDocument/2006/relationships/image" Target="../media/image24.jpeg"/><Relationship Id="rId4" Type="http://schemas.openxmlformats.org/officeDocument/2006/relationships/image" Target="../media/image18.jpeg"/><Relationship Id="rId9" Type="http://schemas.openxmlformats.org/officeDocument/2006/relationships/image" Target="../media/image2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, rectangle&#10;&#10;Description automatically generated">
            <a:extLst>
              <a:ext uri="{FF2B5EF4-FFF2-40B4-BE49-F238E27FC236}">
                <a16:creationId xmlns:a16="http://schemas.microsoft.com/office/drawing/2014/main" id="{50338BF2-BA8E-E44E-B2DA-510DE1627E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D89BC5F-47EB-0246-B35B-076FF523AAB1}"/>
              </a:ext>
            </a:extLst>
          </p:cNvPr>
          <p:cNvSpPr txBox="1"/>
          <p:nvPr/>
        </p:nvSpPr>
        <p:spPr>
          <a:xfrm>
            <a:off x="1624625" y="6488668"/>
            <a:ext cx="6574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rPr>
              <a:t>Older People: The Salvation Army in pictures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C85032F-95A7-4310-A575-0DF01483AD09}"/>
              </a:ext>
            </a:extLst>
          </p:cNvPr>
          <p:cNvSpPr txBox="1"/>
          <p:nvPr/>
        </p:nvSpPr>
        <p:spPr>
          <a:xfrm>
            <a:off x="353961" y="493649"/>
            <a:ext cx="85588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rgbClr val="1F0318"/>
                </a:solidFill>
                <a:latin typeface="Poppins ExtraBold" pitchFamily="2" charset="77"/>
                <a:cs typeface="Poppins ExtraBold" pitchFamily="2" charset="77"/>
              </a:rPr>
              <a:t>The Salvation Army in pictures</a:t>
            </a:r>
            <a:endParaRPr lang="en-US" sz="2800" dirty="0"/>
          </a:p>
        </p:txBody>
      </p:sp>
      <p:pic>
        <p:nvPicPr>
          <p:cNvPr id="1036" name="Picture 12" descr="Salvation Army officer speaking with a woman in one of our centres.">
            <a:extLst>
              <a:ext uri="{FF2B5EF4-FFF2-40B4-BE49-F238E27FC236}">
                <a16:creationId xmlns:a16="http://schemas.microsoft.com/office/drawing/2014/main" id="{AE33868A-5355-4CEF-AF20-FA99770E36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73293" y="1588966"/>
            <a:ext cx="5520098" cy="368006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picture containing brass, music, person, concert band&#10;&#10;Description automatically generated">
            <a:extLst>
              <a:ext uri="{FF2B5EF4-FFF2-40B4-BE49-F238E27FC236}">
                <a16:creationId xmlns:a16="http://schemas.microsoft.com/office/drawing/2014/main" id="{09A6DE8A-6656-4AAE-BE59-92743499E4FB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3717" y="1588967"/>
            <a:ext cx="5520098" cy="368006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7" name="Picture 26" descr="A picture containing wall, indoor, person, table&#10;&#10;Description automatically generated">
            <a:extLst>
              <a:ext uri="{FF2B5EF4-FFF2-40B4-BE49-F238E27FC236}">
                <a16:creationId xmlns:a16="http://schemas.microsoft.com/office/drawing/2014/main" id="{115C7EC6-7A5F-4D20-BFE0-7CD2FC7BEA2D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3716" y="1836617"/>
            <a:ext cx="5520099" cy="368006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34" name="Picture 10" descr="Salvation Army Volunteer on the border of Ukraine">
            <a:extLst>
              <a:ext uri="{FF2B5EF4-FFF2-40B4-BE49-F238E27FC236}">
                <a16:creationId xmlns:a16="http://schemas.microsoft.com/office/drawing/2014/main" id="{47D86235-30C9-467C-BD85-24D874F051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72859" y="1855667"/>
            <a:ext cx="5616022" cy="374635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A picture containing text, person, standing, preparing&#10;&#10;Description automatically generated">
            <a:extLst>
              <a:ext uri="{FF2B5EF4-FFF2-40B4-BE49-F238E27FC236}">
                <a16:creationId xmlns:a16="http://schemas.microsoft.com/office/drawing/2014/main" id="{B87B5C13-9B1B-4B8F-B799-CD7DF9436CEC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3645" y="2181084"/>
            <a:ext cx="5554638" cy="370339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3" name="Picture 22" descr="A group of people sitting on the floor&#10;&#10;Description automatically generated with medium confidence">
            <a:extLst>
              <a:ext uri="{FF2B5EF4-FFF2-40B4-BE49-F238E27FC236}">
                <a16:creationId xmlns:a16="http://schemas.microsoft.com/office/drawing/2014/main" id="{E589444F-653A-40B4-94E2-BD600FCAAA3B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680" y="2090618"/>
            <a:ext cx="5520098" cy="367956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9" name="Picture 18" descr="A picture containing person, dish, meal&#10;&#10;Description automatically generated">
            <a:extLst>
              <a:ext uri="{FF2B5EF4-FFF2-40B4-BE49-F238E27FC236}">
                <a16:creationId xmlns:a16="http://schemas.microsoft.com/office/drawing/2014/main" id="{9E934FB2-1F62-495D-B98D-19A9C82C50FB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8114" y="2373897"/>
            <a:ext cx="5520098" cy="367956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1" name="Picture 20" descr="Women sitting on a couch&#10;&#10;Description automatically generated with medium confidence">
            <a:extLst>
              <a:ext uri="{FF2B5EF4-FFF2-40B4-BE49-F238E27FC236}">
                <a16:creationId xmlns:a16="http://schemas.microsoft.com/office/drawing/2014/main" id="{65E59805-4B33-41F5-B6A7-BFBEE3BCC40F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63557" y="2377230"/>
            <a:ext cx="5585077" cy="367314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7" name="Picture 16" descr="A building with a sign on it&#10;&#10;Description automatically generated with low confidence">
            <a:extLst>
              <a:ext uri="{FF2B5EF4-FFF2-40B4-BE49-F238E27FC236}">
                <a16:creationId xmlns:a16="http://schemas.microsoft.com/office/drawing/2014/main" id="{D75A212C-2797-49A9-BC1D-5E04E2E523E1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3744" y="1892846"/>
            <a:ext cx="5410663" cy="432744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8" name="Picture 17" descr="A picture containing indoor, person, wall&#10;&#10;Description automatically generated">
            <a:extLst>
              <a:ext uri="{FF2B5EF4-FFF2-40B4-BE49-F238E27FC236}">
                <a16:creationId xmlns:a16="http://schemas.microsoft.com/office/drawing/2014/main" id="{B77DD5DB-13FE-4697-94BB-6A60CEFF049B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51201" y="1911896"/>
            <a:ext cx="5834006" cy="432744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179637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Shape, rectangle&#10;&#10;Description automatically generated">
            <a:extLst>
              <a:ext uri="{FF2B5EF4-FFF2-40B4-BE49-F238E27FC236}">
                <a16:creationId xmlns:a16="http://schemas.microsoft.com/office/drawing/2014/main" id="{06CC7F1F-90AC-4F72-A52A-E56137DB09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007769" y="3049600"/>
            <a:ext cx="5005833" cy="5329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en-GB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VD Comic Serif Pro" panose="02000506000000020004" pitchFamily="50" charset="0"/>
                <a:ea typeface="Times New Roman" panose="02020603050405020304" pitchFamily="18" charset="0"/>
                <a:cs typeface="Calibri" panose="020F0502020204030204" pitchFamily="34" charset="0"/>
              </a:rPr>
              <a:t>Hot  			              Egg</a:t>
            </a:r>
            <a:endParaRPr lang="en-GB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VD Comic Serif Pro" panose="02000506000000020004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2405035" y="477737"/>
            <a:ext cx="78901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latin typeface="Poppins ExtraBold" panose="00000900000000000000" pitchFamily="2" charset="0"/>
                <a:cs typeface="Poppins ExtraBold" panose="00000900000000000000" pitchFamily="2" charset="0"/>
              </a:rPr>
              <a:t>Quiz – inbetweeners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70130" y="2883801"/>
            <a:ext cx="2570862" cy="81908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9" name="TextBox 28"/>
          <p:cNvSpPr txBox="1"/>
          <p:nvPr/>
        </p:nvSpPr>
        <p:spPr>
          <a:xfrm>
            <a:off x="3053239" y="1210102"/>
            <a:ext cx="66136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43273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Find a word that gives both words on either side a meaning.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6655" y="3055440"/>
            <a:ext cx="2240008" cy="52122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4" name="Rectangle 43"/>
          <p:cNvSpPr/>
          <p:nvPr/>
        </p:nvSpPr>
        <p:spPr>
          <a:xfrm>
            <a:off x="5591944" y="3032820"/>
            <a:ext cx="1429430" cy="4700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</a:pPr>
            <a:r>
              <a:rPr lang="en-GB" sz="2400" dirty="0">
                <a:solidFill>
                  <a:srgbClr val="00BFF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VD Comic Serif Pro" panose="02000506000000020004" pitchFamily="50" charset="0"/>
                <a:ea typeface="Times New Roman" panose="02020603050405020304" pitchFamily="18" charset="0"/>
                <a:cs typeface="Calibri" panose="020F0502020204030204" pitchFamily="34" charset="0"/>
              </a:rPr>
              <a:t>Chocolate</a:t>
            </a:r>
            <a:endParaRPr lang="en-GB" sz="2000" dirty="0">
              <a:solidFill>
                <a:srgbClr val="00BFF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VD Comic Serif Pro" panose="02000506000000020004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22537" y="2104436"/>
            <a:ext cx="2451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rgbClr val="1F031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 panose="00000500000000000000" pitchFamily="2" charset="0"/>
                <a:cs typeface="Poppins" panose="00000500000000000000" pitchFamily="2" charset="0"/>
              </a:rPr>
              <a:t>EXAMPLE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788028">
            <a:off x="2003254" y="2988493"/>
            <a:ext cx="1735471" cy="246822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72265" y="3268399"/>
            <a:ext cx="2025153" cy="233070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793447">
            <a:off x="5012283" y="3552454"/>
            <a:ext cx="2877665" cy="243114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98321CD-3534-48ED-A3E2-F8F69C6A45CD}"/>
              </a:ext>
            </a:extLst>
          </p:cNvPr>
          <p:cNvSpPr txBox="1"/>
          <p:nvPr/>
        </p:nvSpPr>
        <p:spPr>
          <a:xfrm>
            <a:off x="1624625" y="6488668"/>
            <a:ext cx="6574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rPr>
              <a:t>Older people: Inbetweeners  quiz</a:t>
            </a:r>
          </a:p>
        </p:txBody>
      </p:sp>
    </p:spTree>
    <p:extLst>
      <p:ext uri="{BB962C8B-B14F-4D97-AF65-F5344CB8AC3E}">
        <p14:creationId xmlns:p14="http://schemas.microsoft.com/office/powerpoint/2010/main" val="3098675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26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44" grpId="0"/>
      <p:bldP spid="44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 descr="Shape, rectangle&#10;&#10;Description automatically generated">
            <a:extLst>
              <a:ext uri="{FF2B5EF4-FFF2-40B4-BE49-F238E27FC236}">
                <a16:creationId xmlns:a16="http://schemas.microsoft.com/office/drawing/2014/main" id="{F333B120-A377-4D03-A5AF-A458ED101F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6638" y="-19050"/>
            <a:ext cx="12445276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4164" y="1753551"/>
            <a:ext cx="9344134" cy="48567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Rectangle 10"/>
          <p:cNvSpPr/>
          <p:nvPr/>
        </p:nvSpPr>
        <p:spPr>
          <a:xfrm>
            <a:off x="2327863" y="2440812"/>
            <a:ext cx="7583940" cy="5329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en-GB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VD Comic Serif Pro" panose="02000506000000020004" pitchFamily="50" charset="0"/>
                <a:ea typeface="Times New Roman" panose="02020603050405020304" pitchFamily="18" charset="0"/>
                <a:cs typeface="Calibri" panose="020F0502020204030204" pitchFamily="34" charset="0"/>
              </a:rPr>
              <a:t>Care							Work</a:t>
            </a:r>
            <a:endParaRPr lang="en-GB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VD Comic Serif Pro" panose="02000506000000020004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2329219" y="4370133"/>
            <a:ext cx="7450548" cy="5329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en-GB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VD Comic Serif Pro" panose="02000506000000020004" pitchFamily="50" charset="0"/>
                <a:ea typeface="Times New Roman" panose="02020603050405020304" pitchFamily="18" charset="0"/>
                <a:cs typeface="Calibri" panose="020F0502020204030204" pitchFamily="34" charset="0"/>
              </a:rPr>
              <a:t>Brass   	           			        	  Members</a:t>
            </a:r>
            <a:endParaRPr lang="en-GB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VD Comic Serif Pro" panose="02000506000000020004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2" name="Rectangle 71"/>
          <p:cNvSpPr/>
          <p:nvPr/>
        </p:nvSpPr>
        <p:spPr>
          <a:xfrm>
            <a:off x="2329204" y="4841905"/>
            <a:ext cx="7451990" cy="5329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en-GB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VD Comic Serif Pro" panose="02000506000000020004" pitchFamily="50" charset="0"/>
                <a:ea typeface="Times New Roman" panose="02020603050405020304" pitchFamily="18" charset="0"/>
                <a:cs typeface="Calibri" panose="020F0502020204030204" pitchFamily="34" charset="0"/>
              </a:rPr>
              <a:t>Charity				                  Keeper</a:t>
            </a:r>
            <a:endParaRPr lang="en-GB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VD Comic Serif Pro" panose="02000506000000020004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1183" y="1945232"/>
            <a:ext cx="2624270" cy="39031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7" name="Group 26"/>
          <p:cNvGrpSpPr/>
          <p:nvPr/>
        </p:nvGrpSpPr>
        <p:grpSpPr>
          <a:xfrm>
            <a:off x="2228850" y="75754"/>
            <a:ext cx="7807098" cy="1163711"/>
            <a:chOff x="1179523" y="1072845"/>
            <a:chExt cx="7758196" cy="1163711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79523" y="1072845"/>
              <a:ext cx="7758196" cy="116371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9" name="TextBox 28"/>
            <p:cNvSpPr txBox="1"/>
            <p:nvPr/>
          </p:nvSpPr>
          <p:spPr>
            <a:xfrm>
              <a:off x="1704240" y="1155183"/>
              <a:ext cx="670876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dirty="0">
                  <a:solidFill>
                    <a:srgbClr val="1F0318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VD Comic Serif Pro" panose="02000506000000020004" pitchFamily="50" charset="0"/>
                </a:rPr>
                <a:t>Find a word that gives both words on either side a meaning.</a:t>
              </a: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5321" y="2477378"/>
            <a:ext cx="2286542" cy="52122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7" name="Rectangle 46"/>
          <p:cNvSpPr/>
          <p:nvPr/>
        </p:nvSpPr>
        <p:spPr>
          <a:xfrm>
            <a:off x="2329405" y="2955917"/>
            <a:ext cx="7432418" cy="5329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en-GB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VD Comic Serif Pro" panose="02000506000000020004" pitchFamily="50" charset="0"/>
                <a:ea typeface="Times New Roman" panose="02020603050405020304" pitchFamily="18" charset="0"/>
                <a:cs typeface="Calibri" panose="020F0502020204030204" pitchFamily="34" charset="0"/>
              </a:rPr>
              <a:t>Salvation						Base</a:t>
            </a:r>
            <a:endParaRPr lang="en-GB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VD Comic Serif Pro" panose="02000506000000020004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2329676" y="3477561"/>
            <a:ext cx="7405714" cy="5329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en-GB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VD Comic Serif Pro" panose="02000506000000020004" pitchFamily="50" charset="0"/>
                <a:ea typeface="Times New Roman" panose="02020603050405020304" pitchFamily="18" charset="0"/>
                <a:cs typeface="Calibri" panose="020F0502020204030204" pitchFamily="34" charset="0"/>
              </a:rPr>
              <a:t>Afternoon						Leaf</a:t>
            </a:r>
            <a:endParaRPr lang="en-GB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VD Comic Serif Pro" panose="02000506000000020004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2327863" y="3919624"/>
            <a:ext cx="7583940" cy="5329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en-GB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VD Comic Serif Pro" panose="02000506000000020004" pitchFamily="50" charset="0"/>
                <a:ea typeface="Times New Roman" panose="02020603050405020304" pitchFamily="18" charset="0"/>
                <a:cs typeface="Calibri" panose="020F0502020204030204" pitchFamily="34" charset="0"/>
              </a:rPr>
              <a:t>Full						           Time</a:t>
            </a:r>
            <a:endParaRPr lang="en-GB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VD Comic Serif Pro" panose="02000506000000020004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1" name="Picture 5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3497" y="2977580"/>
            <a:ext cx="2286540" cy="52122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2425" y="3460027"/>
            <a:ext cx="2281614" cy="52122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4612" y="3935691"/>
            <a:ext cx="2295680" cy="52122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2361" y="4418138"/>
            <a:ext cx="2288000" cy="52122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3482" y="4887673"/>
            <a:ext cx="2288000" cy="52122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4" name="Rectangle 43"/>
          <p:cNvSpPr/>
          <p:nvPr/>
        </p:nvSpPr>
        <p:spPr>
          <a:xfrm>
            <a:off x="5837600" y="2492882"/>
            <a:ext cx="1014836" cy="470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en-GB" sz="2400" dirty="0">
                <a:solidFill>
                  <a:srgbClr val="00BFF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VD Comic Serif Pro" panose="02000506000000020004" pitchFamily="50" charset="0"/>
                <a:ea typeface="Calibri" panose="020F0502020204030204" pitchFamily="34" charset="0"/>
                <a:cs typeface="Calibri" panose="020F0502020204030204" pitchFamily="34" charset="0"/>
              </a:rPr>
              <a:t>HOME</a:t>
            </a:r>
            <a:endParaRPr lang="en-GB" sz="2000" dirty="0">
              <a:solidFill>
                <a:srgbClr val="00BFF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VD Comic Serif Pro" panose="02000506000000020004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5797731" y="2977862"/>
            <a:ext cx="962474" cy="470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en-GB" sz="2400" dirty="0">
                <a:solidFill>
                  <a:srgbClr val="00BFF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VD Comic Serif Pro" panose="02000506000000020004" pitchFamily="50" charset="0"/>
                <a:ea typeface="Times New Roman" panose="02020603050405020304" pitchFamily="18" charset="0"/>
                <a:cs typeface="Calibri" panose="020F0502020204030204" pitchFamily="34" charset="0"/>
              </a:rPr>
              <a:t>ARMY</a:t>
            </a:r>
            <a:endParaRPr lang="en-GB" sz="2000" dirty="0">
              <a:solidFill>
                <a:srgbClr val="00BFF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VD Comic Serif Pro" panose="02000506000000020004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5903489" y="3439419"/>
            <a:ext cx="674354" cy="470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en-GB" sz="2400" dirty="0">
                <a:solidFill>
                  <a:srgbClr val="00BFF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VD Comic Serif Pro" panose="02000506000000020004" pitchFamily="50" charset="0"/>
                <a:ea typeface="Calibri" panose="020F0502020204030204" pitchFamily="34" charset="0"/>
                <a:cs typeface="Calibri" panose="020F0502020204030204" pitchFamily="34" charset="0"/>
              </a:rPr>
              <a:t>TEA</a:t>
            </a:r>
            <a:endParaRPr lang="en-GB" sz="2000" dirty="0">
              <a:solidFill>
                <a:srgbClr val="00BFF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VD Comic Serif Pro" panose="02000506000000020004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6" name="Rectangle 75"/>
          <p:cNvSpPr/>
          <p:nvPr/>
        </p:nvSpPr>
        <p:spPr>
          <a:xfrm>
            <a:off x="5292738" y="3943725"/>
            <a:ext cx="2182810" cy="4875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en-GB" sz="2400" dirty="0">
                <a:solidFill>
                  <a:srgbClr val="00BFF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VD Comic Serif Pro" panose="02000506000000020004" pitchFamily="50" charset="0"/>
                <a:ea typeface="Times New Roman" panose="02020603050405020304" pitchFamily="18" charset="0"/>
                <a:cs typeface="Calibri" panose="020F0502020204030204" pitchFamily="34" charset="0"/>
              </a:rPr>
              <a:t>LIFE</a:t>
            </a:r>
            <a:endParaRPr lang="en-GB" sz="2000" dirty="0">
              <a:solidFill>
                <a:srgbClr val="00BFF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VD Comic Serif Pro" panose="02000506000000020004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7" name="Rectangle 76"/>
          <p:cNvSpPr/>
          <p:nvPr/>
        </p:nvSpPr>
        <p:spPr>
          <a:xfrm>
            <a:off x="5802306" y="4419792"/>
            <a:ext cx="933216" cy="470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en-GB" sz="2400" dirty="0">
                <a:solidFill>
                  <a:srgbClr val="00BFF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VD Comic Serif Pro" panose="02000506000000020004" pitchFamily="50" charset="0"/>
                <a:ea typeface="Times New Roman" panose="02020603050405020304" pitchFamily="18" charset="0"/>
                <a:cs typeface="Calibri" panose="020F0502020204030204" pitchFamily="34" charset="0"/>
              </a:rPr>
              <a:t>BAND</a:t>
            </a:r>
            <a:endParaRPr lang="en-GB" sz="2000" dirty="0">
              <a:solidFill>
                <a:srgbClr val="00BFF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VD Comic Serif Pro" panose="02000506000000020004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8" name="Rectangle 77"/>
          <p:cNvSpPr/>
          <p:nvPr/>
        </p:nvSpPr>
        <p:spPr>
          <a:xfrm>
            <a:off x="5878336" y="4894805"/>
            <a:ext cx="898656" cy="470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en-GB" sz="2400" dirty="0">
                <a:solidFill>
                  <a:srgbClr val="00BFF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VD Comic Serif Pro" panose="02000506000000020004" pitchFamily="50" charset="0"/>
                <a:ea typeface="Calibri" panose="020F0502020204030204" pitchFamily="34" charset="0"/>
                <a:cs typeface="Calibri" panose="020F0502020204030204" pitchFamily="34" charset="0"/>
              </a:rPr>
              <a:t>SHOP</a:t>
            </a:r>
            <a:endParaRPr lang="en-GB" sz="2000" dirty="0">
              <a:solidFill>
                <a:srgbClr val="00BFF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VD Comic Serif Pro" panose="02000506000000020004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88B8277-BE67-4D76-8CEC-DE074F17FB7E}"/>
              </a:ext>
            </a:extLst>
          </p:cNvPr>
          <p:cNvSpPr txBox="1"/>
          <p:nvPr/>
        </p:nvSpPr>
        <p:spPr>
          <a:xfrm>
            <a:off x="1624625" y="6488668"/>
            <a:ext cx="6574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rPr>
              <a:t>Older people: Inbetweeners quiz</a:t>
            </a:r>
          </a:p>
        </p:txBody>
      </p:sp>
    </p:spTree>
    <p:extLst>
      <p:ext uri="{BB962C8B-B14F-4D97-AF65-F5344CB8AC3E}">
        <p14:creationId xmlns:p14="http://schemas.microsoft.com/office/powerpoint/2010/main" val="2580144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6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26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26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5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00"/>
                            </p:stCondLst>
                            <p:childTnLst>
                              <p:par>
                                <p:cTn id="105" presetID="26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 tmFilter="0, 0; .2, .5; .8, .5; 1, 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7" dur="250" autoRev="1" fill="hold"/>
                                        <p:tgtEl>
                                          <p:spTgt spid="7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"/>
                            </p:stCondLst>
                            <p:childTnLst>
                              <p:par>
                                <p:cTn id="1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500"/>
                            </p:stCondLst>
                            <p:childTnLst>
                              <p:par>
                                <p:cTn id="127" presetID="26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 tmFilter="0, 0; .2, .5; .8, .5; 1, 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9" dur="250" autoRev="1" fill="hold"/>
                                        <p:tgtEl>
                                          <p:spTgt spid="7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500"/>
                            </p:stCondLst>
                            <p:childTnLst>
                              <p:par>
                                <p:cTn id="13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500"/>
                            </p:stCondLst>
                            <p:childTnLst>
                              <p:par>
                                <p:cTn id="149" presetID="26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 tmFilter="0, 0; .2, .5; .8, .5; 1, 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1" dur="250" autoRev="1" fill="hold"/>
                                        <p:tgtEl>
                                          <p:spTgt spid="7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71" grpId="0"/>
      <p:bldP spid="72" grpId="0"/>
      <p:bldP spid="47" grpId="0"/>
      <p:bldP spid="48" grpId="0"/>
      <p:bldP spid="49" grpId="0"/>
      <p:bldP spid="44" grpId="0"/>
      <p:bldP spid="44" grpId="1"/>
      <p:bldP spid="45" grpId="0"/>
      <p:bldP spid="45" grpId="1"/>
      <p:bldP spid="46" grpId="0"/>
      <p:bldP spid="46" grpId="1"/>
      <p:bldP spid="76" grpId="0"/>
      <p:bldP spid="76" grpId="1"/>
      <p:bldP spid="77" grpId="0"/>
      <p:bldP spid="77" grpId="1"/>
      <p:bldP spid="78" grpId="0"/>
      <p:bldP spid="78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businesscard, envelope&#10;&#10;Description automatically generated">
            <a:extLst>
              <a:ext uri="{FF2B5EF4-FFF2-40B4-BE49-F238E27FC236}">
                <a16:creationId xmlns:a16="http://schemas.microsoft.com/office/drawing/2014/main" id="{665379A2-3520-AD4A-A167-37045FE2EE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1E071B5-2784-CD42-B724-07736BBB2A88}"/>
              </a:ext>
            </a:extLst>
          </p:cNvPr>
          <p:cNvSpPr txBox="1"/>
          <p:nvPr/>
        </p:nvSpPr>
        <p:spPr>
          <a:xfrm>
            <a:off x="194241" y="564957"/>
            <a:ext cx="847208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b="1" dirty="0">
                <a:solidFill>
                  <a:srgbClr val="1F0318"/>
                </a:solidFill>
                <a:latin typeface="Poppins ExtraBold" pitchFamily="2" charset="77"/>
                <a:cs typeface="Poppins ExtraBold" pitchFamily="2" charset="77"/>
              </a:rPr>
              <a:t>Older people </a:t>
            </a:r>
          </a:p>
          <a:p>
            <a:r>
              <a:rPr lang="en-GB" sz="6000" b="1" dirty="0">
                <a:solidFill>
                  <a:srgbClr val="1F0318"/>
                </a:solidFill>
                <a:latin typeface="Poppins ExtraBold" pitchFamily="2" charset="77"/>
                <a:cs typeface="Poppins ExtraBold" pitchFamily="2" charset="77"/>
              </a:rPr>
              <a:t>and </a:t>
            </a:r>
          </a:p>
          <a:p>
            <a:r>
              <a:rPr lang="en-GB" sz="6000" b="1" dirty="0">
                <a:solidFill>
                  <a:srgbClr val="1F0318"/>
                </a:solidFill>
                <a:latin typeface="Poppins ExtraBold" pitchFamily="2" charset="77"/>
                <a:cs typeface="Poppins ExtraBold" pitchFamily="2" charset="77"/>
              </a:rPr>
              <a:t>The Salvation Army</a:t>
            </a:r>
            <a:endParaRPr lang="en-US" sz="4400" dirty="0"/>
          </a:p>
        </p:txBody>
      </p:sp>
      <p:pic>
        <p:nvPicPr>
          <p:cNvPr id="7" name="Picture 6" descr="A picture containing person&#10;&#10;Description automatically generated">
            <a:extLst>
              <a:ext uri="{FF2B5EF4-FFF2-40B4-BE49-F238E27FC236}">
                <a16:creationId xmlns:a16="http://schemas.microsoft.com/office/drawing/2014/main" id="{5682E35C-59F8-2840-A592-4BD4F89E5CC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5636" y="3160991"/>
            <a:ext cx="4024621" cy="4024621"/>
          </a:xfrm>
          <a:prstGeom prst="rect">
            <a:avLst/>
          </a:prstGeom>
        </p:spPr>
      </p:pic>
      <p:pic>
        <p:nvPicPr>
          <p:cNvPr id="21" name="Picture 20" descr="A person wearing a helmet&#10;&#10;Description automatically generated with medium confidence">
            <a:extLst>
              <a:ext uri="{FF2B5EF4-FFF2-40B4-BE49-F238E27FC236}">
                <a16:creationId xmlns:a16="http://schemas.microsoft.com/office/drawing/2014/main" id="{77964FF8-03D1-DC40-BDA4-AF32206A27AB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04722" y="3065082"/>
            <a:ext cx="5285403" cy="5285403"/>
          </a:xfrm>
          <a:prstGeom prst="rect">
            <a:avLst/>
          </a:prstGeom>
        </p:spPr>
      </p:pic>
      <p:pic>
        <p:nvPicPr>
          <p:cNvPr id="10" name="Picture 9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0C27DC1A-5364-5045-B53E-1CBAC99AC736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66328" y="-727172"/>
            <a:ext cx="3621206" cy="362120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0B811D5-C141-49C0-82AB-6B463D62CD93}"/>
              </a:ext>
            </a:extLst>
          </p:cNvPr>
          <p:cNvSpPr txBox="1"/>
          <p:nvPr/>
        </p:nvSpPr>
        <p:spPr>
          <a:xfrm>
            <a:off x="6715782" y="4261233"/>
            <a:ext cx="5770694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chemeClr val="bg1"/>
                </a:solidFill>
                <a:latin typeface="Poppins ExtraBold" pitchFamily="2" charset="77"/>
                <a:cs typeface="Poppins ExtraBold" pitchFamily="2" charset="77"/>
              </a:rPr>
              <a:t>To understand how The Salvation Army</a:t>
            </a:r>
            <a:r>
              <a:rPr lang="en-GB" sz="2400" b="1" dirty="0">
                <a:solidFill>
                  <a:srgbClr val="43273B"/>
                </a:solidFill>
                <a:latin typeface="Poppins ExtraBold" pitchFamily="2" charset="77"/>
                <a:cs typeface="Poppins ExtraBold" pitchFamily="2" charset="77"/>
              </a:rPr>
              <a:t> </a:t>
            </a:r>
            <a:r>
              <a:rPr lang="en-GB" sz="2400" b="1" dirty="0">
                <a:solidFill>
                  <a:srgbClr val="F4436C"/>
                </a:solidFill>
                <a:latin typeface="Poppins ExtraBold" pitchFamily="2" charset="77"/>
                <a:cs typeface="Poppins ExtraBold" pitchFamily="2" charset="77"/>
              </a:rPr>
              <a:t>supports</a:t>
            </a:r>
            <a:r>
              <a:rPr lang="en-GB" sz="2400" b="1" dirty="0">
                <a:solidFill>
                  <a:schemeClr val="bg1"/>
                </a:solidFill>
                <a:latin typeface="Poppins ExtraBold" pitchFamily="2" charset="77"/>
                <a:cs typeface="Poppins ExtraBold" pitchFamily="2" charset="77"/>
              </a:rPr>
              <a:t> </a:t>
            </a:r>
            <a:r>
              <a:rPr lang="en-GB" sz="2400" b="1" dirty="0">
                <a:solidFill>
                  <a:srgbClr val="F4436C"/>
                </a:solidFill>
                <a:latin typeface="Poppins ExtraBold" pitchFamily="2" charset="77"/>
                <a:cs typeface="Poppins ExtraBold" pitchFamily="2" charset="77"/>
              </a:rPr>
              <a:t>older people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b="1" dirty="0">
              <a:solidFill>
                <a:schemeClr val="bg1"/>
              </a:solidFill>
              <a:latin typeface="Poppins ExtraBold" pitchFamily="2" charset="77"/>
              <a:cs typeface="Poppins ExtraBold" pitchFamily="2" charset="77"/>
            </a:endParaRPr>
          </a:p>
          <a:p>
            <a:pPr marL="342900" indent="-34290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chemeClr val="bg1"/>
                </a:solidFill>
                <a:latin typeface="Poppins ExtraBold" pitchFamily="2" charset="77"/>
                <a:cs typeface="Poppins ExtraBold" pitchFamily="2" charset="77"/>
              </a:rPr>
              <a:t>To explore how students can </a:t>
            </a:r>
            <a:r>
              <a:rPr lang="en-GB" sz="2400" b="1" dirty="0">
                <a:solidFill>
                  <a:srgbClr val="F4436C"/>
                </a:solidFill>
                <a:latin typeface="Poppins ExtraBold" pitchFamily="2" charset="77"/>
                <a:cs typeface="Poppins ExtraBold" pitchFamily="2" charset="77"/>
              </a:rPr>
              <a:t>help</a:t>
            </a:r>
            <a:r>
              <a:rPr lang="en-GB" sz="2400" b="1" dirty="0">
                <a:solidFill>
                  <a:schemeClr val="bg1"/>
                </a:solidFill>
                <a:latin typeface="Poppins ExtraBold" pitchFamily="2" charset="77"/>
                <a:cs typeface="Poppins ExtraBold" pitchFamily="2" charset="77"/>
              </a:rPr>
              <a:t> older people in </a:t>
            </a:r>
            <a:r>
              <a:rPr lang="en-GB" sz="2400" b="1" dirty="0">
                <a:solidFill>
                  <a:srgbClr val="F4436C"/>
                </a:solidFill>
                <a:latin typeface="Poppins ExtraBold" pitchFamily="2" charset="77"/>
                <a:cs typeface="Poppins ExtraBold" pitchFamily="2" charset="77"/>
              </a:rPr>
              <a:t>their community </a:t>
            </a:r>
            <a:endParaRPr lang="en-GB" sz="2400" b="1" dirty="0">
              <a:solidFill>
                <a:schemeClr val="bg1"/>
              </a:solidFill>
              <a:latin typeface="Poppins ExtraBold" pitchFamily="2" charset="77"/>
              <a:cs typeface="Poppins ExtraBold" pitchFamily="2" charset="77"/>
            </a:endParaRPr>
          </a:p>
          <a:p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83580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, rectangle&#10;&#10;Description automatically generated">
            <a:extLst>
              <a:ext uri="{FF2B5EF4-FFF2-40B4-BE49-F238E27FC236}">
                <a16:creationId xmlns:a16="http://schemas.microsoft.com/office/drawing/2014/main" id="{50338BF2-BA8E-E44E-B2DA-510DE1627E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D89BC5F-47EB-0246-B35B-076FF523AAB1}"/>
              </a:ext>
            </a:extLst>
          </p:cNvPr>
          <p:cNvSpPr txBox="1"/>
          <p:nvPr/>
        </p:nvSpPr>
        <p:spPr>
          <a:xfrm>
            <a:off x="1624625" y="6488668"/>
            <a:ext cx="6574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rPr>
              <a:t>Older people: Supporting older people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C85032F-95A7-4310-A575-0DF01483AD09}"/>
              </a:ext>
            </a:extLst>
          </p:cNvPr>
          <p:cNvSpPr txBox="1"/>
          <p:nvPr/>
        </p:nvSpPr>
        <p:spPr>
          <a:xfrm>
            <a:off x="573206" y="552641"/>
            <a:ext cx="101675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rgbClr val="1F0318"/>
                </a:solidFill>
                <a:latin typeface="Poppins ExtraBold" pitchFamily="2" charset="77"/>
                <a:cs typeface="Poppins ExtraBold" pitchFamily="2" charset="77"/>
              </a:rPr>
              <a:t>Supporting older people</a:t>
            </a:r>
            <a:endParaRPr lang="en-US" sz="2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6A8BD28-EF6A-4077-A0C7-9564FAC61FA3}"/>
              </a:ext>
            </a:extLst>
          </p:cNvPr>
          <p:cNvSpPr txBox="1"/>
          <p:nvPr/>
        </p:nvSpPr>
        <p:spPr>
          <a:xfrm>
            <a:off x="792532" y="2117173"/>
            <a:ext cx="9948255" cy="2874594"/>
          </a:xfrm>
          <a:prstGeom prst="rect">
            <a:avLst/>
          </a:prstGeom>
          <a:noFill/>
        </p:spPr>
        <p:txBody>
          <a:bodyPr wrap="square" numCol="2" rtlCol="0">
            <a:noAutofit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en-GB" sz="2400" b="0" i="0" dirty="0">
                <a:solidFill>
                  <a:srgbClr val="000A12"/>
                </a:solidFill>
                <a:effectLst/>
              </a:rPr>
              <a:t>Walking clubs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sz="2400" b="0" i="0" dirty="0">
                <a:solidFill>
                  <a:srgbClr val="000A12"/>
                </a:solidFill>
                <a:effectLst/>
              </a:rPr>
              <a:t>Intergenerational projects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sz="2400" b="0" i="0" dirty="0">
                <a:solidFill>
                  <a:srgbClr val="000A12"/>
                </a:solidFill>
                <a:effectLst/>
              </a:rPr>
              <a:t>Lunch Clubs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sz="2400" b="0" i="0" dirty="0">
                <a:solidFill>
                  <a:srgbClr val="000A12"/>
                </a:solidFill>
                <a:effectLst/>
              </a:rPr>
              <a:t>CAMEO Clubs (</a:t>
            </a:r>
            <a:r>
              <a:rPr lang="en-GB" sz="2400" b="1" i="0" dirty="0">
                <a:solidFill>
                  <a:srgbClr val="000A12"/>
                </a:solidFill>
                <a:effectLst/>
              </a:rPr>
              <a:t>C</a:t>
            </a:r>
            <a:r>
              <a:rPr lang="en-GB" sz="2400" b="0" i="0" dirty="0">
                <a:solidFill>
                  <a:srgbClr val="000A12"/>
                </a:solidFill>
                <a:effectLst/>
              </a:rPr>
              <a:t>ome </a:t>
            </a:r>
            <a:r>
              <a:rPr lang="en-GB" sz="2400" b="1" i="0" dirty="0">
                <a:solidFill>
                  <a:srgbClr val="000A12"/>
                </a:solidFill>
                <a:effectLst/>
              </a:rPr>
              <a:t>A</a:t>
            </a:r>
            <a:r>
              <a:rPr lang="en-GB" sz="2400" b="0" i="0" dirty="0">
                <a:solidFill>
                  <a:srgbClr val="000A12"/>
                </a:solidFill>
                <a:effectLst/>
              </a:rPr>
              <a:t>nd </a:t>
            </a:r>
            <a:r>
              <a:rPr lang="en-GB" sz="2400" b="1" i="0" dirty="0">
                <a:solidFill>
                  <a:srgbClr val="000A12"/>
                </a:solidFill>
                <a:effectLst/>
              </a:rPr>
              <a:t>M</a:t>
            </a:r>
            <a:r>
              <a:rPr lang="en-GB" sz="2400" b="0" i="0" dirty="0">
                <a:solidFill>
                  <a:srgbClr val="000A12"/>
                </a:solidFill>
                <a:effectLst/>
              </a:rPr>
              <a:t>eet </a:t>
            </a:r>
            <a:r>
              <a:rPr lang="en-GB" sz="2400" b="1" i="0" dirty="0">
                <a:solidFill>
                  <a:srgbClr val="000A12"/>
                </a:solidFill>
                <a:effectLst/>
              </a:rPr>
              <a:t>E</a:t>
            </a:r>
            <a:r>
              <a:rPr lang="en-GB" sz="2400" b="0" i="0" dirty="0">
                <a:solidFill>
                  <a:srgbClr val="000A12"/>
                </a:solidFill>
                <a:effectLst/>
              </a:rPr>
              <a:t>ach </a:t>
            </a:r>
            <a:r>
              <a:rPr lang="en-GB" sz="2400" b="1" i="0" dirty="0">
                <a:solidFill>
                  <a:srgbClr val="000A12"/>
                </a:solidFill>
                <a:effectLst/>
              </a:rPr>
              <a:t>O</a:t>
            </a:r>
            <a:r>
              <a:rPr lang="en-GB" sz="2400" b="0" i="0" dirty="0">
                <a:solidFill>
                  <a:srgbClr val="000A12"/>
                </a:solidFill>
                <a:effectLst/>
              </a:rPr>
              <a:t>ther)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sz="2400" b="0" i="0" dirty="0">
                <a:solidFill>
                  <a:srgbClr val="000A12"/>
                </a:solidFill>
                <a:effectLst/>
              </a:rPr>
              <a:t>Community Choirs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sz="2400" b="0" i="0" dirty="0">
                <a:solidFill>
                  <a:srgbClr val="000A12"/>
                </a:solidFill>
                <a:effectLst/>
              </a:rPr>
              <a:t>Indoor Bowls &amp; other sports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sz="2400" b="0" i="0" dirty="0">
                <a:solidFill>
                  <a:srgbClr val="000A12"/>
                </a:solidFill>
                <a:effectLst/>
              </a:rPr>
              <a:t>Health and well-being programmes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sz="2400" b="0" i="0" dirty="0">
                <a:solidFill>
                  <a:srgbClr val="000A12"/>
                </a:solidFill>
                <a:effectLst/>
              </a:rPr>
              <a:t>Christian Teaching programmes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sz="2400" b="0" i="0" dirty="0">
                <a:solidFill>
                  <a:srgbClr val="000A12"/>
                </a:solidFill>
                <a:effectLst/>
              </a:rPr>
              <a:t>Hobby based clubs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sz="2400" b="0" i="0" dirty="0">
                <a:solidFill>
                  <a:srgbClr val="000A12"/>
                </a:solidFill>
                <a:effectLst/>
              </a:rPr>
              <a:t>Singing by Heart (singing groups for people living with Dementia)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sz="2400" b="0" i="0" dirty="0">
                <a:solidFill>
                  <a:srgbClr val="000A12"/>
                </a:solidFill>
                <a:effectLst/>
              </a:rPr>
              <a:t>Gardening Clubs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sz="2400" b="0" i="0" dirty="0">
                <a:solidFill>
                  <a:srgbClr val="000A12"/>
                </a:solidFill>
                <a:effectLst/>
              </a:rPr>
              <a:t>Volunteering Opportunities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sz="2400" b="0" i="0" dirty="0">
                <a:solidFill>
                  <a:srgbClr val="000A12"/>
                </a:solidFill>
                <a:effectLst/>
              </a:rPr>
              <a:t>Awareness Courses (such as Dementia and End of Life planning)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sz="2400" b="0" i="0" dirty="0">
                <a:solidFill>
                  <a:srgbClr val="000A12"/>
                </a:solidFill>
                <a:effectLst/>
              </a:rPr>
              <a:t>Day Trips &amp; Holidays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sz="2400" b="0" i="0" dirty="0">
                <a:solidFill>
                  <a:srgbClr val="000A12"/>
                </a:solidFill>
                <a:effectLst/>
              </a:rPr>
              <a:t>Holiday at Home schemes (all the joy of a holiday- but not leaving home</a:t>
            </a:r>
            <a:r>
              <a:rPr lang="en-GB" sz="2400" dirty="0">
                <a:solidFill>
                  <a:srgbClr val="000A12"/>
                </a:solidFill>
              </a:rPr>
              <a:t>)</a:t>
            </a:r>
            <a:endParaRPr lang="en-GB" sz="2400" b="0" i="0" dirty="0">
              <a:solidFill>
                <a:srgbClr val="000A12"/>
              </a:solidFill>
              <a:effectLst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95DE30C-B7AE-4A92-A06B-5E3512C035CA}"/>
              </a:ext>
            </a:extLst>
          </p:cNvPr>
          <p:cNvSpPr txBox="1"/>
          <p:nvPr/>
        </p:nvSpPr>
        <p:spPr>
          <a:xfrm>
            <a:off x="573205" y="1526227"/>
            <a:ext cx="715296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2400" dirty="0">
                <a:solidFill>
                  <a:srgbClr val="000A12"/>
                </a:solidFill>
              </a:rPr>
              <a:t>Some of the </a:t>
            </a:r>
            <a:r>
              <a:rPr lang="en-GB" sz="2400" b="0" i="0" dirty="0">
                <a:solidFill>
                  <a:srgbClr val="000A12"/>
                </a:solidFill>
                <a:effectLst/>
              </a:rPr>
              <a:t>corps and community programmes include:</a:t>
            </a:r>
          </a:p>
        </p:txBody>
      </p:sp>
      <p:pic>
        <p:nvPicPr>
          <p:cNvPr id="9" name="Picture 8" descr="A picture containing person&#10;&#10;Description automatically generated">
            <a:extLst>
              <a:ext uri="{FF2B5EF4-FFF2-40B4-BE49-F238E27FC236}">
                <a16:creationId xmlns:a16="http://schemas.microsoft.com/office/drawing/2014/main" id="{687F5CBC-82CD-4E18-897D-FF2C278131D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72600" y="4426398"/>
            <a:ext cx="3164000" cy="3164000"/>
          </a:xfrm>
          <a:prstGeom prst="rect">
            <a:avLst/>
          </a:prstGeom>
        </p:spPr>
      </p:pic>
      <p:sp>
        <p:nvSpPr>
          <p:cNvPr id="14" name="Star: 7 Points 13">
            <a:extLst>
              <a:ext uri="{FF2B5EF4-FFF2-40B4-BE49-F238E27FC236}">
                <a16:creationId xmlns:a16="http://schemas.microsoft.com/office/drawing/2014/main" id="{2E973B4A-FC72-4F84-8D14-3CDD4C7C9C09}"/>
              </a:ext>
            </a:extLst>
          </p:cNvPr>
          <p:cNvSpPr/>
          <p:nvPr/>
        </p:nvSpPr>
        <p:spPr>
          <a:xfrm rot="20528860">
            <a:off x="1811430" y="1155201"/>
            <a:ext cx="7359445" cy="5072572"/>
          </a:xfrm>
          <a:prstGeom prst="star7">
            <a:avLst/>
          </a:prstGeom>
          <a:solidFill>
            <a:srgbClr val="BAACBD"/>
          </a:solidFill>
          <a:ln>
            <a:solidFill>
              <a:srgbClr val="BAAC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000" b="1" dirty="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John 10:10</a:t>
            </a:r>
          </a:p>
        </p:txBody>
      </p:sp>
    </p:spTree>
    <p:extLst>
      <p:ext uri="{BB962C8B-B14F-4D97-AF65-F5344CB8AC3E}">
        <p14:creationId xmlns:p14="http://schemas.microsoft.com/office/powerpoint/2010/main" val="3797808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, rectangle&#10;&#10;Description automatically generated">
            <a:extLst>
              <a:ext uri="{FF2B5EF4-FFF2-40B4-BE49-F238E27FC236}">
                <a16:creationId xmlns:a16="http://schemas.microsoft.com/office/drawing/2014/main" id="{50338BF2-BA8E-E44E-B2DA-510DE1627E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6937"/>
            <a:ext cx="12192000" cy="6858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D89BC5F-47EB-0246-B35B-076FF523AAB1}"/>
              </a:ext>
            </a:extLst>
          </p:cNvPr>
          <p:cNvSpPr txBox="1"/>
          <p:nvPr/>
        </p:nvSpPr>
        <p:spPr>
          <a:xfrm>
            <a:off x="1624625" y="6488668"/>
            <a:ext cx="6574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rPr>
              <a:t>Older people: What’s the link?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C85032F-95A7-4310-A575-0DF01483AD09}"/>
              </a:ext>
            </a:extLst>
          </p:cNvPr>
          <p:cNvSpPr txBox="1"/>
          <p:nvPr/>
        </p:nvSpPr>
        <p:spPr>
          <a:xfrm>
            <a:off x="573206" y="552641"/>
            <a:ext cx="101675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rgbClr val="1F0318"/>
                </a:solidFill>
                <a:latin typeface="Poppins ExtraBold" pitchFamily="2" charset="77"/>
                <a:cs typeface="Poppins ExtraBold" pitchFamily="2" charset="77"/>
              </a:rPr>
              <a:t>What’s the link?</a:t>
            </a:r>
            <a:endParaRPr lang="en-US" sz="3600" dirty="0"/>
          </a:p>
        </p:txBody>
      </p:sp>
      <p:pic>
        <p:nvPicPr>
          <p:cNvPr id="1026" name="Picture 2" descr="Free photos of Boy">
            <a:extLst>
              <a:ext uri="{FF2B5EF4-FFF2-40B4-BE49-F238E27FC236}">
                <a16:creationId xmlns:a16="http://schemas.microsoft.com/office/drawing/2014/main" id="{B141D360-4B3C-4095-B5D3-730342D89B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46667" y="1568304"/>
            <a:ext cx="3243699" cy="2190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ree photos of Little boy">
            <a:extLst>
              <a:ext uri="{FF2B5EF4-FFF2-40B4-BE49-F238E27FC236}">
                <a16:creationId xmlns:a16="http://schemas.microsoft.com/office/drawing/2014/main" id="{FD0EDE24-36A3-422E-873B-545533B981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66585" y="3966634"/>
            <a:ext cx="2882900" cy="1921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Free photos of Continental bulldog">
            <a:extLst>
              <a:ext uri="{FF2B5EF4-FFF2-40B4-BE49-F238E27FC236}">
                <a16:creationId xmlns:a16="http://schemas.microsoft.com/office/drawing/2014/main" id="{1BD7FAE1-58F4-4C50-BF3F-CC4B2225E3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34407" y="253810"/>
            <a:ext cx="3522133" cy="2348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Free photos of Stadium">
            <a:extLst>
              <a:ext uri="{FF2B5EF4-FFF2-40B4-BE49-F238E27FC236}">
                <a16:creationId xmlns:a16="http://schemas.microsoft.com/office/drawing/2014/main" id="{AFD696A5-8120-4399-ADB2-86FBCFDDDB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90175" y="2197677"/>
            <a:ext cx="3413636" cy="2560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Free photos of Woman">
            <a:extLst>
              <a:ext uri="{FF2B5EF4-FFF2-40B4-BE49-F238E27FC236}">
                <a16:creationId xmlns:a16="http://schemas.microsoft.com/office/drawing/2014/main" id="{E050CC35-FB9E-4564-9024-79F1C238D1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3333" y="4081172"/>
            <a:ext cx="3286343" cy="2190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04946D24-7EC3-4FCD-B5DC-06A48416F3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40090" y="2841848"/>
            <a:ext cx="2981325" cy="198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Senior woman standing alone at home">
            <a:extLst>
              <a:ext uri="{FF2B5EF4-FFF2-40B4-BE49-F238E27FC236}">
                <a16:creationId xmlns:a16="http://schemas.microsoft.com/office/drawing/2014/main" id="{C2F31DC6-966E-4306-A7A2-09E0151BD6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10675" y="2208975"/>
            <a:ext cx="2882900" cy="1925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Young happy girl riding on a swing in the park">
            <a:extLst>
              <a:ext uri="{FF2B5EF4-FFF2-40B4-BE49-F238E27FC236}">
                <a16:creationId xmlns:a16="http://schemas.microsoft.com/office/drawing/2014/main" id="{D16B17B0-D00E-4A0E-92BE-B9329E0A75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05337" y="4428036"/>
            <a:ext cx="2981325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7466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, rectangle&#10;&#10;Description automatically generated">
            <a:extLst>
              <a:ext uri="{FF2B5EF4-FFF2-40B4-BE49-F238E27FC236}">
                <a16:creationId xmlns:a16="http://schemas.microsoft.com/office/drawing/2014/main" id="{50338BF2-BA8E-E44E-B2DA-510DE1627E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D89BC5F-47EB-0246-B35B-076FF523AAB1}"/>
              </a:ext>
            </a:extLst>
          </p:cNvPr>
          <p:cNvSpPr txBox="1"/>
          <p:nvPr/>
        </p:nvSpPr>
        <p:spPr>
          <a:xfrm>
            <a:off x="1624625" y="6488668"/>
            <a:ext cx="6574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rPr>
              <a:t>Older people: Impact of the pandemic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C85032F-95A7-4310-A575-0DF01483AD09}"/>
              </a:ext>
            </a:extLst>
          </p:cNvPr>
          <p:cNvSpPr txBox="1"/>
          <p:nvPr/>
        </p:nvSpPr>
        <p:spPr>
          <a:xfrm>
            <a:off x="573206" y="552641"/>
            <a:ext cx="101675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rgbClr val="1F0318"/>
                </a:solidFill>
                <a:latin typeface="Poppins ExtraBold" pitchFamily="2" charset="77"/>
                <a:cs typeface="Poppins ExtraBold" pitchFamily="2" charset="77"/>
              </a:rPr>
              <a:t>Impact of the pandemic</a:t>
            </a:r>
            <a:endParaRPr lang="en-US" sz="3600" dirty="0"/>
          </a:p>
        </p:txBody>
      </p:sp>
      <p:pic>
        <p:nvPicPr>
          <p:cNvPr id="5" name="Picture 4" descr="A picture containing text, person, picture frame&#10;&#10;Description automatically generated">
            <a:extLst>
              <a:ext uri="{FF2B5EF4-FFF2-40B4-BE49-F238E27FC236}">
                <a16:creationId xmlns:a16="http://schemas.microsoft.com/office/drawing/2014/main" id="{FB4A9887-F999-4688-9D1B-B6B30F72781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1666" y="2374526"/>
            <a:ext cx="5224240" cy="522424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4886365-A8F7-4F13-8934-6894770A5EE4}"/>
              </a:ext>
            </a:extLst>
          </p:cNvPr>
          <p:cNvSpPr txBox="1"/>
          <p:nvPr/>
        </p:nvSpPr>
        <p:spPr>
          <a:xfrm>
            <a:off x="597019" y="2628837"/>
            <a:ext cx="1112349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800" b="1" dirty="0">
                <a:solidFill>
                  <a:srgbClr val="1F0318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‘</a:t>
            </a:r>
            <a:r>
              <a:rPr lang="en-GB" sz="2800" b="1" dirty="0">
                <a:solidFill>
                  <a:srgbClr val="1F0318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90% of COVID-19 deaths in the UK occurred in those aged over 65’</a:t>
            </a:r>
            <a:endParaRPr lang="en-GB" sz="2800" dirty="0">
              <a:solidFill>
                <a:srgbClr val="1F0318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EAE98C2-488F-4A0C-A11C-0D7F94B0DF5D}"/>
              </a:ext>
            </a:extLst>
          </p:cNvPr>
          <p:cNvSpPr txBox="1"/>
          <p:nvPr/>
        </p:nvSpPr>
        <p:spPr>
          <a:xfrm>
            <a:off x="6881813" y="3321211"/>
            <a:ext cx="6219824" cy="3713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5000"/>
              </a:lnSpc>
              <a:spcAft>
                <a:spcPts val="800"/>
              </a:spcAft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(Source - ONS Statistics)</a:t>
            </a:r>
          </a:p>
        </p:txBody>
      </p:sp>
    </p:spTree>
    <p:extLst>
      <p:ext uri="{BB962C8B-B14F-4D97-AF65-F5344CB8AC3E}">
        <p14:creationId xmlns:p14="http://schemas.microsoft.com/office/powerpoint/2010/main" val="32949739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, rectangle&#10;&#10;Description automatically generated">
            <a:extLst>
              <a:ext uri="{FF2B5EF4-FFF2-40B4-BE49-F238E27FC236}">
                <a16:creationId xmlns:a16="http://schemas.microsoft.com/office/drawing/2014/main" id="{50338BF2-BA8E-E44E-B2DA-510DE1627E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D89BC5F-47EB-0246-B35B-076FF523AAB1}"/>
              </a:ext>
            </a:extLst>
          </p:cNvPr>
          <p:cNvSpPr txBox="1"/>
          <p:nvPr/>
        </p:nvSpPr>
        <p:spPr>
          <a:xfrm>
            <a:off x="1624625" y="6488668"/>
            <a:ext cx="6574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rPr>
              <a:t>Older people: Is it important?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C85032F-95A7-4310-A575-0DF01483AD09}"/>
              </a:ext>
            </a:extLst>
          </p:cNvPr>
          <p:cNvSpPr txBox="1"/>
          <p:nvPr/>
        </p:nvSpPr>
        <p:spPr>
          <a:xfrm>
            <a:off x="573206" y="552641"/>
            <a:ext cx="101675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rgbClr val="1F0318"/>
                </a:solidFill>
                <a:latin typeface="Poppins ExtraBold" pitchFamily="2" charset="77"/>
                <a:cs typeface="Poppins ExtraBold" pitchFamily="2" charset="77"/>
              </a:rPr>
              <a:t>Supporting older people</a:t>
            </a:r>
            <a:endParaRPr lang="en-US" sz="36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45378EE-1E29-4959-B444-EAE2763779F2}"/>
              </a:ext>
            </a:extLst>
          </p:cNvPr>
          <p:cNvSpPr txBox="1"/>
          <p:nvPr/>
        </p:nvSpPr>
        <p:spPr>
          <a:xfrm>
            <a:off x="935156" y="2673204"/>
            <a:ext cx="11045587" cy="2019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5000"/>
              </a:lnSpc>
              <a:spcAft>
                <a:spcPts val="800"/>
              </a:spcAft>
            </a:pPr>
            <a:r>
              <a:rPr lang="en-GB" sz="3600" dirty="0">
                <a:solidFill>
                  <a:srgbClr val="43273B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Is it important to support older people?</a:t>
            </a:r>
          </a:p>
          <a:p>
            <a:pPr>
              <a:lnSpc>
                <a:spcPct val="105000"/>
              </a:lnSpc>
              <a:spcAft>
                <a:spcPts val="800"/>
              </a:spcAft>
            </a:pPr>
            <a:endParaRPr lang="en-GB" sz="3600" dirty="0">
              <a:solidFill>
                <a:srgbClr val="43273B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105000"/>
              </a:lnSpc>
              <a:spcAft>
                <a:spcPts val="800"/>
              </a:spcAft>
            </a:pPr>
            <a:r>
              <a:rPr lang="en-GB" sz="3600" dirty="0">
                <a:solidFill>
                  <a:srgbClr val="43273B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What would happen if we didn’t?</a:t>
            </a:r>
          </a:p>
        </p:txBody>
      </p:sp>
      <p:pic>
        <p:nvPicPr>
          <p:cNvPr id="5" name="Picture 4" descr="A cup of coffee next to some donuts&#10;&#10;Description automatically generated with medium confidence">
            <a:extLst>
              <a:ext uri="{FF2B5EF4-FFF2-40B4-BE49-F238E27FC236}">
                <a16:creationId xmlns:a16="http://schemas.microsoft.com/office/drawing/2014/main" id="{FC9728A5-ECAE-4A2C-90BE-DB6B729DF62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64350" y="4842770"/>
            <a:ext cx="2266817" cy="2266817"/>
          </a:xfrm>
          <a:prstGeom prst="rect">
            <a:avLst/>
          </a:prstGeom>
        </p:spPr>
      </p:pic>
      <p:pic>
        <p:nvPicPr>
          <p:cNvPr id="7" name="Picture 6" descr="A person holding a camera&#10;&#10;Description automatically generated with low confidence">
            <a:extLst>
              <a:ext uri="{FF2B5EF4-FFF2-40B4-BE49-F238E27FC236}">
                <a16:creationId xmlns:a16="http://schemas.microsoft.com/office/drawing/2014/main" id="{6CC161F6-9E81-4D22-93D8-D757EC31855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22687" y="3318278"/>
            <a:ext cx="4036200" cy="403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0694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, rectangle&#10;&#10;Description automatically generated">
            <a:extLst>
              <a:ext uri="{FF2B5EF4-FFF2-40B4-BE49-F238E27FC236}">
                <a16:creationId xmlns:a16="http://schemas.microsoft.com/office/drawing/2014/main" id="{50338BF2-BA8E-E44E-B2DA-510DE1627E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D89BC5F-47EB-0246-B35B-076FF523AAB1}"/>
              </a:ext>
            </a:extLst>
          </p:cNvPr>
          <p:cNvSpPr txBox="1"/>
          <p:nvPr/>
        </p:nvSpPr>
        <p:spPr>
          <a:xfrm>
            <a:off x="1624625" y="6488668"/>
            <a:ext cx="6574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rPr>
              <a:t>Older people: Getting involved</a:t>
            </a:r>
          </a:p>
        </p:txBody>
      </p:sp>
      <p:sp>
        <p:nvSpPr>
          <p:cNvPr id="3" name="Cloud 2">
            <a:extLst>
              <a:ext uri="{FF2B5EF4-FFF2-40B4-BE49-F238E27FC236}">
                <a16:creationId xmlns:a16="http://schemas.microsoft.com/office/drawing/2014/main" id="{2D8F3AD7-C7B6-4990-B0BC-64316CD25542}"/>
              </a:ext>
            </a:extLst>
          </p:cNvPr>
          <p:cNvSpPr/>
          <p:nvPr/>
        </p:nvSpPr>
        <p:spPr>
          <a:xfrm>
            <a:off x="2785403" y="1851634"/>
            <a:ext cx="6105379" cy="2926080"/>
          </a:xfrm>
          <a:prstGeom prst="cloud">
            <a:avLst/>
          </a:prstGeom>
          <a:solidFill>
            <a:srgbClr val="BAACBD"/>
          </a:solidFill>
          <a:ln>
            <a:solidFill>
              <a:srgbClr val="BAAC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>
                <a:solidFill>
                  <a:srgbClr val="1F0318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Supporting older people</a:t>
            </a:r>
            <a:endParaRPr lang="en-US" sz="24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EE2E1AB-D950-4483-AEC5-989F2202D90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8671" y="2298904"/>
            <a:ext cx="5732814" cy="5732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3792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, rectangle&#10;&#10;Description automatically generated">
            <a:extLst>
              <a:ext uri="{FF2B5EF4-FFF2-40B4-BE49-F238E27FC236}">
                <a16:creationId xmlns:a16="http://schemas.microsoft.com/office/drawing/2014/main" id="{50338BF2-BA8E-E44E-B2DA-510DE1627E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D89BC5F-47EB-0246-B35B-076FF523AAB1}"/>
              </a:ext>
            </a:extLst>
          </p:cNvPr>
          <p:cNvSpPr txBox="1"/>
          <p:nvPr/>
        </p:nvSpPr>
        <p:spPr>
          <a:xfrm>
            <a:off x="1624625" y="6488668"/>
            <a:ext cx="6574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rPr>
              <a:t>Older people: Getting involved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C85032F-95A7-4310-A575-0DF01483AD09}"/>
              </a:ext>
            </a:extLst>
          </p:cNvPr>
          <p:cNvSpPr txBox="1"/>
          <p:nvPr/>
        </p:nvSpPr>
        <p:spPr>
          <a:xfrm>
            <a:off x="573206" y="552641"/>
            <a:ext cx="101675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rgbClr val="1F0318"/>
                </a:solidFill>
                <a:latin typeface="Poppins ExtraBold" pitchFamily="2" charset="77"/>
                <a:cs typeface="Poppins ExtraBold" pitchFamily="2" charset="77"/>
              </a:rPr>
              <a:t>Supporting Older People</a:t>
            </a:r>
            <a:endParaRPr lang="en-US" sz="36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45378EE-1E29-4959-B444-EAE2763779F2}"/>
              </a:ext>
            </a:extLst>
          </p:cNvPr>
          <p:cNvSpPr txBox="1"/>
          <p:nvPr/>
        </p:nvSpPr>
        <p:spPr>
          <a:xfrm>
            <a:off x="573206" y="1568304"/>
            <a:ext cx="11045587" cy="29163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5000"/>
              </a:lnSpc>
              <a:spcAft>
                <a:spcPts val="800"/>
              </a:spcAft>
            </a:pPr>
            <a:r>
              <a:rPr lang="en-GB" sz="2400" dirty="0">
                <a:solidFill>
                  <a:srgbClr val="43273B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Here are just a few ideas to get you started:</a:t>
            </a:r>
          </a:p>
          <a:p>
            <a:pPr marL="1657350" lvl="3" indent="-285750">
              <a:lnSpc>
                <a:spcPct val="10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rgbClr val="43273B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Visit your local care homes</a:t>
            </a:r>
            <a:r>
              <a:rPr lang="en-GB" sz="2400" dirty="0">
                <a:solidFill>
                  <a:srgbClr val="43273B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</a:p>
          <a:p>
            <a:pPr marL="1657350" lvl="3" indent="-285750">
              <a:lnSpc>
                <a:spcPct val="10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rgbClr val="43273B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Contact your local Salvation Army church (corps)</a:t>
            </a:r>
            <a:endParaRPr lang="en-GB" sz="2400" dirty="0">
              <a:solidFill>
                <a:srgbClr val="43273B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1657350" lvl="3" indent="-285750">
              <a:lnSpc>
                <a:spcPct val="10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rgbClr val="43273B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Invite some older people to your school for afternoon tea</a:t>
            </a:r>
            <a:endParaRPr lang="en-GB" sz="2400" dirty="0">
              <a:solidFill>
                <a:srgbClr val="43273B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1657350" lvl="3" indent="-285750">
              <a:lnSpc>
                <a:spcPct val="10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rgbClr val="43273B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Gardening </a:t>
            </a:r>
          </a:p>
          <a:p>
            <a:pPr marL="1657350" lvl="3" indent="-285750">
              <a:lnSpc>
                <a:spcPct val="10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rgbClr val="43273B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Fundraising</a:t>
            </a:r>
            <a:endParaRPr lang="en-GB" sz="2400" dirty="0">
              <a:solidFill>
                <a:srgbClr val="43273B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5" name="Picture 4" descr="A cup of coffee next to some donuts&#10;&#10;Description automatically generated with medium confidence">
            <a:extLst>
              <a:ext uri="{FF2B5EF4-FFF2-40B4-BE49-F238E27FC236}">
                <a16:creationId xmlns:a16="http://schemas.microsoft.com/office/drawing/2014/main" id="{FC9728A5-ECAE-4A2C-90BE-DB6B729DF62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64350" y="4842770"/>
            <a:ext cx="2266817" cy="2266817"/>
          </a:xfrm>
          <a:prstGeom prst="rect">
            <a:avLst/>
          </a:prstGeom>
        </p:spPr>
      </p:pic>
      <p:pic>
        <p:nvPicPr>
          <p:cNvPr id="7" name="Picture 6" descr="A person holding a camera&#10;&#10;Description automatically generated with low confidence">
            <a:extLst>
              <a:ext uri="{FF2B5EF4-FFF2-40B4-BE49-F238E27FC236}">
                <a16:creationId xmlns:a16="http://schemas.microsoft.com/office/drawing/2014/main" id="{6CC161F6-9E81-4D22-93D8-D757EC31855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22687" y="3318278"/>
            <a:ext cx="4036200" cy="403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9438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, rectangle&#10;&#10;Description automatically generated">
            <a:extLst>
              <a:ext uri="{FF2B5EF4-FFF2-40B4-BE49-F238E27FC236}">
                <a16:creationId xmlns:a16="http://schemas.microsoft.com/office/drawing/2014/main" id="{50338BF2-BA8E-E44E-B2DA-510DE1627E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D89BC5F-47EB-0246-B35B-076FF523AAB1}"/>
              </a:ext>
            </a:extLst>
          </p:cNvPr>
          <p:cNvSpPr txBox="1"/>
          <p:nvPr/>
        </p:nvSpPr>
        <p:spPr>
          <a:xfrm>
            <a:off x="1624625" y="6488668"/>
            <a:ext cx="6574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rPr>
              <a:t>Older people: Supporting older people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C85032F-95A7-4310-A575-0DF01483AD09}"/>
              </a:ext>
            </a:extLst>
          </p:cNvPr>
          <p:cNvSpPr txBox="1"/>
          <p:nvPr/>
        </p:nvSpPr>
        <p:spPr>
          <a:xfrm>
            <a:off x="573206" y="552641"/>
            <a:ext cx="101675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>
                <a:solidFill>
                  <a:srgbClr val="1F0318"/>
                </a:solidFill>
                <a:latin typeface="Poppins ExtraBold" pitchFamily="2" charset="77"/>
                <a:cs typeface="Poppins ExtraBold" pitchFamily="2" charset="77"/>
              </a:rPr>
              <a:t>Older people in our community</a:t>
            </a:r>
            <a:endParaRPr lang="en-US" sz="3600" dirty="0"/>
          </a:p>
        </p:txBody>
      </p:sp>
      <p:pic>
        <p:nvPicPr>
          <p:cNvPr id="6" name="Picture 5" descr="A picture containing person, person, old&#10;&#10;Description automatically generated">
            <a:extLst>
              <a:ext uri="{FF2B5EF4-FFF2-40B4-BE49-F238E27FC236}">
                <a16:creationId xmlns:a16="http://schemas.microsoft.com/office/drawing/2014/main" id="{96316747-10DF-4B27-8690-01A27308F14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2854" y="1091142"/>
            <a:ext cx="6096542" cy="6096542"/>
          </a:xfrm>
          <a:prstGeom prst="rect">
            <a:avLst/>
          </a:prstGeom>
        </p:spPr>
      </p:pic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AF546CD3-2072-4190-A8EF-6A5140E2A55B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43049">
            <a:off x="-281716" y="4085109"/>
            <a:ext cx="3022050" cy="302205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3799DB9-007E-4775-9579-7E594B54DDF3}"/>
              </a:ext>
            </a:extLst>
          </p:cNvPr>
          <p:cNvSpPr txBox="1"/>
          <p:nvPr/>
        </p:nvSpPr>
        <p:spPr>
          <a:xfrm>
            <a:off x="569027" y="1566942"/>
            <a:ext cx="902663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4000" dirty="0">
                <a:solidFill>
                  <a:srgbClr val="43273B"/>
                </a:solidFill>
              </a:rPr>
              <a:t>We can support older people in our community by…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4000" dirty="0">
                <a:solidFill>
                  <a:srgbClr val="43273B"/>
                </a:solidFill>
              </a:rPr>
              <a:t>We would need to ask…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4000" dirty="0">
                <a:solidFill>
                  <a:srgbClr val="43273B"/>
                </a:solidFill>
              </a:rPr>
              <a:t>The following resources would be useful…</a:t>
            </a:r>
          </a:p>
          <a:p>
            <a:endParaRPr lang="en-GB" sz="4000" dirty="0">
              <a:solidFill>
                <a:srgbClr val="43273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500130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9561</TotalTime>
  <Words>436</Words>
  <Application>Microsoft Office PowerPoint</Application>
  <PresentationFormat>Widescreen</PresentationFormat>
  <Paragraphs>86</Paragraphs>
  <Slides>11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9" baseType="lpstr">
      <vt:lpstr>Arial</vt:lpstr>
      <vt:lpstr>Calibri</vt:lpstr>
      <vt:lpstr>Calibri Light</vt:lpstr>
      <vt:lpstr>HVD Comic Serif Pro</vt:lpstr>
      <vt:lpstr>Poppins</vt:lpstr>
      <vt:lpstr>Poppins ExtraBold</vt:lpstr>
      <vt:lpstr>Poppins SemiBold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Kate Cooper</dc:creator>
  <cp:lastModifiedBy>Fiona Johnson</cp:lastModifiedBy>
  <cp:revision>18</cp:revision>
  <dcterms:created xsi:type="dcterms:W3CDTF">2022-02-07T13:20:42Z</dcterms:created>
  <dcterms:modified xsi:type="dcterms:W3CDTF">2023-03-28T14:24:48Z</dcterms:modified>
</cp:coreProperties>
</file>