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70" r:id="rId5"/>
    <p:sldId id="258" r:id="rId6"/>
    <p:sldId id="271" r:id="rId7"/>
    <p:sldId id="259" r:id="rId8"/>
    <p:sldId id="272" r:id="rId9"/>
    <p:sldId id="261" r:id="rId10"/>
    <p:sldId id="273" r:id="rId11"/>
    <p:sldId id="262" r:id="rId12"/>
    <p:sldId id="263" r:id="rId13"/>
    <p:sldId id="274" r:id="rId14"/>
    <p:sldId id="264" r:id="rId15"/>
    <p:sldId id="265" r:id="rId16"/>
    <p:sldId id="266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B30A-1511-4739-8E96-E5BA709D3848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635B-D841-4986-89C5-F5F13AB57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848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B30A-1511-4739-8E96-E5BA709D3848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635B-D841-4986-89C5-F5F13AB57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48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B30A-1511-4739-8E96-E5BA709D3848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635B-D841-4986-89C5-F5F13AB57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80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B30A-1511-4739-8E96-E5BA709D3848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635B-D841-4986-89C5-F5F13AB57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21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B30A-1511-4739-8E96-E5BA709D3848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635B-D841-4986-89C5-F5F13AB57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41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B30A-1511-4739-8E96-E5BA709D3848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635B-D841-4986-89C5-F5F13AB57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90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B30A-1511-4739-8E96-E5BA709D3848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635B-D841-4986-89C5-F5F13AB57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291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B30A-1511-4739-8E96-E5BA709D3848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635B-D841-4986-89C5-F5F13AB57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39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B30A-1511-4739-8E96-E5BA709D3848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635B-D841-4986-89C5-F5F13AB57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26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B30A-1511-4739-8E96-E5BA709D3848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635B-D841-4986-89C5-F5F13AB57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03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B30A-1511-4739-8E96-E5BA709D3848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635B-D841-4986-89C5-F5F13AB57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46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FB30A-1511-4739-8E96-E5BA709D3848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F635B-D841-4986-89C5-F5F13AB57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11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06724294/713e1e2a0f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627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260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990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081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974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650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220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2959B1F8-E35F-4794-E671-D6E439C816E8}"/>
              </a:ext>
            </a:extLst>
          </p:cNvPr>
          <p:cNvSpPr/>
          <p:nvPr/>
        </p:nvSpPr>
        <p:spPr>
          <a:xfrm>
            <a:off x="2593910" y="4949933"/>
            <a:ext cx="3956180" cy="802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9A6DDB69-26B9-8F01-7202-4C54D94CE0E4}"/>
              </a:ext>
            </a:extLst>
          </p:cNvPr>
          <p:cNvSpPr/>
          <p:nvPr/>
        </p:nvSpPr>
        <p:spPr>
          <a:xfrm>
            <a:off x="2838588" y="4949933"/>
            <a:ext cx="3956180" cy="802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307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429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152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015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056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360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087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902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54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184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4737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978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Johnson</dc:creator>
  <cp:lastModifiedBy>Fiona Johnson</cp:lastModifiedBy>
  <cp:revision>6</cp:revision>
  <dcterms:created xsi:type="dcterms:W3CDTF">2023-03-14T15:36:06Z</dcterms:created>
  <dcterms:modified xsi:type="dcterms:W3CDTF">2023-03-15T16:04:19Z</dcterms:modified>
</cp:coreProperties>
</file>