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62" r:id="rId12"/>
    <p:sldId id="263" r:id="rId13"/>
    <p:sldId id="274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18A5-34D7-0094-2AD1-503CAA518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68DBD-4887-F857-1CE5-9B135F69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B1C4C-D6C5-96BF-A53F-CF809C80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86259-2680-3139-D404-FDA3AD15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842F-0CC8-039F-5D02-ADB82763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0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0818-3C33-D321-756F-38B34805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92D65-E4FA-ECAD-A3A9-325841A0C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0778-004C-AC31-4694-B0B09F2F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DE2C9-B956-AC64-1435-EE724D1E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AC6E3-E182-61DF-38BB-8E526665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5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CB97C-918C-EBDE-8006-72C990B3E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8D368-2F04-69F9-B743-B1B9099EB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62AC-C4AC-2000-8531-E3EE3F01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E987E-C926-B11E-E4E4-84998B6F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875C-6AB4-16A8-1E88-3C006A0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B646-A117-ADF7-2D88-9766E4B7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320A-1E11-A326-26FC-68B700D8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4E2CF-7708-797F-AA6E-E9E49E97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AFB97-8F8A-5167-BC77-C5CBB9CA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BD22-6356-1E80-C5ED-A74D1598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2A63-D307-B776-9B1E-E55EF653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43B8-DB30-0A71-92DE-98DD8D2A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AE8BF-31E5-3D50-121D-8FBBC4F6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81685-0999-733A-E55A-C5FCFE12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A859A-236D-8357-8E17-6FFCBB59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8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6C5E-152A-54BF-8383-D3BD8711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5DD6-36F6-1D8D-0954-9B46DD489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2F6B6-7E69-4B1B-62A5-5071977C8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79716-3E24-D533-B656-77CA7B2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ABA9C-421E-6301-09ED-CF14A352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12998-32EA-8139-3595-7F9C796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8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4789-0F48-C63B-C834-AA110352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DDA1-07CF-867D-FCF1-4A5BFF8A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D7CAA-7FDA-03A3-E918-AB1DACFF7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EA09D-9D80-B7C6-6CA8-FC2B5A466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600E1-3D77-3637-200D-C64258DDD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2EDFD-8130-04A6-6E0E-488DF430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778FB-97D4-A1F2-9184-BE78D159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9DEBA-654D-FED0-5F3B-DCC799A7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5325-B7D3-1952-1EF2-9B777F30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DD9C2-E9CC-1838-415F-CFAAF0F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C70F7-D66D-5B96-FDB8-E1FEDF3F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FC57E-45CB-9852-FB29-937EDAEA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0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E9EFA-8D24-74EA-5B99-9DA9F6CA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B97A0-29F1-368A-0519-12AB2489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2E9DC-289D-183D-910B-0BAF7B2D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EFA0-946A-DFDD-45CF-2450FD9D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D023-6C65-129B-27A7-E673FBFB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D240D-7A56-7B9F-048D-90CCBF9B1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3B4F9-EA77-41B9-6CAD-0FD2FE57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6CE35-71E4-6DC0-DED9-1BF09478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150FA-6C65-A341-45D5-753816E8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5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2136-4AE0-4CE6-B349-B70ED194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74E7E-DE78-F86B-D92E-A78087284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DA9F4-0819-E5F2-541C-65ED603E9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E9404-3535-2792-6EFB-BA3DFD8E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7E313-D46A-291A-973B-BA60684F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BA16C-7A5E-4DD2-CD96-1F47D9D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704BAD-6998-579B-2467-153FD869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339E-D754-0B0A-668B-898BD957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34B4-24C6-D55A-5339-20A32FAE9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EEB9-8372-48F8-A8DC-E0B3806FB76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F21A-3F93-1470-B3B8-82A270060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D59A-C069-CAF3-6975-0CCCAD04E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0893-DE90-4ADF-B76B-F7086FC30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294/713e1e2a0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3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54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2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89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52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59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EF68C674-9F05-EAA1-B6DF-E555821E6265}"/>
              </a:ext>
            </a:extLst>
          </p:cNvPr>
          <p:cNvSpPr/>
          <p:nvPr/>
        </p:nvSpPr>
        <p:spPr>
          <a:xfrm>
            <a:off x="4117910" y="4983489"/>
            <a:ext cx="3956180" cy="8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BB00CC4-07AD-645B-DC0F-71126193F4DB}"/>
              </a:ext>
            </a:extLst>
          </p:cNvPr>
          <p:cNvSpPr/>
          <p:nvPr/>
        </p:nvSpPr>
        <p:spPr>
          <a:xfrm>
            <a:off x="4279640" y="4983489"/>
            <a:ext cx="3956180" cy="8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7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49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01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30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03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7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30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06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72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1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58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4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8</cp:revision>
  <dcterms:created xsi:type="dcterms:W3CDTF">2023-03-14T15:46:52Z</dcterms:created>
  <dcterms:modified xsi:type="dcterms:W3CDTF">2023-03-15T15:50:50Z</dcterms:modified>
</cp:coreProperties>
</file>