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FAD3CF-E67A-4972-96FE-5FC30F1661B2}" v="10" dt="2023-04-03T10:28:35.1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ye Lloyd-Jones" userId="5be62e60-938a-45cf-a6c7-349b69a1a2a8" providerId="ADAL" clId="{96FAD3CF-E67A-4972-96FE-5FC30F1661B2}"/>
    <pc:docChg chg="undo redo custSel addSld delSld modSld modMainMaster">
      <pc:chgData name="Faye Lloyd-Jones" userId="5be62e60-938a-45cf-a6c7-349b69a1a2a8" providerId="ADAL" clId="{96FAD3CF-E67A-4972-96FE-5FC30F1661B2}" dt="2023-04-03T10:28:37.587" v="48" actId="167"/>
      <pc:docMkLst>
        <pc:docMk/>
      </pc:docMkLst>
      <pc:sldChg chg="addSp delSp modSp mod">
        <pc:chgData name="Faye Lloyd-Jones" userId="5be62e60-938a-45cf-a6c7-349b69a1a2a8" providerId="ADAL" clId="{96FAD3CF-E67A-4972-96FE-5FC30F1661B2}" dt="2023-04-03T10:28:37.587" v="48" actId="167"/>
        <pc:sldMkLst>
          <pc:docMk/>
          <pc:sldMk cId="741066861" sldId="256"/>
        </pc:sldMkLst>
        <pc:spChg chg="mod">
          <ac:chgData name="Faye Lloyd-Jones" userId="5be62e60-938a-45cf-a6c7-349b69a1a2a8" providerId="ADAL" clId="{96FAD3CF-E67A-4972-96FE-5FC30F1661B2}" dt="2023-04-03T08:53:04.333" v="35" actId="403"/>
          <ac:spMkLst>
            <pc:docMk/>
            <pc:sldMk cId="741066861" sldId="256"/>
            <ac:spMk id="6" creationId="{4001D6AE-A0A7-FC9B-232B-DC0F10132B48}"/>
          </ac:spMkLst>
        </pc:spChg>
        <pc:picChg chg="add del mod ord">
          <ac:chgData name="Faye Lloyd-Jones" userId="5be62e60-938a-45cf-a6c7-349b69a1a2a8" providerId="ADAL" clId="{96FAD3CF-E67A-4972-96FE-5FC30F1661B2}" dt="2023-04-03T10:27:10.413" v="44" actId="478"/>
          <ac:picMkLst>
            <pc:docMk/>
            <pc:sldMk cId="741066861" sldId="256"/>
            <ac:picMk id="3" creationId="{EA9172C4-1288-2E0D-56B9-15CBA62C65A5}"/>
          </ac:picMkLst>
        </pc:picChg>
        <pc:picChg chg="add mod ord">
          <ac:chgData name="Faye Lloyd-Jones" userId="5be62e60-938a-45cf-a6c7-349b69a1a2a8" providerId="ADAL" clId="{96FAD3CF-E67A-4972-96FE-5FC30F1661B2}" dt="2023-04-03T10:28:37.587" v="48" actId="167"/>
          <ac:picMkLst>
            <pc:docMk/>
            <pc:sldMk cId="741066861" sldId="256"/>
            <ac:picMk id="4" creationId="{8A5CEE22-B2E2-6728-AD0A-317825831771}"/>
          </ac:picMkLst>
        </pc:picChg>
        <pc:picChg chg="del mod">
          <ac:chgData name="Faye Lloyd-Jones" userId="5be62e60-938a-45cf-a6c7-349b69a1a2a8" providerId="ADAL" clId="{96FAD3CF-E67A-4972-96FE-5FC30F1661B2}" dt="2023-04-03T08:51:06.714" v="10" actId="478"/>
          <ac:picMkLst>
            <pc:docMk/>
            <pc:sldMk cId="741066861" sldId="256"/>
            <ac:picMk id="8" creationId="{1A735E6C-74E3-5398-EBBF-30E57D4FA56A}"/>
          </ac:picMkLst>
        </pc:picChg>
      </pc:sldChg>
      <pc:sldChg chg="addSp modSp new add del mod">
        <pc:chgData name="Faye Lloyd-Jones" userId="5be62e60-938a-45cf-a6c7-349b69a1a2a8" providerId="ADAL" clId="{96FAD3CF-E67A-4972-96FE-5FC30F1661B2}" dt="2023-04-03T08:53:39.666" v="43" actId="962"/>
        <pc:sldMkLst>
          <pc:docMk/>
          <pc:sldMk cId="1156782380" sldId="257"/>
        </pc:sldMkLst>
        <pc:picChg chg="add mod">
          <ac:chgData name="Faye Lloyd-Jones" userId="5be62e60-938a-45cf-a6c7-349b69a1a2a8" providerId="ADAL" clId="{96FAD3CF-E67A-4972-96FE-5FC30F1661B2}" dt="2023-04-03T08:53:39.666" v="43" actId="962"/>
          <ac:picMkLst>
            <pc:docMk/>
            <pc:sldMk cId="1156782380" sldId="257"/>
            <ac:picMk id="3" creationId="{0EA46A67-103A-60AF-5F2F-8F0632AC2352}"/>
          </ac:picMkLst>
        </pc:picChg>
      </pc:sldChg>
      <pc:sldChg chg="modSp del mod">
        <pc:chgData name="Faye Lloyd-Jones" userId="5be62e60-938a-45cf-a6c7-349b69a1a2a8" providerId="ADAL" clId="{96FAD3CF-E67A-4972-96FE-5FC30F1661B2}" dt="2023-04-03T08:51:07.761" v="11" actId="47"/>
        <pc:sldMkLst>
          <pc:docMk/>
          <pc:sldMk cId="2980385914" sldId="257"/>
        </pc:sldMkLst>
        <pc:picChg chg="mod">
          <ac:chgData name="Faye Lloyd-Jones" userId="5be62e60-938a-45cf-a6c7-349b69a1a2a8" providerId="ADAL" clId="{96FAD3CF-E67A-4972-96FE-5FC30F1661B2}" dt="2023-04-03T08:50:59.848" v="8" actId="1076"/>
          <ac:picMkLst>
            <pc:docMk/>
            <pc:sldMk cId="2980385914" sldId="257"/>
            <ac:picMk id="3" creationId="{3763F7DA-CF9A-5AFD-BDF4-4E14E739F82E}"/>
          </ac:picMkLst>
        </pc:picChg>
      </pc:sldChg>
      <pc:sldChg chg="new del">
        <pc:chgData name="Faye Lloyd-Jones" userId="5be62e60-938a-45cf-a6c7-349b69a1a2a8" providerId="ADAL" clId="{96FAD3CF-E67A-4972-96FE-5FC30F1661B2}" dt="2023-04-03T08:53:11.065" v="37" actId="680"/>
        <pc:sldMkLst>
          <pc:docMk/>
          <pc:sldMk cId="3333473551" sldId="257"/>
        </pc:sldMkLst>
      </pc:sldChg>
      <pc:sldMasterChg chg="modSp modSldLayout">
        <pc:chgData name="Faye Lloyd-Jones" userId="5be62e60-938a-45cf-a6c7-349b69a1a2a8" providerId="ADAL" clId="{96FAD3CF-E67A-4972-96FE-5FC30F1661B2}" dt="2023-04-03T08:50:52.220" v="6"/>
        <pc:sldMasterMkLst>
          <pc:docMk/>
          <pc:sldMasterMk cId="3277203530" sldId="2147483648"/>
        </pc:sldMasterMkLst>
        <pc:spChg chg="mod">
          <ac:chgData name="Faye Lloyd-Jones" userId="5be62e60-938a-45cf-a6c7-349b69a1a2a8" providerId="ADAL" clId="{96FAD3CF-E67A-4972-96FE-5FC30F1661B2}" dt="2023-04-03T08:50:52.220" v="6"/>
          <ac:spMkLst>
            <pc:docMk/>
            <pc:sldMasterMk cId="3277203530" sldId="2147483648"/>
            <ac:spMk id="2" creationId="{52C29C97-BE38-5499-18AF-13B654854EBB}"/>
          </ac:spMkLst>
        </pc:spChg>
        <pc:spChg chg="mod">
          <ac:chgData name="Faye Lloyd-Jones" userId="5be62e60-938a-45cf-a6c7-349b69a1a2a8" providerId="ADAL" clId="{96FAD3CF-E67A-4972-96FE-5FC30F1661B2}" dt="2023-04-03T08:50:52.220" v="6"/>
          <ac:spMkLst>
            <pc:docMk/>
            <pc:sldMasterMk cId="3277203530" sldId="2147483648"/>
            <ac:spMk id="3" creationId="{FACDCBA6-B610-A57F-4474-C76E11F3B3A1}"/>
          </ac:spMkLst>
        </pc:spChg>
        <pc:spChg chg="mod">
          <ac:chgData name="Faye Lloyd-Jones" userId="5be62e60-938a-45cf-a6c7-349b69a1a2a8" providerId="ADAL" clId="{96FAD3CF-E67A-4972-96FE-5FC30F1661B2}" dt="2023-04-03T08:50:52.220" v="6"/>
          <ac:spMkLst>
            <pc:docMk/>
            <pc:sldMasterMk cId="3277203530" sldId="2147483648"/>
            <ac:spMk id="4" creationId="{0A8BE5A7-D8A8-8759-8E3D-4E1D1E8D6D8C}"/>
          </ac:spMkLst>
        </pc:spChg>
        <pc:spChg chg="mod">
          <ac:chgData name="Faye Lloyd-Jones" userId="5be62e60-938a-45cf-a6c7-349b69a1a2a8" providerId="ADAL" clId="{96FAD3CF-E67A-4972-96FE-5FC30F1661B2}" dt="2023-04-03T08:50:52.220" v="6"/>
          <ac:spMkLst>
            <pc:docMk/>
            <pc:sldMasterMk cId="3277203530" sldId="2147483648"/>
            <ac:spMk id="5" creationId="{1B4AC4A6-D31B-D830-EAB0-1396C19628C6}"/>
          </ac:spMkLst>
        </pc:spChg>
        <pc:spChg chg="mod">
          <ac:chgData name="Faye Lloyd-Jones" userId="5be62e60-938a-45cf-a6c7-349b69a1a2a8" providerId="ADAL" clId="{96FAD3CF-E67A-4972-96FE-5FC30F1661B2}" dt="2023-04-03T08:50:52.220" v="6"/>
          <ac:spMkLst>
            <pc:docMk/>
            <pc:sldMasterMk cId="3277203530" sldId="2147483648"/>
            <ac:spMk id="6" creationId="{3196A746-3161-0B56-F72F-8803FFE47126}"/>
          </ac:spMkLst>
        </pc:spChg>
        <pc:sldLayoutChg chg="modSp">
          <pc:chgData name="Faye Lloyd-Jones" userId="5be62e60-938a-45cf-a6c7-349b69a1a2a8" providerId="ADAL" clId="{96FAD3CF-E67A-4972-96FE-5FC30F1661B2}" dt="2023-04-03T08:50:52.220" v="6"/>
          <pc:sldLayoutMkLst>
            <pc:docMk/>
            <pc:sldMasterMk cId="3277203530" sldId="2147483648"/>
            <pc:sldLayoutMk cId="3224500733" sldId="2147483649"/>
          </pc:sldLayoutMkLst>
          <pc:spChg chg="mod">
            <ac:chgData name="Faye Lloyd-Jones" userId="5be62e60-938a-45cf-a6c7-349b69a1a2a8" providerId="ADAL" clId="{96FAD3CF-E67A-4972-96FE-5FC30F1661B2}" dt="2023-04-03T08:50:52.220" v="6"/>
            <ac:spMkLst>
              <pc:docMk/>
              <pc:sldMasterMk cId="3277203530" sldId="2147483648"/>
              <pc:sldLayoutMk cId="3224500733" sldId="2147483649"/>
              <ac:spMk id="2" creationId="{A6DF6071-35E4-EA10-11C9-D846DAE9C424}"/>
            </ac:spMkLst>
          </pc:spChg>
          <pc:spChg chg="mod">
            <ac:chgData name="Faye Lloyd-Jones" userId="5be62e60-938a-45cf-a6c7-349b69a1a2a8" providerId="ADAL" clId="{96FAD3CF-E67A-4972-96FE-5FC30F1661B2}" dt="2023-04-03T08:50:52.220" v="6"/>
            <ac:spMkLst>
              <pc:docMk/>
              <pc:sldMasterMk cId="3277203530" sldId="2147483648"/>
              <pc:sldLayoutMk cId="3224500733" sldId="2147483649"/>
              <ac:spMk id="3" creationId="{C88E6A96-41BB-FD3E-4B0B-44609AE4E212}"/>
            </ac:spMkLst>
          </pc:spChg>
        </pc:sldLayoutChg>
        <pc:sldLayoutChg chg="modSp">
          <pc:chgData name="Faye Lloyd-Jones" userId="5be62e60-938a-45cf-a6c7-349b69a1a2a8" providerId="ADAL" clId="{96FAD3CF-E67A-4972-96FE-5FC30F1661B2}" dt="2023-04-03T08:50:52.220" v="6"/>
          <pc:sldLayoutMkLst>
            <pc:docMk/>
            <pc:sldMasterMk cId="3277203530" sldId="2147483648"/>
            <pc:sldLayoutMk cId="1871536937" sldId="2147483651"/>
          </pc:sldLayoutMkLst>
          <pc:spChg chg="mod">
            <ac:chgData name="Faye Lloyd-Jones" userId="5be62e60-938a-45cf-a6c7-349b69a1a2a8" providerId="ADAL" clId="{96FAD3CF-E67A-4972-96FE-5FC30F1661B2}" dt="2023-04-03T08:50:52.220" v="6"/>
            <ac:spMkLst>
              <pc:docMk/>
              <pc:sldMasterMk cId="3277203530" sldId="2147483648"/>
              <pc:sldLayoutMk cId="1871536937" sldId="2147483651"/>
              <ac:spMk id="2" creationId="{AB387740-8915-B392-4755-690F9FDA9369}"/>
            </ac:spMkLst>
          </pc:spChg>
          <pc:spChg chg="mod">
            <ac:chgData name="Faye Lloyd-Jones" userId="5be62e60-938a-45cf-a6c7-349b69a1a2a8" providerId="ADAL" clId="{96FAD3CF-E67A-4972-96FE-5FC30F1661B2}" dt="2023-04-03T08:50:52.220" v="6"/>
            <ac:spMkLst>
              <pc:docMk/>
              <pc:sldMasterMk cId="3277203530" sldId="2147483648"/>
              <pc:sldLayoutMk cId="1871536937" sldId="2147483651"/>
              <ac:spMk id="3" creationId="{AB80CFE7-F726-BA93-771E-A6EF6713ADF7}"/>
            </ac:spMkLst>
          </pc:spChg>
        </pc:sldLayoutChg>
        <pc:sldLayoutChg chg="modSp">
          <pc:chgData name="Faye Lloyd-Jones" userId="5be62e60-938a-45cf-a6c7-349b69a1a2a8" providerId="ADAL" clId="{96FAD3CF-E67A-4972-96FE-5FC30F1661B2}" dt="2023-04-03T08:50:52.220" v="6"/>
          <pc:sldLayoutMkLst>
            <pc:docMk/>
            <pc:sldMasterMk cId="3277203530" sldId="2147483648"/>
            <pc:sldLayoutMk cId="2036641338" sldId="2147483652"/>
          </pc:sldLayoutMkLst>
          <pc:spChg chg="mod">
            <ac:chgData name="Faye Lloyd-Jones" userId="5be62e60-938a-45cf-a6c7-349b69a1a2a8" providerId="ADAL" clId="{96FAD3CF-E67A-4972-96FE-5FC30F1661B2}" dt="2023-04-03T08:50:52.220" v="6"/>
            <ac:spMkLst>
              <pc:docMk/>
              <pc:sldMasterMk cId="3277203530" sldId="2147483648"/>
              <pc:sldLayoutMk cId="2036641338" sldId="2147483652"/>
              <ac:spMk id="3" creationId="{09C2D21C-5BB0-B596-375D-96FDAD8DF770}"/>
            </ac:spMkLst>
          </pc:spChg>
          <pc:spChg chg="mod">
            <ac:chgData name="Faye Lloyd-Jones" userId="5be62e60-938a-45cf-a6c7-349b69a1a2a8" providerId="ADAL" clId="{96FAD3CF-E67A-4972-96FE-5FC30F1661B2}" dt="2023-04-03T08:50:52.220" v="6"/>
            <ac:spMkLst>
              <pc:docMk/>
              <pc:sldMasterMk cId="3277203530" sldId="2147483648"/>
              <pc:sldLayoutMk cId="2036641338" sldId="2147483652"/>
              <ac:spMk id="4" creationId="{DAA46E89-925B-5ED5-6DAC-EC6F69D64E79}"/>
            </ac:spMkLst>
          </pc:spChg>
        </pc:sldLayoutChg>
        <pc:sldLayoutChg chg="modSp">
          <pc:chgData name="Faye Lloyd-Jones" userId="5be62e60-938a-45cf-a6c7-349b69a1a2a8" providerId="ADAL" clId="{96FAD3CF-E67A-4972-96FE-5FC30F1661B2}" dt="2023-04-03T08:50:52.220" v="6"/>
          <pc:sldLayoutMkLst>
            <pc:docMk/>
            <pc:sldMasterMk cId="3277203530" sldId="2147483648"/>
            <pc:sldLayoutMk cId="1260574985" sldId="2147483653"/>
          </pc:sldLayoutMkLst>
          <pc:spChg chg="mod">
            <ac:chgData name="Faye Lloyd-Jones" userId="5be62e60-938a-45cf-a6c7-349b69a1a2a8" providerId="ADAL" clId="{96FAD3CF-E67A-4972-96FE-5FC30F1661B2}" dt="2023-04-03T08:50:52.220" v="6"/>
            <ac:spMkLst>
              <pc:docMk/>
              <pc:sldMasterMk cId="3277203530" sldId="2147483648"/>
              <pc:sldLayoutMk cId="1260574985" sldId="2147483653"/>
              <ac:spMk id="2" creationId="{2F032E0E-5AD9-C066-6749-A8E56A43F82F}"/>
            </ac:spMkLst>
          </pc:spChg>
          <pc:spChg chg="mod">
            <ac:chgData name="Faye Lloyd-Jones" userId="5be62e60-938a-45cf-a6c7-349b69a1a2a8" providerId="ADAL" clId="{96FAD3CF-E67A-4972-96FE-5FC30F1661B2}" dt="2023-04-03T08:50:52.220" v="6"/>
            <ac:spMkLst>
              <pc:docMk/>
              <pc:sldMasterMk cId="3277203530" sldId="2147483648"/>
              <pc:sldLayoutMk cId="1260574985" sldId="2147483653"/>
              <ac:spMk id="3" creationId="{5C175227-DDCB-6712-7F18-E69799729F76}"/>
            </ac:spMkLst>
          </pc:spChg>
          <pc:spChg chg="mod">
            <ac:chgData name="Faye Lloyd-Jones" userId="5be62e60-938a-45cf-a6c7-349b69a1a2a8" providerId="ADAL" clId="{96FAD3CF-E67A-4972-96FE-5FC30F1661B2}" dt="2023-04-03T08:50:52.220" v="6"/>
            <ac:spMkLst>
              <pc:docMk/>
              <pc:sldMasterMk cId="3277203530" sldId="2147483648"/>
              <pc:sldLayoutMk cId="1260574985" sldId="2147483653"/>
              <ac:spMk id="4" creationId="{A2A8FA48-1535-BE21-0E55-7377F2E3C09B}"/>
            </ac:spMkLst>
          </pc:spChg>
          <pc:spChg chg="mod">
            <ac:chgData name="Faye Lloyd-Jones" userId="5be62e60-938a-45cf-a6c7-349b69a1a2a8" providerId="ADAL" clId="{96FAD3CF-E67A-4972-96FE-5FC30F1661B2}" dt="2023-04-03T08:50:52.220" v="6"/>
            <ac:spMkLst>
              <pc:docMk/>
              <pc:sldMasterMk cId="3277203530" sldId="2147483648"/>
              <pc:sldLayoutMk cId="1260574985" sldId="2147483653"/>
              <ac:spMk id="5" creationId="{BFD8498C-302E-3229-F61B-D363BFB64EEB}"/>
            </ac:spMkLst>
          </pc:spChg>
          <pc:spChg chg="mod">
            <ac:chgData name="Faye Lloyd-Jones" userId="5be62e60-938a-45cf-a6c7-349b69a1a2a8" providerId="ADAL" clId="{96FAD3CF-E67A-4972-96FE-5FC30F1661B2}" dt="2023-04-03T08:50:52.220" v="6"/>
            <ac:spMkLst>
              <pc:docMk/>
              <pc:sldMasterMk cId="3277203530" sldId="2147483648"/>
              <pc:sldLayoutMk cId="1260574985" sldId="2147483653"/>
              <ac:spMk id="6" creationId="{B81E50CE-BB88-4852-A75A-8ECFF140B0AE}"/>
            </ac:spMkLst>
          </pc:spChg>
        </pc:sldLayoutChg>
        <pc:sldLayoutChg chg="modSp">
          <pc:chgData name="Faye Lloyd-Jones" userId="5be62e60-938a-45cf-a6c7-349b69a1a2a8" providerId="ADAL" clId="{96FAD3CF-E67A-4972-96FE-5FC30F1661B2}" dt="2023-04-03T08:50:52.220" v="6"/>
          <pc:sldLayoutMkLst>
            <pc:docMk/>
            <pc:sldMasterMk cId="3277203530" sldId="2147483648"/>
            <pc:sldLayoutMk cId="3294766543" sldId="2147483656"/>
          </pc:sldLayoutMkLst>
          <pc:spChg chg="mod">
            <ac:chgData name="Faye Lloyd-Jones" userId="5be62e60-938a-45cf-a6c7-349b69a1a2a8" providerId="ADAL" clId="{96FAD3CF-E67A-4972-96FE-5FC30F1661B2}" dt="2023-04-03T08:50:52.220" v="6"/>
            <ac:spMkLst>
              <pc:docMk/>
              <pc:sldMasterMk cId="3277203530" sldId="2147483648"/>
              <pc:sldLayoutMk cId="3294766543" sldId="2147483656"/>
              <ac:spMk id="2" creationId="{C1A50DEA-15F7-A57C-FA4F-077E1744AA09}"/>
            </ac:spMkLst>
          </pc:spChg>
          <pc:spChg chg="mod">
            <ac:chgData name="Faye Lloyd-Jones" userId="5be62e60-938a-45cf-a6c7-349b69a1a2a8" providerId="ADAL" clId="{96FAD3CF-E67A-4972-96FE-5FC30F1661B2}" dt="2023-04-03T08:50:52.220" v="6"/>
            <ac:spMkLst>
              <pc:docMk/>
              <pc:sldMasterMk cId="3277203530" sldId="2147483648"/>
              <pc:sldLayoutMk cId="3294766543" sldId="2147483656"/>
              <ac:spMk id="3" creationId="{2388DA29-14DF-2288-0E28-ADB138248B83}"/>
            </ac:spMkLst>
          </pc:spChg>
          <pc:spChg chg="mod">
            <ac:chgData name="Faye Lloyd-Jones" userId="5be62e60-938a-45cf-a6c7-349b69a1a2a8" providerId="ADAL" clId="{96FAD3CF-E67A-4972-96FE-5FC30F1661B2}" dt="2023-04-03T08:50:52.220" v="6"/>
            <ac:spMkLst>
              <pc:docMk/>
              <pc:sldMasterMk cId="3277203530" sldId="2147483648"/>
              <pc:sldLayoutMk cId="3294766543" sldId="2147483656"/>
              <ac:spMk id="4" creationId="{FCD9F4D0-71B0-E7AE-A347-83DD59116F2F}"/>
            </ac:spMkLst>
          </pc:spChg>
        </pc:sldLayoutChg>
        <pc:sldLayoutChg chg="modSp">
          <pc:chgData name="Faye Lloyd-Jones" userId="5be62e60-938a-45cf-a6c7-349b69a1a2a8" providerId="ADAL" clId="{96FAD3CF-E67A-4972-96FE-5FC30F1661B2}" dt="2023-04-03T08:50:52.220" v="6"/>
          <pc:sldLayoutMkLst>
            <pc:docMk/>
            <pc:sldMasterMk cId="3277203530" sldId="2147483648"/>
            <pc:sldLayoutMk cId="879184562" sldId="2147483657"/>
          </pc:sldLayoutMkLst>
          <pc:spChg chg="mod">
            <ac:chgData name="Faye Lloyd-Jones" userId="5be62e60-938a-45cf-a6c7-349b69a1a2a8" providerId="ADAL" clId="{96FAD3CF-E67A-4972-96FE-5FC30F1661B2}" dt="2023-04-03T08:50:52.220" v="6"/>
            <ac:spMkLst>
              <pc:docMk/>
              <pc:sldMasterMk cId="3277203530" sldId="2147483648"/>
              <pc:sldLayoutMk cId="879184562" sldId="2147483657"/>
              <ac:spMk id="2" creationId="{E446547F-4E19-8E6D-E06E-3480B58B3C9B}"/>
            </ac:spMkLst>
          </pc:spChg>
          <pc:spChg chg="mod">
            <ac:chgData name="Faye Lloyd-Jones" userId="5be62e60-938a-45cf-a6c7-349b69a1a2a8" providerId="ADAL" clId="{96FAD3CF-E67A-4972-96FE-5FC30F1661B2}" dt="2023-04-03T08:50:52.220" v="6"/>
            <ac:spMkLst>
              <pc:docMk/>
              <pc:sldMasterMk cId="3277203530" sldId="2147483648"/>
              <pc:sldLayoutMk cId="879184562" sldId="2147483657"/>
              <ac:spMk id="3" creationId="{9E8CC7DA-9FEB-6979-CF80-98CFF1320E08}"/>
            </ac:spMkLst>
          </pc:spChg>
          <pc:spChg chg="mod">
            <ac:chgData name="Faye Lloyd-Jones" userId="5be62e60-938a-45cf-a6c7-349b69a1a2a8" providerId="ADAL" clId="{96FAD3CF-E67A-4972-96FE-5FC30F1661B2}" dt="2023-04-03T08:50:52.220" v="6"/>
            <ac:spMkLst>
              <pc:docMk/>
              <pc:sldMasterMk cId="3277203530" sldId="2147483648"/>
              <pc:sldLayoutMk cId="879184562" sldId="2147483657"/>
              <ac:spMk id="4" creationId="{05B9FEA2-E720-F939-6389-F104B3A99DF9}"/>
            </ac:spMkLst>
          </pc:spChg>
        </pc:sldLayoutChg>
        <pc:sldLayoutChg chg="modSp">
          <pc:chgData name="Faye Lloyd-Jones" userId="5be62e60-938a-45cf-a6c7-349b69a1a2a8" providerId="ADAL" clId="{96FAD3CF-E67A-4972-96FE-5FC30F1661B2}" dt="2023-04-03T08:50:52.220" v="6"/>
          <pc:sldLayoutMkLst>
            <pc:docMk/>
            <pc:sldMasterMk cId="3277203530" sldId="2147483648"/>
            <pc:sldLayoutMk cId="3261682739" sldId="2147483659"/>
          </pc:sldLayoutMkLst>
          <pc:spChg chg="mod">
            <ac:chgData name="Faye Lloyd-Jones" userId="5be62e60-938a-45cf-a6c7-349b69a1a2a8" providerId="ADAL" clId="{96FAD3CF-E67A-4972-96FE-5FC30F1661B2}" dt="2023-04-03T08:50:52.220" v="6"/>
            <ac:spMkLst>
              <pc:docMk/>
              <pc:sldMasterMk cId="3277203530" sldId="2147483648"/>
              <pc:sldLayoutMk cId="3261682739" sldId="2147483659"/>
              <ac:spMk id="2" creationId="{338DBDBF-044E-D869-5434-0A21536020D6}"/>
            </ac:spMkLst>
          </pc:spChg>
          <pc:spChg chg="mod">
            <ac:chgData name="Faye Lloyd-Jones" userId="5be62e60-938a-45cf-a6c7-349b69a1a2a8" providerId="ADAL" clId="{96FAD3CF-E67A-4972-96FE-5FC30F1661B2}" dt="2023-04-03T08:50:52.220" v="6"/>
            <ac:spMkLst>
              <pc:docMk/>
              <pc:sldMasterMk cId="3277203530" sldId="2147483648"/>
              <pc:sldLayoutMk cId="3261682739" sldId="2147483659"/>
              <ac:spMk id="3" creationId="{EA1ACEA5-0E46-7EE0-8972-CA4324CDCE0E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D0D-1A40-4AC7-9C4D-C969DB1EFA1B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02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D0D-1A40-4AC7-9C4D-C969DB1EFA1B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732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D0D-1A40-4AC7-9C4D-C969DB1EFA1B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187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D0D-1A40-4AC7-9C4D-C969DB1EFA1B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09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D0D-1A40-4AC7-9C4D-C969DB1EFA1B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348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D0D-1A40-4AC7-9C4D-C969DB1EFA1B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252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D0D-1A40-4AC7-9C4D-C969DB1EFA1B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855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D0D-1A40-4AC7-9C4D-C969DB1EFA1B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805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D0D-1A40-4AC7-9C4D-C969DB1EFA1B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78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D0D-1A40-4AC7-9C4D-C969DB1EFA1B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722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8D0D-1A40-4AC7-9C4D-C969DB1EFA1B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675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E8D0D-1A40-4AC7-9C4D-C969DB1EFA1B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125AB-F0FE-40E7-A1A6-807F8D82F5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99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&#10;&#10;Description automatically generated">
            <a:extLst>
              <a:ext uri="{FF2B5EF4-FFF2-40B4-BE49-F238E27FC236}">
                <a16:creationId xmlns:a16="http://schemas.microsoft.com/office/drawing/2014/main" id="{8A5CEE22-B2E2-6728-AD0A-3178258317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001D6AE-A0A7-FC9B-232B-DC0F10132B48}"/>
              </a:ext>
            </a:extLst>
          </p:cNvPr>
          <p:cNvSpPr txBox="1"/>
          <p:nvPr/>
        </p:nvSpPr>
        <p:spPr>
          <a:xfrm>
            <a:off x="4029081" y="4029074"/>
            <a:ext cx="487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Candidates Sunday 2023</a:t>
            </a:r>
          </a:p>
        </p:txBody>
      </p:sp>
    </p:spTree>
    <p:extLst>
      <p:ext uri="{BB962C8B-B14F-4D97-AF65-F5344CB8AC3E}">
        <p14:creationId xmlns:p14="http://schemas.microsoft.com/office/powerpoint/2010/main" val="741066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EA46A67-103A-60AF-5F2F-8F0632AC23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78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EA46A67-103A-60AF-5F2F-8F0632AC23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Picture 1" descr="Qr code&#10;&#10;Description automatically generated">
            <a:extLst>
              <a:ext uri="{FF2B5EF4-FFF2-40B4-BE49-F238E27FC236}">
                <a16:creationId xmlns:a16="http://schemas.microsoft.com/office/drawing/2014/main" id="{51C5A738-A0C0-65DA-01B2-01A5E55A04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204" y="1235767"/>
            <a:ext cx="4747591" cy="474759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93F1EB5-CE73-2284-0F28-A7C42A582307}"/>
              </a:ext>
            </a:extLst>
          </p:cNvPr>
          <p:cNvSpPr txBox="1"/>
          <p:nvPr/>
        </p:nvSpPr>
        <p:spPr>
          <a:xfrm>
            <a:off x="139147" y="0"/>
            <a:ext cx="886570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/>
              <a:t>To make a donation to this year’s Candidates Fund please use the QR code below. </a:t>
            </a:r>
            <a:br>
              <a:rPr lang="en-GB" sz="2400" b="1" dirty="0"/>
            </a:br>
            <a:r>
              <a:rPr lang="en-GB" sz="2400" b="1" dirty="0"/>
              <a:t>Thank you for your generous giving. </a:t>
            </a:r>
          </a:p>
        </p:txBody>
      </p:sp>
    </p:spTree>
    <p:extLst>
      <p:ext uri="{BB962C8B-B14F-4D97-AF65-F5344CB8AC3E}">
        <p14:creationId xmlns:p14="http://schemas.microsoft.com/office/powerpoint/2010/main" val="1240312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27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Faye Lloyd-Jones</dc:creator>
  <cp:lastModifiedBy>Hannah Kingston</cp:lastModifiedBy>
  <cp:revision>3</cp:revision>
  <dcterms:created xsi:type="dcterms:W3CDTF">2023-04-03T08:42:21Z</dcterms:created>
  <dcterms:modified xsi:type="dcterms:W3CDTF">2023-04-14T09:07:01Z</dcterms:modified>
</cp:coreProperties>
</file>