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3A8D"/>
    <a:srgbClr val="FAF5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14"/>
    <p:restoredTop sz="94694"/>
  </p:normalViewPr>
  <p:slideViewPr>
    <p:cSldViewPr snapToGrid="0">
      <p:cViewPr varScale="1">
        <p:scale>
          <a:sx n="62" d="100"/>
          <a:sy n="62" d="100"/>
        </p:scale>
        <p:origin x="10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16300-8372-3CC6-109B-FABEAF5BC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27C92-B29F-6AEC-1D7A-6234F3972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CDDB5-1B1B-B24E-B23F-5C2E37CAD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E2F9D-C374-C6BE-7901-4A981627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786A2-BC32-DABD-0B32-7BB01ADCD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2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5435F-262B-12BA-F733-D9F68178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13D63-DAEF-8FF0-5129-82A0FB29D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FE78F-BAF5-A6A5-B72C-6A5DC6F7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0E3C-A2DA-2110-2EBE-7F793BFF8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A14DD-72EB-51D9-D0DE-593FDD0C0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DC7DA-270E-6CE2-496A-1CECB47681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020DE-1877-10C8-29DC-CE2772C1E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E7BE8-936A-AB1F-FFD6-4DDCAED81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37951-0B99-7948-4A8F-E6C81E77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CD2E8-CE1F-7E23-4530-AAD323C7D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5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52C84-57EB-D93F-A13A-CCC475601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1F82D-D4F5-EA7A-3C7A-AEEEDAB81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8C475-6B1C-99E6-969B-F1BB6AA5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FCF6C-A66B-583A-7365-C49513F99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35C6F-9314-BAA0-F32B-B02C47DC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7F668-E1D3-6E62-8A4C-045CE0CC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18011-D65C-FEE4-A38C-A57B0DAF2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94EA3-5A9E-D30D-043D-912D36B2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1C459-58DE-EC22-67FA-19A9D9A4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57E7B-E98B-43B3-B3B6-8DDB0F7E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7E8C7-4DF6-B334-798A-D7FA8F99D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A0613-319B-750C-5EBD-37B7BC148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F33BC-8B68-5DA1-924B-714C0B1F2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4FABF-FD03-351D-611D-065B1E0F0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E091C-4E50-E6FC-9CEE-9DC7DA64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64C6A-7B19-40E8-7B0E-6918FDD3D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7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5AD8D-0419-745A-FB8D-AD36338CE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36596-7C82-03F9-3503-83FA0D73D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C46C09-EDC1-DE6E-9335-67B33C79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BA9D1F-FA14-D313-CB7D-778A7FA01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38AAA-9B94-8619-71C7-868C2F360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7BE8EC-F215-783C-A2DF-44D9586A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F41AD1-FABE-55DF-FAFF-355AD79C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8C97EC-C50F-F918-0ACA-B7366E7F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6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96B43-90CD-4F98-2740-17ACA38D5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C02D9-EA07-933A-15CD-A49177A8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3816B-1A50-F44F-3114-CEF5DAED3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3544E-B317-2848-99ED-5501D381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1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3EA46-FD32-63A1-808D-59891B34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90C932-3D0E-BA49-2777-1C136F1CE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BE66F-00A2-95FE-1595-AB188033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1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F508E-C929-EF7D-CFD2-229154037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5644-4F6B-B81A-A178-C2AA943F6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4591A9-3D4B-9102-87B3-B84F7E473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03D6E-7488-0991-97B0-A843916DC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F1EAE-4C2B-00A9-EB62-66B289405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85A7F-6F4D-2A7D-3939-DA64BF827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9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44BAB-29D3-B4F6-F570-7EFD7610A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69CEA-25B1-F2EC-A7C0-EF126A7D8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D7A8E-06A7-F148-A916-F096E68B9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E8A67-F7F2-E21B-453E-8F6EBB7D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BB751-890D-329A-9FA2-69DEB994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A8405-D010-6337-6A0B-65F54663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5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8ACD30-70F1-61E9-20FF-C8238F82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5812EF-7EF7-387A-DF54-594460979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B3039-30E4-8E10-B134-C293C10A4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0E0C5-266E-B444-AA53-7751400191E5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1C51-C452-EB44-D474-8EBAAEC7F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4FA9A-5A7D-3F82-206E-9CE47F374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5B0BF-4743-2149-9C05-12FC3747D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5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 with medium confidence">
            <a:extLst>
              <a:ext uri="{FF2B5EF4-FFF2-40B4-BE49-F238E27FC236}">
                <a16:creationId xmlns:a16="http://schemas.microsoft.com/office/drawing/2014/main" id="{DFFC0BA9-9CF1-D8FA-FCEB-3A6E67C42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7930" y="1159428"/>
            <a:ext cx="5245489" cy="2708812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D8B0DA25-0C55-FED4-0AA0-65D63B0D309A}"/>
              </a:ext>
            </a:extLst>
          </p:cNvPr>
          <p:cNvGrpSpPr/>
          <p:nvPr/>
        </p:nvGrpSpPr>
        <p:grpSpPr>
          <a:xfrm>
            <a:off x="8711276" y="4704377"/>
            <a:ext cx="3698993" cy="2956913"/>
            <a:chOff x="8286143" y="4654874"/>
            <a:chExt cx="3698993" cy="2956913"/>
          </a:xfrm>
        </p:grpSpPr>
        <p:pic>
          <p:nvPicPr>
            <p:cNvPr id="8" name="Picture 7" descr="Shape, circle&#10;&#10;Description automatically generated">
              <a:extLst>
                <a:ext uri="{FF2B5EF4-FFF2-40B4-BE49-F238E27FC236}">
                  <a16:creationId xmlns:a16="http://schemas.microsoft.com/office/drawing/2014/main" id="{FFBEE7ED-B8E2-7369-B32E-923DB6AA2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86143" y="5221012"/>
              <a:ext cx="2038350" cy="2390775"/>
            </a:xfrm>
            <a:prstGeom prst="rect">
              <a:avLst/>
            </a:prstGeom>
          </p:spPr>
        </p:pic>
        <p:pic>
          <p:nvPicPr>
            <p:cNvPr id="6" name="Picture 5" descr="A picture containing computer&#10;&#10;Description automatically generated">
              <a:extLst>
                <a:ext uri="{FF2B5EF4-FFF2-40B4-BE49-F238E27FC236}">
                  <a16:creationId xmlns:a16="http://schemas.microsoft.com/office/drawing/2014/main" id="{F59C9CED-811B-E432-E981-88D741028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9812" y="4654874"/>
              <a:ext cx="2735324" cy="1445567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0F825AA-9974-13DC-659E-58C2FC7BC12B}"/>
              </a:ext>
            </a:extLst>
          </p:cNvPr>
          <p:cNvGrpSpPr/>
          <p:nvPr/>
        </p:nvGrpSpPr>
        <p:grpSpPr>
          <a:xfrm>
            <a:off x="9739157" y="0"/>
            <a:ext cx="2490582" cy="1768416"/>
            <a:chOff x="8553089" y="561019"/>
            <a:chExt cx="2490582" cy="1768416"/>
          </a:xfrm>
        </p:grpSpPr>
        <p:pic>
          <p:nvPicPr>
            <p:cNvPr id="10" name="Picture 9" descr="Shape, circle&#10;&#10;Description automatically generated">
              <a:extLst>
                <a:ext uri="{FF2B5EF4-FFF2-40B4-BE49-F238E27FC236}">
                  <a16:creationId xmlns:a16="http://schemas.microsoft.com/office/drawing/2014/main" id="{6BB9FA9C-6A94-717D-7601-E5E99203FB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57214" y="561019"/>
              <a:ext cx="2186457" cy="1445410"/>
            </a:xfrm>
            <a:prstGeom prst="rect">
              <a:avLst/>
            </a:prstGeom>
          </p:spPr>
        </p:pic>
        <p:pic>
          <p:nvPicPr>
            <p:cNvPr id="7" name="Picture 6" descr="A picture containing computer&#10;&#10;Description automatically generated">
              <a:extLst>
                <a:ext uri="{FF2B5EF4-FFF2-40B4-BE49-F238E27FC236}">
                  <a16:creationId xmlns:a16="http://schemas.microsoft.com/office/drawing/2014/main" id="{64ACAE27-8709-214F-8FA1-125F97A9EA1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553089" y="1096772"/>
              <a:ext cx="1324824" cy="1232663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6A09EC9-77C4-29EA-21FD-0EC695C86FA9}"/>
              </a:ext>
            </a:extLst>
          </p:cNvPr>
          <p:cNvGrpSpPr/>
          <p:nvPr/>
        </p:nvGrpSpPr>
        <p:grpSpPr>
          <a:xfrm>
            <a:off x="-680478" y="-652092"/>
            <a:ext cx="3271658" cy="7510092"/>
            <a:chOff x="844313" y="-763131"/>
            <a:chExt cx="3271658" cy="7510092"/>
          </a:xfrm>
        </p:grpSpPr>
        <p:pic>
          <p:nvPicPr>
            <p:cNvPr id="4" name="Picture 3" descr="A red leaf with a black background&#10;&#10;Description automatically generated with low confidence">
              <a:extLst>
                <a:ext uri="{FF2B5EF4-FFF2-40B4-BE49-F238E27FC236}">
                  <a16:creationId xmlns:a16="http://schemas.microsoft.com/office/drawing/2014/main" id="{24537E4B-23F1-678E-4C6D-618ECCDBB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44313" y="397752"/>
              <a:ext cx="2575910" cy="2618842"/>
            </a:xfrm>
            <a:prstGeom prst="rect">
              <a:avLst/>
            </a:prstGeom>
          </p:spPr>
        </p:pic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4D7446DC-A83D-EA75-33F8-6FE37DF80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803084" y="5042090"/>
              <a:ext cx="1439865" cy="1704871"/>
            </a:xfrm>
            <a:prstGeom prst="rect">
              <a:avLst/>
            </a:prstGeom>
          </p:spPr>
        </p:pic>
        <p:pic>
          <p:nvPicPr>
            <p:cNvPr id="11" name="Picture 10" descr="A picture containing night sky&#10;&#10;Description automatically generated">
              <a:extLst>
                <a:ext uri="{FF2B5EF4-FFF2-40B4-BE49-F238E27FC236}">
                  <a16:creationId xmlns:a16="http://schemas.microsoft.com/office/drawing/2014/main" id="{08560753-10D4-3509-9645-92699C18C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653011" y="-763131"/>
              <a:ext cx="2462960" cy="6834926"/>
            </a:xfrm>
            <a:prstGeom prst="rect">
              <a:avLst/>
            </a:prstGeom>
          </p:spPr>
        </p:pic>
      </p:grpSp>
      <p:pic>
        <p:nvPicPr>
          <p:cNvPr id="15" name="Picture 14" descr="Shape&#10;&#10;Description automatically generated with medium confidence">
            <a:extLst>
              <a:ext uri="{FF2B5EF4-FFF2-40B4-BE49-F238E27FC236}">
                <a16:creationId xmlns:a16="http://schemas.microsoft.com/office/drawing/2014/main" id="{BE76A432-F111-9DB9-538D-04D8871966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23078" y="1420499"/>
            <a:ext cx="4345844" cy="2496426"/>
          </a:xfrm>
          <a:prstGeom prst="rect">
            <a:avLst/>
          </a:prstGeom>
        </p:spPr>
      </p:pic>
      <p:pic>
        <p:nvPicPr>
          <p:cNvPr id="3" name="Picture 2" descr="Text, logo, company name&#10;&#10;Description automatically generated">
            <a:extLst>
              <a:ext uri="{FF2B5EF4-FFF2-40B4-BE49-F238E27FC236}">
                <a16:creationId xmlns:a16="http://schemas.microsoft.com/office/drawing/2014/main" id="{61783757-8E57-CB57-3D09-85C644669B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09150" y="4847563"/>
            <a:ext cx="854492" cy="11595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E6411A-738B-5A65-1E31-662DEDAC444C}"/>
              </a:ext>
            </a:extLst>
          </p:cNvPr>
          <p:cNvSpPr txBox="1"/>
          <p:nvPr/>
        </p:nvSpPr>
        <p:spPr>
          <a:xfrm>
            <a:off x="2433145" y="4090992"/>
            <a:ext cx="6424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b="1" dirty="0">
                <a:solidFill>
                  <a:srgbClr val="B03A8D"/>
                </a:solidFill>
                <a:latin typeface="Trebuchet MS" panose="020B0603020202020204" pitchFamily="34" charset="0"/>
              </a:rPr>
              <a:t>ENVIRONMENT SUNDAY</a:t>
            </a:r>
          </a:p>
        </p:txBody>
      </p:sp>
    </p:spTree>
    <p:extLst>
      <p:ext uri="{BB962C8B-B14F-4D97-AF65-F5344CB8AC3E}">
        <p14:creationId xmlns:p14="http://schemas.microsoft.com/office/powerpoint/2010/main" val="424149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FE3E9-3096-68E5-3264-6E3297FA0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938" y="918160"/>
            <a:ext cx="2965091" cy="590371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rgbClr val="B03A8D"/>
                </a:solidFill>
                <a:latin typeface="Trebuchet MS" panose="020B0603020202020204" pitchFamily="34" charset="0"/>
              </a:rPr>
              <a:t>ENVIRONMENT SUNDAY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E9566B8-BE58-C17B-2D03-DE9088F3B7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05932" y="154535"/>
            <a:ext cx="1552458" cy="891791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4B46012-B8FF-CAB9-E9E0-C64F38E6263E}"/>
              </a:ext>
            </a:extLst>
          </p:cNvPr>
          <p:cNvGrpSpPr/>
          <p:nvPr/>
        </p:nvGrpSpPr>
        <p:grpSpPr>
          <a:xfrm>
            <a:off x="0" y="25475"/>
            <a:ext cx="1140230" cy="6832525"/>
            <a:chOff x="1631171" y="847880"/>
            <a:chExt cx="1140230" cy="5483051"/>
          </a:xfrm>
        </p:grpSpPr>
        <p:pic>
          <p:nvPicPr>
            <p:cNvPr id="4" name="Picture 3" descr="Icon&#10;&#10;Description automatically generated">
              <a:extLst>
                <a:ext uri="{FF2B5EF4-FFF2-40B4-BE49-F238E27FC236}">
                  <a16:creationId xmlns:a16="http://schemas.microsoft.com/office/drawing/2014/main" id="{5870CE35-7155-4D97-4681-DFB35C96C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0538695">
              <a:off x="1631171" y="1085374"/>
              <a:ext cx="1042961" cy="1234916"/>
            </a:xfrm>
            <a:prstGeom prst="rect">
              <a:avLst/>
            </a:prstGeom>
          </p:spPr>
        </p:pic>
        <p:pic>
          <p:nvPicPr>
            <p:cNvPr id="5" name="Picture 4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C78BF121-98EC-DE0B-A06D-B90BB3F459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84576" y="847880"/>
              <a:ext cx="886825" cy="5483051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0A88BA6-7C4E-AEB8-5981-A91BB171A3AB}"/>
              </a:ext>
            </a:extLst>
          </p:cNvPr>
          <p:cNvGrpSpPr/>
          <p:nvPr/>
        </p:nvGrpSpPr>
        <p:grpSpPr>
          <a:xfrm>
            <a:off x="10267270" y="5223190"/>
            <a:ext cx="1924730" cy="1560590"/>
            <a:chOff x="7318034" y="3989489"/>
            <a:chExt cx="1924730" cy="1560590"/>
          </a:xfrm>
        </p:grpSpPr>
        <p:pic>
          <p:nvPicPr>
            <p:cNvPr id="7" name="Picture 6" descr="Shape, circle&#10;&#10;Description automatically generated">
              <a:extLst>
                <a:ext uri="{FF2B5EF4-FFF2-40B4-BE49-F238E27FC236}">
                  <a16:creationId xmlns:a16="http://schemas.microsoft.com/office/drawing/2014/main" id="{1E36EEE2-6555-5BC1-5170-0FD0A94E88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18034" y="3989489"/>
              <a:ext cx="1075365" cy="1129814"/>
            </a:xfrm>
            <a:prstGeom prst="rect">
              <a:avLst/>
            </a:prstGeom>
          </p:spPr>
        </p:pic>
        <p:pic>
          <p:nvPicPr>
            <p:cNvPr id="6" name="Picture 5" descr="A picture containing text, night sky&#10;&#10;Description automatically generated">
              <a:extLst>
                <a:ext uri="{FF2B5EF4-FFF2-40B4-BE49-F238E27FC236}">
                  <a16:creationId xmlns:a16="http://schemas.microsoft.com/office/drawing/2014/main" id="{B9FFA8DF-722B-A195-3B77-826565D31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18034" y="4106531"/>
              <a:ext cx="1924730" cy="1443548"/>
            </a:xfrm>
            <a:prstGeom prst="rect">
              <a:avLst/>
            </a:prstGeom>
          </p:spPr>
        </p:pic>
      </p:grpSp>
      <p:pic>
        <p:nvPicPr>
          <p:cNvPr id="9" name="Picture 8" descr="Text, logo, company name&#10;&#10;Description automatically generated">
            <a:extLst>
              <a:ext uri="{FF2B5EF4-FFF2-40B4-BE49-F238E27FC236}">
                <a16:creationId xmlns:a16="http://schemas.microsoft.com/office/drawing/2014/main" id="{9507DF25-91FA-0B3D-7895-D3903829F3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58390" y="12990"/>
            <a:ext cx="832836" cy="11301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215B52-F3A3-E047-A594-AD761DCBA817}"/>
              </a:ext>
            </a:extLst>
          </p:cNvPr>
          <p:cNvSpPr txBox="1"/>
          <p:nvPr/>
        </p:nvSpPr>
        <p:spPr>
          <a:xfrm>
            <a:off x="1546878" y="1046326"/>
            <a:ext cx="5465851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500" b="1" dirty="0">
                <a:solidFill>
                  <a:srgbClr val="B03A8D"/>
                </a:solidFill>
                <a:latin typeface="Trebuchet MS" panose="020B0603020202020204" pitchFamily="34" charset="0"/>
              </a:rPr>
              <a:t>Title Heading</a:t>
            </a:r>
          </a:p>
          <a:p>
            <a:endParaRPr lang="en-GB" dirty="0"/>
          </a:p>
          <a:p>
            <a:r>
              <a:rPr lang="en-GB" sz="4000" dirty="0">
                <a:latin typeface="Trebuchet MS" panose="020B0603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23855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" id="{60D044FA-3C89-9540-83FF-32FF0A76A716}" vid="{99BBE9B9-0ABA-F844-A695-FF196C9AD6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Office Theme</vt:lpstr>
      <vt:lpstr>PowerPoint Presentation</vt:lpstr>
      <vt:lpstr>ENVIRONMENT SUNDAY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Kerr</dc:creator>
  <cp:lastModifiedBy>Stephanie Chagas-Bijl</cp:lastModifiedBy>
  <cp:revision>8</cp:revision>
  <dcterms:created xsi:type="dcterms:W3CDTF">2023-02-09T12:37:51Z</dcterms:created>
  <dcterms:modified xsi:type="dcterms:W3CDTF">2023-04-28T09:33:21Z</dcterms:modified>
</cp:coreProperties>
</file>