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2667D9-FD18-4CB3-8BE7-9DF4F134D1BF}" v="3" dt="2023-04-19T08:16:22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e Lloyd-Jones" userId="5be62e60-938a-45cf-a6c7-349b69a1a2a8" providerId="ADAL" clId="{BE2667D9-FD18-4CB3-8BE7-9DF4F134D1BF}"/>
    <pc:docChg chg="custSel modSld modMainMaster">
      <pc:chgData name="Faye Lloyd-Jones" userId="5be62e60-938a-45cf-a6c7-349b69a1a2a8" providerId="ADAL" clId="{BE2667D9-FD18-4CB3-8BE7-9DF4F134D1BF}" dt="2023-04-19T08:16:30.356" v="103" actId="1076"/>
      <pc:docMkLst>
        <pc:docMk/>
      </pc:docMkLst>
      <pc:sldChg chg="addSp delSp modSp mod">
        <pc:chgData name="Faye Lloyd-Jones" userId="5be62e60-938a-45cf-a6c7-349b69a1a2a8" providerId="ADAL" clId="{BE2667D9-FD18-4CB3-8BE7-9DF4F134D1BF}" dt="2023-04-19T08:16:17.533" v="99" actId="167"/>
        <pc:sldMkLst>
          <pc:docMk/>
          <pc:sldMk cId="818997517" sldId="256"/>
        </pc:sldMkLst>
        <pc:picChg chg="add mod ord modCrop">
          <ac:chgData name="Faye Lloyd-Jones" userId="5be62e60-938a-45cf-a6c7-349b69a1a2a8" providerId="ADAL" clId="{BE2667D9-FD18-4CB3-8BE7-9DF4F134D1BF}" dt="2023-04-19T08:16:17.533" v="99" actId="167"/>
          <ac:picMkLst>
            <pc:docMk/>
            <pc:sldMk cId="818997517" sldId="256"/>
            <ac:picMk id="2" creationId="{EEF56263-57FB-8137-3BD8-4D8E03B4661C}"/>
          </ac:picMkLst>
        </pc:picChg>
        <pc:picChg chg="del mod modCrop">
          <ac:chgData name="Faye Lloyd-Jones" userId="5be62e60-938a-45cf-a6c7-349b69a1a2a8" providerId="ADAL" clId="{BE2667D9-FD18-4CB3-8BE7-9DF4F134D1BF}" dt="2023-04-19T08:15:57.268" v="95" actId="478"/>
          <ac:picMkLst>
            <pc:docMk/>
            <pc:sldMk cId="818997517" sldId="256"/>
            <ac:picMk id="6" creationId="{5A19263C-CF72-07AB-B9F2-C13FED1B3CE6}"/>
          </ac:picMkLst>
        </pc:picChg>
        <pc:picChg chg="mod modCrop">
          <ac:chgData name="Faye Lloyd-Jones" userId="5be62e60-938a-45cf-a6c7-349b69a1a2a8" providerId="ADAL" clId="{BE2667D9-FD18-4CB3-8BE7-9DF4F134D1BF}" dt="2023-04-18T15:43:17.505" v="16" actId="1076"/>
          <ac:picMkLst>
            <pc:docMk/>
            <pc:sldMk cId="818997517" sldId="256"/>
            <ac:picMk id="7" creationId="{F877F604-DDCE-BB46-E1FB-52BF1BB07D2F}"/>
          </ac:picMkLst>
        </pc:picChg>
      </pc:sldChg>
      <pc:sldChg chg="addSp delSp modSp mod">
        <pc:chgData name="Faye Lloyd-Jones" userId="5be62e60-938a-45cf-a6c7-349b69a1a2a8" providerId="ADAL" clId="{BE2667D9-FD18-4CB3-8BE7-9DF4F134D1BF}" dt="2023-04-19T08:16:30.356" v="103" actId="1076"/>
        <pc:sldMkLst>
          <pc:docMk/>
          <pc:sldMk cId="1111156975" sldId="257"/>
        </pc:sldMkLst>
        <pc:spChg chg="mod">
          <ac:chgData name="Faye Lloyd-Jones" userId="5be62e60-938a-45cf-a6c7-349b69a1a2a8" providerId="ADAL" clId="{BE2667D9-FD18-4CB3-8BE7-9DF4F134D1BF}" dt="2023-04-18T15:43:45.564" v="94" actId="1038"/>
          <ac:spMkLst>
            <pc:docMk/>
            <pc:sldMk cId="1111156975" sldId="257"/>
            <ac:spMk id="3" creationId="{C8271442-CBF5-5A02-B95B-D95B043FFEAA}"/>
          </ac:spMkLst>
        </pc:spChg>
        <pc:spChg chg="mod">
          <ac:chgData name="Faye Lloyd-Jones" userId="5be62e60-938a-45cf-a6c7-349b69a1a2a8" providerId="ADAL" clId="{BE2667D9-FD18-4CB3-8BE7-9DF4F134D1BF}" dt="2023-04-18T15:43:45.564" v="94" actId="1038"/>
          <ac:spMkLst>
            <pc:docMk/>
            <pc:sldMk cId="1111156975" sldId="257"/>
            <ac:spMk id="4" creationId="{79AC745D-840C-1AA4-A923-9E64443B7D57}"/>
          </ac:spMkLst>
        </pc:spChg>
        <pc:picChg chg="del mod">
          <ac:chgData name="Faye Lloyd-Jones" userId="5be62e60-938a-45cf-a6c7-349b69a1a2a8" providerId="ADAL" clId="{BE2667D9-FD18-4CB3-8BE7-9DF4F134D1BF}" dt="2023-04-19T08:16:21.850" v="100" actId="478"/>
          <ac:picMkLst>
            <pc:docMk/>
            <pc:sldMk cId="1111156975" sldId="257"/>
            <ac:picMk id="2" creationId="{45F86FDB-F7C1-B5E1-C9EE-B8DC00FE2989}"/>
          </ac:picMkLst>
        </pc:picChg>
        <pc:picChg chg="add mod">
          <ac:chgData name="Faye Lloyd-Jones" userId="5be62e60-938a-45cf-a6c7-349b69a1a2a8" providerId="ADAL" clId="{BE2667D9-FD18-4CB3-8BE7-9DF4F134D1BF}" dt="2023-04-19T08:16:30.356" v="103" actId="1076"/>
          <ac:picMkLst>
            <pc:docMk/>
            <pc:sldMk cId="1111156975" sldId="257"/>
            <ac:picMk id="5" creationId="{A5F48E9C-4CA6-80E0-A2F1-A6588528F03B}"/>
          </ac:picMkLst>
        </pc:picChg>
      </pc:sldChg>
      <pc:sldMasterChg chg="modSp modSldLayout">
        <pc:chgData name="Faye Lloyd-Jones" userId="5be62e60-938a-45cf-a6c7-349b69a1a2a8" providerId="ADAL" clId="{BE2667D9-FD18-4CB3-8BE7-9DF4F134D1BF}" dt="2023-04-18T15:42:07.233" v="0"/>
        <pc:sldMasterMkLst>
          <pc:docMk/>
          <pc:sldMasterMk cId="2219299251" sldId="2147483648"/>
        </pc:sldMasterMkLst>
        <pc:spChg chg="mod">
          <ac:chgData name="Faye Lloyd-Jones" userId="5be62e60-938a-45cf-a6c7-349b69a1a2a8" providerId="ADAL" clId="{BE2667D9-FD18-4CB3-8BE7-9DF4F134D1BF}" dt="2023-04-18T15:42:07.233" v="0"/>
          <ac:spMkLst>
            <pc:docMk/>
            <pc:sldMasterMk cId="2219299251" sldId="2147483648"/>
            <ac:spMk id="2" creationId="{3C272053-2286-3E1A-6F7A-DA2FD05CA2D0}"/>
          </ac:spMkLst>
        </pc:spChg>
        <pc:spChg chg="mod">
          <ac:chgData name="Faye Lloyd-Jones" userId="5be62e60-938a-45cf-a6c7-349b69a1a2a8" providerId="ADAL" clId="{BE2667D9-FD18-4CB3-8BE7-9DF4F134D1BF}" dt="2023-04-18T15:42:07.233" v="0"/>
          <ac:spMkLst>
            <pc:docMk/>
            <pc:sldMasterMk cId="2219299251" sldId="2147483648"/>
            <ac:spMk id="3" creationId="{E0CD28C1-153D-7163-865C-FC169B9391DC}"/>
          </ac:spMkLst>
        </pc:spChg>
        <pc:spChg chg="mod">
          <ac:chgData name="Faye Lloyd-Jones" userId="5be62e60-938a-45cf-a6c7-349b69a1a2a8" providerId="ADAL" clId="{BE2667D9-FD18-4CB3-8BE7-9DF4F134D1BF}" dt="2023-04-18T15:42:07.233" v="0"/>
          <ac:spMkLst>
            <pc:docMk/>
            <pc:sldMasterMk cId="2219299251" sldId="2147483648"/>
            <ac:spMk id="4" creationId="{C7D32CF7-5FB3-ED48-8BF1-D09463C8B0E2}"/>
          </ac:spMkLst>
        </pc:spChg>
        <pc:spChg chg="mod">
          <ac:chgData name="Faye Lloyd-Jones" userId="5be62e60-938a-45cf-a6c7-349b69a1a2a8" providerId="ADAL" clId="{BE2667D9-FD18-4CB3-8BE7-9DF4F134D1BF}" dt="2023-04-18T15:42:07.233" v="0"/>
          <ac:spMkLst>
            <pc:docMk/>
            <pc:sldMasterMk cId="2219299251" sldId="2147483648"/>
            <ac:spMk id="5" creationId="{0C3C8E1B-F461-3748-ECA6-0DA966468A2F}"/>
          </ac:spMkLst>
        </pc:spChg>
        <pc:spChg chg="mod">
          <ac:chgData name="Faye Lloyd-Jones" userId="5be62e60-938a-45cf-a6c7-349b69a1a2a8" providerId="ADAL" clId="{BE2667D9-FD18-4CB3-8BE7-9DF4F134D1BF}" dt="2023-04-18T15:42:07.233" v="0"/>
          <ac:spMkLst>
            <pc:docMk/>
            <pc:sldMasterMk cId="2219299251" sldId="2147483648"/>
            <ac:spMk id="6" creationId="{01F2E230-2BAC-2A02-06DA-6DED558E8F2A}"/>
          </ac:spMkLst>
        </pc:spChg>
        <pc:sldLayoutChg chg="modSp">
          <pc:chgData name="Faye Lloyd-Jones" userId="5be62e60-938a-45cf-a6c7-349b69a1a2a8" providerId="ADAL" clId="{BE2667D9-FD18-4CB3-8BE7-9DF4F134D1BF}" dt="2023-04-18T15:42:07.233" v="0"/>
          <pc:sldLayoutMkLst>
            <pc:docMk/>
            <pc:sldMasterMk cId="2219299251" sldId="2147483648"/>
            <pc:sldLayoutMk cId="609052020" sldId="2147483649"/>
          </pc:sldLayoutMkLst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609052020" sldId="2147483649"/>
              <ac:spMk id="2" creationId="{4320F33F-1EAC-4C01-5C0F-2927E11004A7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609052020" sldId="2147483649"/>
              <ac:spMk id="3" creationId="{A81DF9BE-E80B-24B6-35A0-32155DB8B31D}"/>
            </ac:spMkLst>
          </pc:spChg>
        </pc:sldLayoutChg>
        <pc:sldLayoutChg chg="modSp">
          <pc:chgData name="Faye Lloyd-Jones" userId="5be62e60-938a-45cf-a6c7-349b69a1a2a8" providerId="ADAL" clId="{BE2667D9-FD18-4CB3-8BE7-9DF4F134D1BF}" dt="2023-04-18T15:42:07.233" v="0"/>
          <pc:sldLayoutMkLst>
            <pc:docMk/>
            <pc:sldMasterMk cId="2219299251" sldId="2147483648"/>
            <pc:sldLayoutMk cId="4024432811" sldId="2147483651"/>
          </pc:sldLayoutMkLst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4024432811" sldId="2147483651"/>
              <ac:spMk id="2" creationId="{F57E8C4A-0F93-F7B8-93E2-E0FAC22D2C66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4024432811" sldId="2147483651"/>
              <ac:spMk id="3" creationId="{4647C577-D7D4-1A08-AB2A-AA0D33168E35}"/>
            </ac:spMkLst>
          </pc:spChg>
        </pc:sldLayoutChg>
        <pc:sldLayoutChg chg="modSp">
          <pc:chgData name="Faye Lloyd-Jones" userId="5be62e60-938a-45cf-a6c7-349b69a1a2a8" providerId="ADAL" clId="{BE2667D9-FD18-4CB3-8BE7-9DF4F134D1BF}" dt="2023-04-18T15:42:07.233" v="0"/>
          <pc:sldLayoutMkLst>
            <pc:docMk/>
            <pc:sldMasterMk cId="2219299251" sldId="2147483648"/>
            <pc:sldLayoutMk cId="386575877" sldId="2147483652"/>
          </pc:sldLayoutMkLst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386575877" sldId="2147483652"/>
              <ac:spMk id="3" creationId="{4BCE42C6-F308-0493-BFAC-750E5566CC23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386575877" sldId="2147483652"/>
              <ac:spMk id="4" creationId="{EA577AB7-8E0E-0619-4E5F-209776999277}"/>
            </ac:spMkLst>
          </pc:spChg>
        </pc:sldLayoutChg>
        <pc:sldLayoutChg chg="modSp">
          <pc:chgData name="Faye Lloyd-Jones" userId="5be62e60-938a-45cf-a6c7-349b69a1a2a8" providerId="ADAL" clId="{BE2667D9-FD18-4CB3-8BE7-9DF4F134D1BF}" dt="2023-04-18T15:42:07.233" v="0"/>
          <pc:sldLayoutMkLst>
            <pc:docMk/>
            <pc:sldMasterMk cId="2219299251" sldId="2147483648"/>
            <pc:sldLayoutMk cId="2272766759" sldId="2147483653"/>
          </pc:sldLayoutMkLst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272766759" sldId="2147483653"/>
              <ac:spMk id="2" creationId="{C2915347-E424-0326-B04D-4EDE2844FE97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272766759" sldId="2147483653"/>
              <ac:spMk id="3" creationId="{A2F41A4F-3EB2-A89C-18BF-FABBC42367F7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272766759" sldId="2147483653"/>
              <ac:spMk id="4" creationId="{4D1A41F5-23BD-0FC6-23CB-81C16049C94F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272766759" sldId="2147483653"/>
              <ac:spMk id="5" creationId="{9492067C-279F-9123-FB41-3F980614935C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272766759" sldId="2147483653"/>
              <ac:spMk id="6" creationId="{3BC5804B-D025-3171-E14A-9BCB1453D40A}"/>
            </ac:spMkLst>
          </pc:spChg>
        </pc:sldLayoutChg>
        <pc:sldLayoutChg chg="modSp">
          <pc:chgData name="Faye Lloyd-Jones" userId="5be62e60-938a-45cf-a6c7-349b69a1a2a8" providerId="ADAL" clId="{BE2667D9-FD18-4CB3-8BE7-9DF4F134D1BF}" dt="2023-04-18T15:42:07.233" v="0"/>
          <pc:sldLayoutMkLst>
            <pc:docMk/>
            <pc:sldMasterMk cId="2219299251" sldId="2147483648"/>
            <pc:sldLayoutMk cId="2947800728" sldId="2147483656"/>
          </pc:sldLayoutMkLst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947800728" sldId="2147483656"/>
              <ac:spMk id="2" creationId="{BA01FF06-3DBA-4C39-F5B9-A740511D651D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947800728" sldId="2147483656"/>
              <ac:spMk id="3" creationId="{5361D060-FF99-9390-C219-43F6F2521913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947800728" sldId="2147483656"/>
              <ac:spMk id="4" creationId="{F3C09A33-E984-9670-BF40-6D5BEA10CAD8}"/>
            </ac:spMkLst>
          </pc:spChg>
        </pc:sldLayoutChg>
        <pc:sldLayoutChg chg="modSp">
          <pc:chgData name="Faye Lloyd-Jones" userId="5be62e60-938a-45cf-a6c7-349b69a1a2a8" providerId="ADAL" clId="{BE2667D9-FD18-4CB3-8BE7-9DF4F134D1BF}" dt="2023-04-18T15:42:07.233" v="0"/>
          <pc:sldLayoutMkLst>
            <pc:docMk/>
            <pc:sldMasterMk cId="2219299251" sldId="2147483648"/>
            <pc:sldLayoutMk cId="279336858" sldId="2147483657"/>
          </pc:sldLayoutMkLst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79336858" sldId="2147483657"/>
              <ac:spMk id="2" creationId="{8DB92A79-9C48-489D-A3BB-817C4CD6293C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79336858" sldId="2147483657"/>
              <ac:spMk id="3" creationId="{CE41A580-79F5-0D50-6908-11165BD4EF8D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279336858" sldId="2147483657"/>
              <ac:spMk id="4" creationId="{ECBB6888-965D-8C99-809F-BF43D4C5BC08}"/>
            </ac:spMkLst>
          </pc:spChg>
        </pc:sldLayoutChg>
        <pc:sldLayoutChg chg="modSp">
          <pc:chgData name="Faye Lloyd-Jones" userId="5be62e60-938a-45cf-a6c7-349b69a1a2a8" providerId="ADAL" clId="{BE2667D9-FD18-4CB3-8BE7-9DF4F134D1BF}" dt="2023-04-18T15:42:07.233" v="0"/>
          <pc:sldLayoutMkLst>
            <pc:docMk/>
            <pc:sldMasterMk cId="2219299251" sldId="2147483648"/>
            <pc:sldLayoutMk cId="1887589094" sldId="2147483659"/>
          </pc:sldLayoutMkLst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1887589094" sldId="2147483659"/>
              <ac:spMk id="2" creationId="{F1E76F24-6D1C-A4B8-7F92-33F44701F6CB}"/>
            </ac:spMkLst>
          </pc:spChg>
          <pc:spChg chg="mod">
            <ac:chgData name="Faye Lloyd-Jones" userId="5be62e60-938a-45cf-a6c7-349b69a1a2a8" providerId="ADAL" clId="{BE2667D9-FD18-4CB3-8BE7-9DF4F134D1BF}" dt="2023-04-18T15:42:07.233" v="0"/>
            <ac:spMkLst>
              <pc:docMk/>
              <pc:sldMasterMk cId="2219299251" sldId="2147483648"/>
              <pc:sldLayoutMk cId="1887589094" sldId="2147483659"/>
              <ac:spMk id="3" creationId="{59B0489D-B83D-24EE-075D-AF248F64912E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2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63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84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43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3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6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3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97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20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83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12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EEF56263-57FB-8137-3BD8-4D8E03B466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4" t="2074" r="25000" b="2638"/>
          <a:stretch/>
        </p:blipFill>
        <p:spPr>
          <a:xfrm>
            <a:off x="1559560" y="228598"/>
            <a:ext cx="6024880" cy="6534785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 with medium confidence">
            <a:extLst>
              <a:ext uri="{FF2B5EF4-FFF2-40B4-BE49-F238E27FC236}">
                <a16:creationId xmlns:a16="http://schemas.microsoft.com/office/drawing/2014/main" id="{F877F604-DDCE-BB46-E1FB-52BF1BB07D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" t="81412" r="76230" b="1574"/>
          <a:stretch/>
        </p:blipFill>
        <p:spPr>
          <a:xfrm>
            <a:off x="171450" y="228598"/>
            <a:ext cx="2152650" cy="99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9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>
            <a:extLst>
              <a:ext uri="{FF2B5EF4-FFF2-40B4-BE49-F238E27FC236}">
                <a16:creationId xmlns:a16="http://schemas.microsoft.com/office/drawing/2014/main" id="{C8271442-CBF5-5A02-B95B-D95B043FFEAA}"/>
              </a:ext>
            </a:extLst>
          </p:cNvPr>
          <p:cNvSpPr txBox="1"/>
          <p:nvPr/>
        </p:nvSpPr>
        <p:spPr>
          <a:xfrm>
            <a:off x="497058" y="2114167"/>
            <a:ext cx="8116356" cy="7978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Add a subheading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79AC745D-840C-1AA4-A923-9E64443B7D57}"/>
              </a:ext>
            </a:extLst>
          </p:cNvPr>
          <p:cNvSpPr txBox="1"/>
          <p:nvPr/>
        </p:nvSpPr>
        <p:spPr>
          <a:xfrm>
            <a:off x="176929" y="311569"/>
            <a:ext cx="8757521" cy="14161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6000" dirty="0">
                <a:latin typeface="Verdana" panose="020B0604030504040204" pitchFamily="34" charset="0"/>
                <a:ea typeface="Verdana" panose="020B0604030504040204" pitchFamily="34" charset="0"/>
              </a:rPr>
              <a:t>Add a heading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A5F48E9C-4CA6-80E0-A2F1-A6588528F0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4" t="2074" r="25000" b="2638"/>
          <a:stretch/>
        </p:blipFill>
        <p:spPr>
          <a:xfrm>
            <a:off x="176929" y="5236557"/>
            <a:ext cx="1344194" cy="145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5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Lloyd-Jones</dc:creator>
  <cp:lastModifiedBy>Faye Lloyd-Jones</cp:lastModifiedBy>
  <cp:revision>1</cp:revision>
  <dcterms:created xsi:type="dcterms:W3CDTF">2023-04-18T15:16:11Z</dcterms:created>
  <dcterms:modified xsi:type="dcterms:W3CDTF">2023-04-19T08:16:35Z</dcterms:modified>
</cp:coreProperties>
</file>