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4D567C-9C03-434B-AE24-E25CB0793049}" v="2" dt="2023-04-19T08:15:12.0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ye Lloyd-Jones" userId="5be62e60-938a-45cf-a6c7-349b69a1a2a8" providerId="ADAL" clId="{904D567C-9C03-434B-AE24-E25CB0793049}"/>
    <pc:docChg chg="custSel modSld">
      <pc:chgData name="Faye Lloyd-Jones" userId="5be62e60-938a-45cf-a6c7-349b69a1a2a8" providerId="ADAL" clId="{904D567C-9C03-434B-AE24-E25CB0793049}" dt="2023-04-19T08:15:45.263" v="10" actId="732"/>
      <pc:docMkLst>
        <pc:docMk/>
      </pc:docMkLst>
      <pc:sldChg chg="addSp delSp modSp mod">
        <pc:chgData name="Faye Lloyd-Jones" userId="5be62e60-938a-45cf-a6c7-349b69a1a2a8" providerId="ADAL" clId="{904D567C-9C03-434B-AE24-E25CB0793049}" dt="2023-04-19T08:15:45.263" v="10" actId="732"/>
        <pc:sldMkLst>
          <pc:docMk/>
          <pc:sldMk cId="818997517" sldId="256"/>
        </pc:sldMkLst>
        <pc:picChg chg="add mod modCrop">
          <ac:chgData name="Faye Lloyd-Jones" userId="5be62e60-938a-45cf-a6c7-349b69a1a2a8" providerId="ADAL" clId="{904D567C-9C03-434B-AE24-E25CB0793049}" dt="2023-04-19T08:15:45.263" v="10" actId="732"/>
          <ac:picMkLst>
            <pc:docMk/>
            <pc:sldMk cId="818997517" sldId="256"/>
            <ac:picMk id="3" creationId="{BAE3E495-2F94-F5A4-AFC3-D37E2B3B2D8E}"/>
          </ac:picMkLst>
        </pc:picChg>
        <pc:picChg chg="del">
          <ac:chgData name="Faye Lloyd-Jones" userId="5be62e60-938a-45cf-a6c7-349b69a1a2a8" providerId="ADAL" clId="{904D567C-9C03-434B-AE24-E25CB0793049}" dt="2023-04-19T08:14:51.566" v="0" actId="478"/>
          <ac:picMkLst>
            <pc:docMk/>
            <pc:sldMk cId="818997517" sldId="256"/>
            <ac:picMk id="6" creationId="{5A19263C-CF72-07AB-B9F2-C13FED1B3CE6}"/>
          </ac:picMkLst>
        </pc:picChg>
      </pc:sldChg>
      <pc:sldChg chg="addSp delSp modSp mod">
        <pc:chgData name="Faye Lloyd-Jones" userId="5be62e60-938a-45cf-a6c7-349b69a1a2a8" providerId="ADAL" clId="{904D567C-9C03-434B-AE24-E25CB0793049}" dt="2023-04-19T08:15:28.927" v="9" actId="1076"/>
        <pc:sldMkLst>
          <pc:docMk/>
          <pc:sldMk cId="1111156975" sldId="257"/>
        </pc:sldMkLst>
        <pc:picChg chg="del">
          <ac:chgData name="Faye Lloyd-Jones" userId="5be62e60-938a-45cf-a6c7-349b69a1a2a8" providerId="ADAL" clId="{904D567C-9C03-434B-AE24-E25CB0793049}" dt="2023-04-19T08:15:11.395" v="5" actId="478"/>
          <ac:picMkLst>
            <pc:docMk/>
            <pc:sldMk cId="1111156975" sldId="257"/>
            <ac:picMk id="2" creationId="{45F86FDB-F7C1-B5E1-C9EE-B8DC00FE2989}"/>
          </ac:picMkLst>
        </pc:picChg>
        <pc:picChg chg="add mod modCrop">
          <ac:chgData name="Faye Lloyd-Jones" userId="5be62e60-938a-45cf-a6c7-349b69a1a2a8" providerId="ADAL" clId="{904D567C-9C03-434B-AE24-E25CB0793049}" dt="2023-04-19T08:15:28.927" v="9" actId="1076"/>
          <ac:picMkLst>
            <pc:docMk/>
            <pc:sldMk cId="1111156975" sldId="257"/>
            <ac:picMk id="5" creationId="{FBD466F7-1996-3DB6-D25D-84A9E8906F1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0F33F-1EAC-4C01-5C0F-2927E1100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1DF9BE-E80B-24B6-35A0-32155DB8B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20DF0-41BD-BDB7-95BA-8015E1E85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F5216-B5BD-1A49-CC53-57759145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F9EB5-FAFF-ACCD-9130-D9049F32F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052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70191-0054-6081-90AD-CADC004A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A89B82-019E-2BC0-C6EA-8978DFCDF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6A2BF-EFCF-6835-24C8-81C06BB9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6124B-D914-26BB-7A79-C13221BD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8FF764-2A94-8281-0D93-9101B59D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341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E76F24-6D1C-A4B8-7F92-33F44701F6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B0489D-B83D-24EE-075D-AF248F649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C5D1F-B4F2-CEFE-F13F-22E09B55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16D6D-EFDF-47D0-D697-61F061A4E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CD56E-CA05-D9D5-623E-43503190A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58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36205-20B1-4F73-FDA3-3644128C2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BE5ADE-842F-D5B9-5C4D-01E41B97C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B9120-AB52-B66A-3CA7-60BBB4E3F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0815A-3DC7-885D-27B4-820E30DE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9958C-A95D-3FE9-2979-6269C67A2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004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E8C4A-0F93-F7B8-93E2-E0FAC22D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47C577-D7D4-1A08-AB2A-AA0D33168E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1464AF-59DA-FBAF-B8F6-7B4CA0002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6A094-528C-A4AE-46B5-6E3A417E5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A9F5D-04FE-93AD-2370-ED1E63E9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432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32592-D713-30BF-C216-AD14F0BC9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E42C6-F308-0493-BFAC-750E5566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577AB7-8E0E-0619-4E5F-209776999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34AD5-43D4-B01C-6284-262F57562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FEF75D-C182-D226-7FA1-7D0F8FBEC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D0C1F-17E7-B475-4D45-9E714011D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7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15347-E424-0326-B04D-4EDE2844F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41A4F-3EB2-A89C-18BF-FABBC4236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1A41F5-23BD-0FC6-23CB-81C16049C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92067C-279F-9123-FB41-3F9806149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C5804B-D025-3171-E14A-9BCB1453D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54A11C-2924-26B6-6C8D-C8EA08BF8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87C38-0A81-DA8B-7342-1D6323797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F047D1-EA57-65B6-9FE4-47A8DA03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76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8B7F7-C99A-133A-746A-43C71D49F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3B9D5C-FC41-F4A1-7309-6BAC507A7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1359E-E0AD-E235-6B53-2DB51E533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D5B21-A477-CEC4-0A9E-496444B8E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361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B95FF1-AF92-0F3C-DD68-DCEDCCD82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1F0D30-289A-580A-A61C-78CD06A9E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B56F6F-49A9-FD86-443E-68D7C5C79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01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1FF06-3DBA-4C39-F5B9-A740511D6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1D060-FF99-9390-C219-43F6F2521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C09A33-E984-9670-BF40-6D5BEA10C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DF79F3-7B32-B971-8D65-F3B08E437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CA2D9E-1C47-FA07-FCCF-114FA1D58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5A145-5937-C345-2B1E-1980BCB66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80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92A79-9C48-489D-A3BB-817C4CD62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41A580-79F5-0D50-6908-11165BD4EF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BB6888-965D-8C99-809F-BF43D4C5B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D0FF0-F0E2-D3C2-5C8A-FF0A60064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9FC37-73FC-DFDB-1EFD-DE222DE38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FB243A-2514-B4E5-F631-C33DE6D02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3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272053-2286-3E1A-6F7A-DA2FD05CA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D28C1-153D-7163-865C-FC169B9391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32CF7-5FB3-ED48-8BF1-D09463C8B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C8152-7AB0-4DFC-80BB-4BB7AED438B9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3C8E1B-F461-3748-ECA6-0DA966468A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2E230-2BAC-2A02-06DA-6DED558E8F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CEA66-63FA-42CB-BE3A-650A6DFC8C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29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, company name&#10;&#10;Description automatically generated with medium confidence">
            <a:extLst>
              <a:ext uri="{FF2B5EF4-FFF2-40B4-BE49-F238E27FC236}">
                <a16:creationId xmlns:a16="http://schemas.microsoft.com/office/drawing/2014/main" id="{F877F604-DDCE-BB46-E1FB-52BF1BB07D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1" t="81412" r="76230"/>
          <a:stretch/>
        </p:blipFill>
        <p:spPr>
          <a:xfrm>
            <a:off x="101600" y="5583237"/>
            <a:ext cx="2905760" cy="1274763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AE3E495-2F94-F5A4-AFC3-D37E2B3B2D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83" t="2074" b="2667"/>
          <a:stretch/>
        </p:blipFill>
        <p:spPr>
          <a:xfrm>
            <a:off x="3119120" y="142240"/>
            <a:ext cx="9072880" cy="653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97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>
            <a:extLst>
              <a:ext uri="{FF2B5EF4-FFF2-40B4-BE49-F238E27FC236}">
                <a16:creationId xmlns:a16="http://schemas.microsoft.com/office/drawing/2014/main" id="{C8271442-CBF5-5A02-B95B-D95B043FFEAA}"/>
              </a:ext>
            </a:extLst>
          </p:cNvPr>
          <p:cNvSpPr txBox="1"/>
          <p:nvPr/>
        </p:nvSpPr>
        <p:spPr>
          <a:xfrm>
            <a:off x="1173332" y="2114166"/>
            <a:ext cx="8834267" cy="79784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7279"/>
              </a:lnSpc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Add a subheading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79AC745D-840C-1AA4-A923-9E64443B7D57}"/>
              </a:ext>
            </a:extLst>
          </p:cNvPr>
          <p:cNvSpPr txBox="1"/>
          <p:nvPr/>
        </p:nvSpPr>
        <p:spPr>
          <a:xfrm>
            <a:off x="853204" y="311568"/>
            <a:ext cx="9532145" cy="14161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2880"/>
              </a:lnSpc>
            </a:pPr>
            <a:r>
              <a:rPr lang="en-US" sz="6000" dirty="0">
                <a:latin typeface="Verdana" panose="020B0604030504040204" pitchFamily="34" charset="0"/>
                <a:ea typeface="Verdana" panose="020B0604030504040204" pitchFamily="34" charset="0"/>
              </a:rPr>
              <a:t>Add a heading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FBD466F7-1996-3DB6-D25D-84A9E8906F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0" t="1482" r="25333"/>
          <a:stretch/>
        </p:blipFill>
        <p:spPr>
          <a:xfrm>
            <a:off x="162560" y="4709364"/>
            <a:ext cx="1849120" cy="1964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56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Lloyd-Jones</dc:creator>
  <cp:lastModifiedBy>Faye Lloyd-Jones</cp:lastModifiedBy>
  <cp:revision>1</cp:revision>
  <dcterms:created xsi:type="dcterms:W3CDTF">2023-04-18T15:16:11Z</dcterms:created>
  <dcterms:modified xsi:type="dcterms:W3CDTF">2023-04-19T08:15:55Z</dcterms:modified>
</cp:coreProperties>
</file>