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3" r:id="rId8"/>
    <p:sldId id="261" r:id="rId9"/>
    <p:sldId id="262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5E09E-458F-4D94-AE96-051A577C1863}" v="7" dt="2023-04-20T12:18:37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hagas-Bijl" userId="ad29c413-7ce2-40ab-9739-4fc0ddca22cd" providerId="ADAL" clId="{D7A5E09E-458F-4D94-AE96-051A577C1863}"/>
    <pc:docChg chg="custSel addSld delSld modSld">
      <pc:chgData name="Stephanie Chagas-Bijl" userId="ad29c413-7ce2-40ab-9739-4fc0ddca22cd" providerId="ADAL" clId="{D7A5E09E-458F-4D94-AE96-051A577C1863}" dt="2023-04-20T12:45:44.467" v="757" actId="14100"/>
      <pc:docMkLst>
        <pc:docMk/>
      </pc:docMkLst>
      <pc:sldChg chg="modSp mod">
        <pc:chgData name="Stephanie Chagas-Bijl" userId="ad29c413-7ce2-40ab-9739-4fc0ddca22cd" providerId="ADAL" clId="{D7A5E09E-458F-4D94-AE96-051A577C1863}" dt="2023-04-20T12:26:27.242" v="541" actId="1076"/>
        <pc:sldMkLst>
          <pc:docMk/>
          <pc:sldMk cId="4278895646" sldId="258"/>
        </pc:sldMkLst>
        <pc:spChg chg="mod">
          <ac:chgData name="Stephanie Chagas-Bijl" userId="ad29c413-7ce2-40ab-9739-4fc0ddca22cd" providerId="ADAL" clId="{D7A5E09E-458F-4D94-AE96-051A577C1863}" dt="2023-04-20T12:26:27.242" v="541" actId="1076"/>
          <ac:spMkLst>
            <pc:docMk/>
            <pc:sldMk cId="4278895646" sldId="258"/>
            <ac:spMk id="4" creationId="{91631AF7-F5CE-68BC-EFD4-188E47D78B1C}"/>
          </ac:spMkLst>
        </pc:spChg>
      </pc:sldChg>
      <pc:sldChg chg="modSp mod">
        <pc:chgData name="Stephanie Chagas-Bijl" userId="ad29c413-7ce2-40ab-9739-4fc0ddca22cd" providerId="ADAL" clId="{D7A5E09E-458F-4D94-AE96-051A577C1863}" dt="2023-04-20T12:44:30.094" v="731" actId="255"/>
        <pc:sldMkLst>
          <pc:docMk/>
          <pc:sldMk cId="133071476" sldId="259"/>
        </pc:sldMkLst>
        <pc:spChg chg="mod">
          <ac:chgData name="Stephanie Chagas-Bijl" userId="ad29c413-7ce2-40ab-9739-4fc0ddca22cd" providerId="ADAL" clId="{D7A5E09E-458F-4D94-AE96-051A577C1863}" dt="2023-04-20T12:44:30.094" v="731" actId="255"/>
          <ac:spMkLst>
            <pc:docMk/>
            <pc:sldMk cId="133071476" sldId="259"/>
            <ac:spMk id="4" creationId="{91631AF7-F5CE-68BC-EFD4-188E47D78B1C}"/>
          </ac:spMkLst>
        </pc:spChg>
      </pc:sldChg>
      <pc:sldChg chg="modSp add mod">
        <pc:chgData name="Stephanie Chagas-Bijl" userId="ad29c413-7ce2-40ab-9739-4fc0ddca22cd" providerId="ADAL" clId="{D7A5E09E-458F-4D94-AE96-051A577C1863}" dt="2023-04-20T12:45:44.467" v="757" actId="14100"/>
        <pc:sldMkLst>
          <pc:docMk/>
          <pc:sldMk cId="2170950293" sldId="260"/>
        </pc:sldMkLst>
        <pc:spChg chg="mod">
          <ac:chgData name="Stephanie Chagas-Bijl" userId="ad29c413-7ce2-40ab-9739-4fc0ddca22cd" providerId="ADAL" clId="{D7A5E09E-458F-4D94-AE96-051A577C1863}" dt="2023-04-20T12:45:44.467" v="757" actId="14100"/>
          <ac:spMkLst>
            <pc:docMk/>
            <pc:sldMk cId="2170950293" sldId="260"/>
            <ac:spMk id="4" creationId="{91631AF7-F5CE-68BC-EFD4-188E47D78B1C}"/>
          </ac:spMkLst>
        </pc:spChg>
      </pc:sldChg>
      <pc:sldChg chg="del">
        <pc:chgData name="Stephanie Chagas-Bijl" userId="ad29c413-7ce2-40ab-9739-4fc0ddca22cd" providerId="ADAL" clId="{D7A5E09E-458F-4D94-AE96-051A577C1863}" dt="2023-04-20T10:13:28.950" v="0" actId="47"/>
        <pc:sldMkLst>
          <pc:docMk/>
          <pc:sldMk cId="4141702098" sldId="260"/>
        </pc:sldMkLst>
      </pc:sldChg>
      <pc:sldChg chg="modSp add mod">
        <pc:chgData name="Stephanie Chagas-Bijl" userId="ad29c413-7ce2-40ab-9739-4fc0ddca22cd" providerId="ADAL" clId="{D7A5E09E-458F-4D94-AE96-051A577C1863}" dt="2023-04-20T12:18:52.452" v="456" actId="20577"/>
        <pc:sldMkLst>
          <pc:docMk/>
          <pc:sldMk cId="3493239156" sldId="261"/>
        </pc:sldMkLst>
        <pc:spChg chg="mod">
          <ac:chgData name="Stephanie Chagas-Bijl" userId="ad29c413-7ce2-40ab-9739-4fc0ddca22cd" providerId="ADAL" clId="{D7A5E09E-458F-4D94-AE96-051A577C1863}" dt="2023-04-20T12:18:52.452" v="456" actId="20577"/>
          <ac:spMkLst>
            <pc:docMk/>
            <pc:sldMk cId="3493239156" sldId="261"/>
            <ac:spMk id="4" creationId="{91631AF7-F5CE-68BC-EFD4-188E47D78B1C}"/>
          </ac:spMkLst>
        </pc:spChg>
      </pc:sldChg>
      <pc:sldChg chg="addSp modSp add mod">
        <pc:chgData name="Stephanie Chagas-Bijl" userId="ad29c413-7ce2-40ab-9739-4fc0ddca22cd" providerId="ADAL" clId="{D7A5E09E-458F-4D94-AE96-051A577C1863}" dt="2023-04-20T12:18:37.309" v="449"/>
        <pc:sldMkLst>
          <pc:docMk/>
          <pc:sldMk cId="1004570934" sldId="262"/>
        </pc:sldMkLst>
        <pc:spChg chg="mod">
          <ac:chgData name="Stephanie Chagas-Bijl" userId="ad29c413-7ce2-40ab-9739-4fc0ddca22cd" providerId="ADAL" clId="{D7A5E09E-458F-4D94-AE96-051A577C1863}" dt="2023-04-20T12:18:14.754" v="447" actId="1076"/>
          <ac:spMkLst>
            <pc:docMk/>
            <pc:sldMk cId="1004570934" sldId="262"/>
            <ac:spMk id="4" creationId="{91631AF7-F5CE-68BC-EFD4-188E47D78B1C}"/>
          </ac:spMkLst>
        </pc:spChg>
        <pc:picChg chg="add mod">
          <ac:chgData name="Stephanie Chagas-Bijl" userId="ad29c413-7ce2-40ab-9739-4fc0ddca22cd" providerId="ADAL" clId="{D7A5E09E-458F-4D94-AE96-051A577C1863}" dt="2023-04-20T12:18:37.309" v="449"/>
          <ac:picMkLst>
            <pc:docMk/>
            <pc:sldMk cId="1004570934" sldId="262"/>
            <ac:picMk id="5" creationId="{CF0FF63A-C97F-07F8-4C27-FE50EE45342F}"/>
          </ac:picMkLst>
        </pc:picChg>
      </pc:sldChg>
      <pc:sldChg chg="modSp add mod">
        <pc:chgData name="Stephanie Chagas-Bijl" userId="ad29c413-7ce2-40ab-9739-4fc0ddca22cd" providerId="ADAL" clId="{D7A5E09E-458F-4D94-AE96-051A577C1863}" dt="2023-04-20T12:42:29.590" v="695" actId="207"/>
        <pc:sldMkLst>
          <pc:docMk/>
          <pc:sldMk cId="2347942532" sldId="263"/>
        </pc:sldMkLst>
        <pc:spChg chg="mod">
          <ac:chgData name="Stephanie Chagas-Bijl" userId="ad29c413-7ce2-40ab-9739-4fc0ddca22cd" providerId="ADAL" clId="{D7A5E09E-458F-4D94-AE96-051A577C1863}" dt="2023-04-20T12:42:29.590" v="695" actId="207"/>
          <ac:spMkLst>
            <pc:docMk/>
            <pc:sldMk cId="2347942532" sldId="263"/>
            <ac:spMk id="4" creationId="{91631AF7-F5CE-68BC-EFD4-188E47D78B1C}"/>
          </ac:spMkLst>
        </pc:spChg>
      </pc:sldChg>
      <pc:sldChg chg="add del">
        <pc:chgData name="Stephanie Chagas-Bijl" userId="ad29c413-7ce2-40ab-9739-4fc0ddca22cd" providerId="ADAL" clId="{D7A5E09E-458F-4D94-AE96-051A577C1863}" dt="2023-04-20T12:43:19.368" v="697" actId="47"/>
        <pc:sldMkLst>
          <pc:docMk/>
          <pc:sldMk cId="303658772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4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1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8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8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4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9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70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9FC4-B6F8-F219-1333-A138B50AA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BBE96-41DB-799C-9DA9-E2196CA354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C099B7A-E44E-3276-36C1-7078092A9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E641E8E-608B-E3A3-864D-E04C04AFD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956" y1="34269" x2="14956" y2="34269"/>
                        <a14:foregroundMark x1="41820" y1="30565" x2="41820" y2="30565"/>
                        <a14:foregroundMark x1="47917" y1="32593" x2="47917" y2="32593"/>
                        <a14:foregroundMark x1="56711" y1="35088" x2="56711" y2="35088"/>
                        <a14:foregroundMark x1="64211" y1="37505" x2="64211" y2="37505"/>
                        <a14:foregroundMark x1="74123" y1="36959" x2="74123" y2="36959"/>
                        <a14:foregroundMark x1="82237" y1="36959" x2="82237" y2="36959"/>
                        <a14:backgroundMark x1="21798" y1="61248" x2="21798" y2="61248"/>
                        <a14:backgroundMark x1="15395" y1="57505" x2="27259" y2="56218"/>
                        <a14:backgroundMark x1="27259" y1="56218" x2="62346" y2="61014"/>
                        <a14:backgroundMark x1="62346" y1="61014" x2="83026" y2="59025"/>
                        <a14:backgroundMark x1="83026" y1="59025" x2="84386" y2="59181"/>
                        <a14:backgroundMark x1="53202" y1="35984" x2="53202" y2="35984"/>
                        <a14:backgroundMark x1="58750" y1="38207" x2="58750" y2="38207"/>
                        <a14:backgroundMark x1="38443" y1="38596" x2="38443" y2="38596"/>
                        <a14:backgroundMark x1="57741" y1="38324" x2="57741" y2="38324"/>
                        <a14:backgroundMark x1="29123" y1="35945" x2="29123" y2="35945"/>
                        <a14:backgroundMark x1="34430" y1="31189" x2="34430" y2="3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4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CCA5D-4564-606F-A487-697259781882}"/>
              </a:ext>
            </a:extLst>
          </p:cNvPr>
          <p:cNvSpPr txBox="1"/>
          <p:nvPr/>
        </p:nvSpPr>
        <p:spPr>
          <a:xfrm>
            <a:off x="685800" y="3385669"/>
            <a:ext cx="6788074" cy="359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44"/>
              </a:lnSpc>
            </a:pPr>
            <a:r>
              <a:rPr lang="en-US" sz="3600" spc="159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THE SPIRIT</a:t>
            </a:r>
          </a:p>
        </p:txBody>
      </p:sp>
      <p:pic>
        <p:nvPicPr>
          <p:cNvPr id="7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0E213C9E-321A-A201-FB43-44886B323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94" y="5630665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3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487506" y="1257794"/>
            <a:ext cx="802784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Pentecost was a moment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en-US" sz="4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change.</a:t>
            </a:r>
            <a:endParaRPr lang="en-US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you embrace </a:t>
            </a:r>
            <a:r>
              <a:rPr lang="en-GB" sz="4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 </a:t>
            </a:r>
            <a:r>
              <a:rPr lang="en-GB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willingly, or do you hope it never happens?</a:t>
            </a:r>
            <a:endParaRPr lang="en-US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4CD629-D214-805A-01DE-7C7092B79036}"/>
              </a:ext>
            </a:extLst>
          </p:cNvPr>
          <p:cNvGrpSpPr/>
          <p:nvPr/>
        </p:nvGrpSpPr>
        <p:grpSpPr>
          <a:xfrm>
            <a:off x="6429375" y="-66453"/>
            <a:ext cx="2807759" cy="1529634"/>
            <a:chOff x="6429375" y="-66453"/>
            <a:chExt cx="2807759" cy="1529634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F3DD04B-B3CA-3951-3F9B-20691E65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8D6202-56D4-2C47-AC78-855EDF0BD18B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8" name="Picture 7" descr="Text, logo, company name&#10;&#10;Description automatically generated">
            <a:extLst>
              <a:ext uri="{FF2B5EF4-FFF2-40B4-BE49-F238E27FC236}">
                <a16:creationId xmlns:a16="http://schemas.microsoft.com/office/drawing/2014/main" id="{7939A451-4EBE-A73B-7CFB-A86CD06F1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41" y="5623610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0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778475" y="1138709"/>
            <a:ext cx="8027844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1.Gift</a:t>
            </a:r>
          </a:p>
          <a:p>
            <a:endParaRPr lang="en-US" sz="4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</a:t>
            </a:r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happens, God shows up bringing </a:t>
            </a:r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gifts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providing all we need.</a:t>
            </a:r>
            <a:endParaRPr lang="en-US" sz="4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45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4CD629-D214-805A-01DE-7C7092B79036}"/>
              </a:ext>
            </a:extLst>
          </p:cNvPr>
          <p:cNvGrpSpPr/>
          <p:nvPr/>
        </p:nvGrpSpPr>
        <p:grpSpPr>
          <a:xfrm>
            <a:off x="6429375" y="-66453"/>
            <a:ext cx="2807759" cy="1529634"/>
            <a:chOff x="6429375" y="-66453"/>
            <a:chExt cx="2807759" cy="1529634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F3DD04B-B3CA-3951-3F9B-20691E65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8D6202-56D4-2C47-AC78-855EDF0BD18B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8" name="Picture 7" descr="Text, logo, company name&#10;&#10;Description automatically generated">
            <a:extLst>
              <a:ext uri="{FF2B5EF4-FFF2-40B4-BE49-F238E27FC236}">
                <a16:creationId xmlns:a16="http://schemas.microsoft.com/office/drawing/2014/main" id="{7939A451-4EBE-A73B-7CFB-A86CD06F1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41" y="5623610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778475" y="1138709"/>
            <a:ext cx="8027844" cy="4570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2.Joy</a:t>
            </a:r>
          </a:p>
          <a:p>
            <a:endParaRPr lang="en-US" sz="4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the Spirit works in us, even the most change-averse can face </a:t>
            </a:r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with courage and </a:t>
            </a:r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joy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4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45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4CD629-D214-805A-01DE-7C7092B79036}"/>
              </a:ext>
            </a:extLst>
          </p:cNvPr>
          <p:cNvGrpSpPr/>
          <p:nvPr/>
        </p:nvGrpSpPr>
        <p:grpSpPr>
          <a:xfrm>
            <a:off x="6429375" y="-66453"/>
            <a:ext cx="2807759" cy="1529634"/>
            <a:chOff x="6429375" y="-66453"/>
            <a:chExt cx="2807759" cy="1529634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F3DD04B-B3CA-3951-3F9B-20691E65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8D6202-56D4-2C47-AC78-855EDF0BD18B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8" name="Picture 7" descr="Text, logo, company name&#10;&#10;Description automatically generated">
            <a:extLst>
              <a:ext uri="{FF2B5EF4-FFF2-40B4-BE49-F238E27FC236}">
                <a16:creationId xmlns:a16="http://schemas.microsoft.com/office/drawing/2014/main" id="{7939A451-4EBE-A73B-7CFB-A86CD06F1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41" y="5623610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4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531395" y="1320750"/>
            <a:ext cx="8398042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3.Together</a:t>
            </a:r>
          </a:p>
          <a:p>
            <a:endParaRPr lang="en-US" sz="4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reminder that God had promised to pour out his Spirit on </a:t>
            </a:r>
            <a:r>
              <a:rPr lang="en-US" sz="420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people (Acts 1:17).</a:t>
            </a:r>
          </a:p>
          <a:p>
            <a:endParaRPr lang="en-US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4CD629-D214-805A-01DE-7C7092B79036}"/>
              </a:ext>
            </a:extLst>
          </p:cNvPr>
          <p:cNvGrpSpPr/>
          <p:nvPr/>
        </p:nvGrpSpPr>
        <p:grpSpPr>
          <a:xfrm>
            <a:off x="6429375" y="-66453"/>
            <a:ext cx="2807759" cy="1529634"/>
            <a:chOff x="6429375" y="-66453"/>
            <a:chExt cx="2807759" cy="1529634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F3DD04B-B3CA-3951-3F9B-20691E65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8D6202-56D4-2C47-AC78-855EDF0BD18B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8" name="Picture 7" descr="Text, logo, company name&#10;&#10;Description automatically generated">
            <a:extLst>
              <a:ext uri="{FF2B5EF4-FFF2-40B4-BE49-F238E27FC236}">
                <a16:creationId xmlns:a16="http://schemas.microsoft.com/office/drawing/2014/main" id="{7939A451-4EBE-A73B-7CFB-A86CD06F1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41" y="5623610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372979" y="1529634"/>
            <a:ext cx="839804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God’s new thing </a:t>
            </a: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belongs to </a:t>
            </a:r>
          </a:p>
          <a:p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everyone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requires </a:t>
            </a: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everyone’s </a:t>
            </a:r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voice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45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4CD629-D214-805A-01DE-7C7092B79036}"/>
              </a:ext>
            </a:extLst>
          </p:cNvPr>
          <p:cNvGrpSpPr/>
          <p:nvPr/>
        </p:nvGrpSpPr>
        <p:grpSpPr>
          <a:xfrm>
            <a:off x="6429375" y="-66453"/>
            <a:ext cx="2807759" cy="1529634"/>
            <a:chOff x="6429375" y="-66453"/>
            <a:chExt cx="2807759" cy="1529634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F3DD04B-B3CA-3951-3F9B-20691E65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8D6202-56D4-2C47-AC78-855EDF0BD18B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8" name="Picture 7" descr="Text, logo, company name&#10;&#10;Description automatically generated">
            <a:extLst>
              <a:ext uri="{FF2B5EF4-FFF2-40B4-BE49-F238E27FC236}">
                <a16:creationId xmlns:a16="http://schemas.microsoft.com/office/drawing/2014/main" id="{7939A451-4EBE-A73B-7CFB-A86CD06F1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41" y="5623610"/>
            <a:ext cx="836278" cy="940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FF63A-C97F-07F8-4C27-FE50EE45342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18" y="1933131"/>
            <a:ext cx="2786062" cy="28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7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203347" y="1143849"/>
            <a:ext cx="8987220" cy="4047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lvl="1" indent="-6858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didn’t </a:t>
            </a: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Pentecost</a:t>
            </a:r>
          </a:p>
          <a:p>
            <a:pPr lvl="1">
              <a:buClr>
                <a:srgbClr val="7030A0"/>
              </a:buClr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happen to the disciples in the comfort of their own home?</a:t>
            </a: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7030A0"/>
              </a:buClr>
            </a:pPr>
            <a:endParaRPr lang="en-GB" sz="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28700" lvl="1" indent="-5715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we deal better with </a:t>
            </a:r>
          </a:p>
          <a:p>
            <a:pPr lvl="1">
              <a:buClr>
                <a:srgbClr val="7030A0"/>
              </a:buClr>
            </a:pP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</a:t>
            </a: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when we’re together and </a:t>
            </a: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every person </a:t>
            </a: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 a place? </a:t>
            </a: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4CD629-D214-805A-01DE-7C7092B79036}"/>
              </a:ext>
            </a:extLst>
          </p:cNvPr>
          <p:cNvGrpSpPr/>
          <p:nvPr/>
        </p:nvGrpSpPr>
        <p:grpSpPr>
          <a:xfrm>
            <a:off x="6429375" y="-66453"/>
            <a:ext cx="2807759" cy="1529634"/>
            <a:chOff x="6429375" y="-66453"/>
            <a:chExt cx="2807759" cy="1529634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F3DD04B-B3CA-3951-3F9B-20691E65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8D6202-56D4-2C47-AC78-855EDF0BD18B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8" name="Picture 7" descr="Text, logo, company name&#10;&#10;Description automatically generated">
            <a:extLst>
              <a:ext uri="{FF2B5EF4-FFF2-40B4-BE49-F238E27FC236}">
                <a16:creationId xmlns:a16="http://schemas.microsoft.com/office/drawing/2014/main" id="{7939A451-4EBE-A73B-7CFB-A86CD06F1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41" y="5623610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78390" y="1236494"/>
            <a:ext cx="872792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lvl="1" indent="-6858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</a:t>
            </a: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gifts</a:t>
            </a: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has God given you for this next season of change?</a:t>
            </a: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0" lvl="1" indent="-6858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you need a burst of Pentecost </a:t>
            </a: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joy</a:t>
            </a: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0" lvl="1" indent="-6858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can we get better at </a:t>
            </a: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listening</a:t>
            </a: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each other?</a:t>
            </a:r>
          </a:p>
          <a:p>
            <a:pPr lvl="1">
              <a:buClr>
                <a:srgbClr val="7030A0"/>
              </a:buClr>
            </a:pPr>
            <a:endParaRPr lang="en-US" sz="3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4CD629-D214-805A-01DE-7C7092B79036}"/>
              </a:ext>
            </a:extLst>
          </p:cNvPr>
          <p:cNvGrpSpPr/>
          <p:nvPr/>
        </p:nvGrpSpPr>
        <p:grpSpPr>
          <a:xfrm>
            <a:off x="6429375" y="-66453"/>
            <a:ext cx="2807759" cy="1529634"/>
            <a:chOff x="6429375" y="-66453"/>
            <a:chExt cx="2807759" cy="1529634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F3DD04B-B3CA-3951-3F9B-20691E65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8D6202-56D4-2C47-AC78-855EDF0BD18B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8" name="Picture 7" descr="Text, logo, company name&#10;&#10;Description automatically generated">
            <a:extLst>
              <a:ext uri="{FF2B5EF4-FFF2-40B4-BE49-F238E27FC236}">
                <a16:creationId xmlns:a16="http://schemas.microsoft.com/office/drawing/2014/main" id="{7939A451-4EBE-A73B-7CFB-A86CD06F1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41" y="5623610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6f9437-edad-4b70-8c1e-678e90a28dbe">
      <Terms xmlns="http://schemas.microsoft.com/office/infopath/2007/PartnerControls"/>
    </lcf76f155ced4ddcb4097134ff3c332f>
    <TaxCatchAll xmlns="13a34a21-b267-41f8-862e-9a79bb07b7ec" xsi:nil="true"/>
  </documentManagement>
</p:properties>
</file>

<file path=customXml/itemProps1.xml><?xml version="1.0" encoding="utf-8"?>
<ds:datastoreItem xmlns:ds="http://schemas.openxmlformats.org/officeDocument/2006/customXml" ds:itemID="{17EFA34C-CF7E-496B-BF9C-419DA8EF9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f9437-edad-4b70-8c1e-678e90a28dbe"/>
    <ds:schemaRef ds:uri="13a34a21-b267-41f8-862e-9a79bb07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17FB1C-EC8E-4657-9521-04098C587B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C2F1D6-CC06-490A-9E11-91A9081C189E}">
  <ds:schemaRefs>
    <ds:schemaRef ds:uri="http://schemas.microsoft.com/office/2006/metadata/properties"/>
    <ds:schemaRef ds:uri="http://schemas.microsoft.com/office/infopath/2007/PartnerControls"/>
    <ds:schemaRef ds:uri="466f9437-edad-4b70-8c1e-678e90a28dbe"/>
    <ds:schemaRef ds:uri="13a34a21-b267-41f8-862e-9a79bb07b7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189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Stephanie Chagas-Bijl</cp:lastModifiedBy>
  <cp:revision>4</cp:revision>
  <dcterms:created xsi:type="dcterms:W3CDTF">2023-04-04T13:01:42Z</dcterms:created>
  <dcterms:modified xsi:type="dcterms:W3CDTF">2023-04-20T12:45:50Z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0x0101004BF448C662FB394AAC99D0785FCB9EFE</vt:lpwstr>
  </property>
  <property fmtid="{D5CDD505-2E9C-101B-9397-08002B2CF9AE}" pid="3" name="MediaServiceImageTags">
    <vt:lpwstr/>
  </property>
</Properties>
</file>