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4DCE42-03CB-4F70-85F6-0EC9AEE6077E}" v="2" dt="2023-04-17T10:06:27.6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128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anie Chagas-Bijl" userId="ad29c413-7ce2-40ab-9739-4fc0ddca22cd" providerId="ADAL" clId="{BC4DCE42-03CB-4F70-85F6-0EC9AEE6077E}"/>
    <pc:docChg chg="modSld">
      <pc:chgData name="Stephanie Chagas-Bijl" userId="ad29c413-7ce2-40ab-9739-4fc0ddca22cd" providerId="ADAL" clId="{BC4DCE42-03CB-4F70-85F6-0EC9AEE6077E}" dt="2023-04-17T10:06:27.676" v="35" actId="164"/>
      <pc:docMkLst>
        <pc:docMk/>
      </pc:docMkLst>
      <pc:sldChg chg="modSp mod">
        <pc:chgData name="Stephanie Chagas-Bijl" userId="ad29c413-7ce2-40ab-9739-4fc0ddca22cd" providerId="ADAL" clId="{BC4DCE42-03CB-4F70-85F6-0EC9AEE6077E}" dt="2023-04-17T10:05:04.927" v="10" actId="1076"/>
        <pc:sldMkLst>
          <pc:docMk/>
          <pc:sldMk cId="3560132452" sldId="256"/>
        </pc:sldMkLst>
        <pc:spChg chg="mod">
          <ac:chgData name="Stephanie Chagas-Bijl" userId="ad29c413-7ce2-40ab-9739-4fc0ddca22cd" providerId="ADAL" clId="{BC4DCE42-03CB-4F70-85F6-0EC9AEE6077E}" dt="2023-04-17T10:05:04.927" v="10" actId="1076"/>
          <ac:spMkLst>
            <pc:docMk/>
            <pc:sldMk cId="3560132452" sldId="256"/>
            <ac:spMk id="6" creationId="{13DCCA5D-4564-606F-A487-697259781882}"/>
          </ac:spMkLst>
        </pc:spChg>
      </pc:sldChg>
      <pc:sldChg chg="addSp delSp modSp mod">
        <pc:chgData name="Stephanie Chagas-Bijl" userId="ad29c413-7ce2-40ab-9739-4fc0ddca22cd" providerId="ADAL" clId="{BC4DCE42-03CB-4F70-85F6-0EC9AEE6077E}" dt="2023-04-17T10:06:27.676" v="35" actId="164"/>
        <pc:sldMkLst>
          <pc:docMk/>
          <pc:sldMk cId="1134203451" sldId="257"/>
        </pc:sldMkLst>
        <pc:spChg chg="mod topLvl">
          <ac:chgData name="Stephanie Chagas-Bijl" userId="ad29c413-7ce2-40ab-9739-4fc0ddca22cd" providerId="ADAL" clId="{BC4DCE42-03CB-4F70-85F6-0EC9AEE6077E}" dt="2023-04-17T10:06:27.676" v="35" actId="164"/>
          <ac:spMkLst>
            <pc:docMk/>
            <pc:sldMk cId="1134203451" sldId="257"/>
            <ac:spMk id="7" creationId="{AB8D6202-56D4-2C47-AC78-855EDF0BD18B}"/>
          </ac:spMkLst>
        </pc:spChg>
        <pc:grpChg chg="del mod">
          <ac:chgData name="Stephanie Chagas-Bijl" userId="ad29c413-7ce2-40ab-9739-4fc0ddca22cd" providerId="ADAL" clId="{BC4DCE42-03CB-4F70-85F6-0EC9AEE6077E}" dt="2023-04-17T10:06:14.612" v="33" actId="165"/>
          <ac:grpSpMkLst>
            <pc:docMk/>
            <pc:sldMk cId="1134203451" sldId="257"/>
            <ac:grpSpMk id="5" creationId="{D5B62040-7E97-C5A3-16F6-B6987DA9C069}"/>
          </ac:grpSpMkLst>
        </pc:grpChg>
        <pc:grpChg chg="add mod">
          <ac:chgData name="Stephanie Chagas-Bijl" userId="ad29c413-7ce2-40ab-9739-4fc0ddca22cd" providerId="ADAL" clId="{BC4DCE42-03CB-4F70-85F6-0EC9AEE6077E}" dt="2023-04-17T10:06:27.676" v="35" actId="164"/>
          <ac:grpSpMkLst>
            <pc:docMk/>
            <pc:sldMk cId="1134203451" sldId="257"/>
            <ac:grpSpMk id="9" creationId="{784CD629-D214-805A-01DE-7C7092B79036}"/>
          </ac:grpSpMkLst>
        </pc:grpChg>
        <pc:picChg chg="mod topLvl">
          <ac:chgData name="Stephanie Chagas-Bijl" userId="ad29c413-7ce2-40ab-9739-4fc0ddca22cd" providerId="ADAL" clId="{BC4DCE42-03CB-4F70-85F6-0EC9AEE6077E}" dt="2023-04-17T10:06:27.676" v="35" actId="164"/>
          <ac:picMkLst>
            <pc:docMk/>
            <pc:sldMk cId="1134203451" sldId="257"/>
            <ac:picMk id="6" creationId="{CF3DD04B-B3CA-3951-3F9B-20691E65E07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9B882-7408-40A1-85A9-9DBF78769A3B}" type="datetimeFigureOut">
              <a:rPr lang="en-GB" smtClean="0"/>
              <a:t>17/04/2023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4C307-A056-4A28-BC36-3D8146AB7C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147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9B882-7408-40A1-85A9-9DBF78769A3B}" type="datetimeFigureOut">
              <a:rPr lang="en-GB" smtClean="0"/>
              <a:t>17/04/2023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4C307-A056-4A28-BC36-3D8146AB7C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7513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9B882-7408-40A1-85A9-9DBF78769A3B}" type="datetimeFigureOut">
              <a:rPr lang="en-GB" smtClean="0"/>
              <a:t>17/04/2023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4C307-A056-4A28-BC36-3D8146AB7C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698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9B882-7408-40A1-85A9-9DBF78769A3B}" type="datetimeFigureOut">
              <a:rPr lang="en-GB" smtClean="0"/>
              <a:t>17/04/2023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4C307-A056-4A28-BC36-3D8146AB7C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1289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9B882-7408-40A1-85A9-9DBF78769A3B}" type="datetimeFigureOut">
              <a:rPr lang="en-GB" smtClean="0"/>
              <a:t>17/04/2023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4C307-A056-4A28-BC36-3D8146AB7C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0078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9B882-7408-40A1-85A9-9DBF78769A3B}" type="datetimeFigureOut">
              <a:rPr lang="en-GB" smtClean="0"/>
              <a:t>17/04/2023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4C307-A056-4A28-BC36-3D8146AB7C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387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9B882-7408-40A1-85A9-9DBF78769A3B}" type="datetimeFigureOut">
              <a:rPr lang="en-GB" smtClean="0"/>
              <a:t>17/04/2023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4C307-A056-4A28-BC36-3D8146AB7C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6347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9B882-7408-40A1-85A9-9DBF78769A3B}" type="datetimeFigureOut">
              <a:rPr lang="en-GB" smtClean="0"/>
              <a:t>17/04/2023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4C307-A056-4A28-BC36-3D8146AB7C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4690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9B882-7408-40A1-85A9-9DBF78769A3B}" type="datetimeFigureOut">
              <a:rPr lang="en-GB" smtClean="0"/>
              <a:t>17/04/2023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4C307-A056-4A28-BC36-3D8146AB7C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8272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9B882-7408-40A1-85A9-9DBF78769A3B}" type="datetimeFigureOut">
              <a:rPr lang="en-GB" smtClean="0"/>
              <a:t>17/04/2023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4C307-A056-4A28-BC36-3D8146AB7C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0708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9B882-7408-40A1-85A9-9DBF78769A3B}" type="datetimeFigureOut">
              <a:rPr lang="en-GB" smtClean="0"/>
              <a:t>17/04/2023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4C307-A056-4A28-BC36-3D8146AB7C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3093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9B882-7408-40A1-85A9-9DBF78769A3B}" type="datetimeFigureOut">
              <a:rPr lang="en-GB" smtClean="0"/>
              <a:t>17/04/2023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4C307-A056-4A28-BC36-3D8146AB7C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7846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29FC4-B6F8-F219-1333-A138B50AAB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EBBE96-41DB-799C-9DA9-E2196CA354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Shape&#10;&#10;Description automatically generated">
            <a:extLst>
              <a:ext uri="{FF2B5EF4-FFF2-40B4-BE49-F238E27FC236}">
                <a16:creationId xmlns:a16="http://schemas.microsoft.com/office/drawing/2014/main" id="{1C099B7A-E44E-3276-36C1-7078092A9A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6E641E8E-608B-E3A3-864D-E04C04AFD0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4956" y1="34269" x2="14956" y2="34269"/>
                        <a14:foregroundMark x1="41820" y1="30565" x2="41820" y2="30565"/>
                        <a14:foregroundMark x1="47917" y1="32593" x2="47917" y2="32593"/>
                        <a14:foregroundMark x1="56711" y1="35088" x2="56711" y2="35088"/>
                        <a14:foregroundMark x1="64211" y1="37505" x2="64211" y2="37505"/>
                        <a14:foregroundMark x1="74123" y1="36959" x2="74123" y2="36959"/>
                        <a14:foregroundMark x1="82237" y1="36959" x2="82237" y2="36959"/>
                        <a14:backgroundMark x1="21798" y1="61248" x2="21798" y2="61248"/>
                        <a14:backgroundMark x1="15395" y1="57505" x2="27259" y2="56218"/>
                        <a14:backgroundMark x1="27259" y1="56218" x2="62346" y2="61014"/>
                        <a14:backgroundMark x1="62346" y1="61014" x2="83026" y2="59025"/>
                        <a14:backgroundMark x1="83026" y1="59025" x2="84386" y2="59181"/>
                        <a14:backgroundMark x1="53202" y1="35984" x2="53202" y2="35984"/>
                        <a14:backgroundMark x1="58750" y1="38207" x2="58750" y2="38207"/>
                        <a14:backgroundMark x1="38443" y1="38596" x2="38443" y2="38596"/>
                        <a14:backgroundMark x1="57741" y1="38324" x2="57741" y2="38324"/>
                        <a14:backgroundMark x1="29123" y1="35945" x2="29123" y2="35945"/>
                        <a14:backgroundMark x1="34430" y1="31189" x2="34430" y2="311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040"/>
            <a:ext cx="9144000" cy="5143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DCCA5D-4564-606F-A487-697259781882}"/>
              </a:ext>
            </a:extLst>
          </p:cNvPr>
          <p:cNvSpPr txBox="1"/>
          <p:nvPr/>
        </p:nvSpPr>
        <p:spPr>
          <a:xfrm>
            <a:off x="685800" y="3385669"/>
            <a:ext cx="6788074" cy="3597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344"/>
              </a:lnSpc>
            </a:pPr>
            <a:r>
              <a:rPr lang="en-US" sz="3600" spc="159" dirty="0">
                <a:solidFill>
                  <a:srgbClr val="7030A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JOURNEY WITH THE SPIRIT</a:t>
            </a:r>
          </a:p>
        </p:txBody>
      </p:sp>
      <p:pic>
        <p:nvPicPr>
          <p:cNvPr id="7" name="Picture 6" descr="Text, logo, company name&#10;&#10;Description automatically generated">
            <a:extLst>
              <a:ext uri="{FF2B5EF4-FFF2-40B4-BE49-F238E27FC236}">
                <a16:creationId xmlns:a16="http://schemas.microsoft.com/office/drawing/2014/main" id="{0E213C9E-321A-A201-FB43-44886B3239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794" y="5630665"/>
            <a:ext cx="836278" cy="94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132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pe&#10;&#10;Description automatically generated">
            <a:extLst>
              <a:ext uri="{FF2B5EF4-FFF2-40B4-BE49-F238E27FC236}">
                <a16:creationId xmlns:a16="http://schemas.microsoft.com/office/drawing/2014/main" id="{1475DD2A-C06D-FBE7-67A0-ACFFC29235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7">
            <a:extLst>
              <a:ext uri="{FF2B5EF4-FFF2-40B4-BE49-F238E27FC236}">
                <a16:creationId xmlns:a16="http://schemas.microsoft.com/office/drawing/2014/main" id="{11884568-3EA9-AAFA-813D-F7D22241C7DD}"/>
              </a:ext>
            </a:extLst>
          </p:cNvPr>
          <p:cNvSpPr txBox="1"/>
          <p:nvPr/>
        </p:nvSpPr>
        <p:spPr>
          <a:xfrm>
            <a:off x="880000" y="2442878"/>
            <a:ext cx="6625700" cy="5927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59"/>
              </a:lnSpc>
            </a:pPr>
            <a:r>
              <a:rPr lang="en-US" sz="2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Add a subheading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91631AF7-F5CE-68BC-EFD4-188E47D78B1C}"/>
              </a:ext>
            </a:extLst>
          </p:cNvPr>
          <p:cNvSpPr txBox="1"/>
          <p:nvPr/>
        </p:nvSpPr>
        <p:spPr>
          <a:xfrm>
            <a:off x="639906" y="1090927"/>
            <a:ext cx="7149109" cy="10525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660"/>
              </a:lnSpc>
            </a:pPr>
            <a:r>
              <a:rPr lang="en-US" sz="45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Add a heading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84CD629-D214-805A-01DE-7C7092B79036}"/>
              </a:ext>
            </a:extLst>
          </p:cNvPr>
          <p:cNvGrpSpPr/>
          <p:nvPr/>
        </p:nvGrpSpPr>
        <p:grpSpPr>
          <a:xfrm>
            <a:off x="6429375" y="-66453"/>
            <a:ext cx="2807759" cy="1529634"/>
            <a:chOff x="6429375" y="-66453"/>
            <a:chExt cx="2807759" cy="1529634"/>
          </a:xfrm>
        </p:grpSpPr>
        <p:pic>
          <p:nvPicPr>
            <p:cNvPr id="6" name="Picture 5" descr="Logo&#10;&#10;Description automatically generated">
              <a:extLst>
                <a:ext uri="{FF2B5EF4-FFF2-40B4-BE49-F238E27FC236}">
                  <a16:creationId xmlns:a16="http://schemas.microsoft.com/office/drawing/2014/main" id="{CF3DD04B-B3CA-3951-3F9B-20691E65E0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14956" y1="34269" x2="14956" y2="34269"/>
                          <a14:foregroundMark x1="41820" y1="30565" x2="41820" y2="30565"/>
                          <a14:foregroundMark x1="47917" y1="32593" x2="47917" y2="32593"/>
                          <a14:foregroundMark x1="56711" y1="35088" x2="56711" y2="35088"/>
                          <a14:foregroundMark x1="64211" y1="37505" x2="64211" y2="37505"/>
                          <a14:foregroundMark x1="74123" y1="36959" x2="74123" y2="36959"/>
                          <a14:foregroundMark x1="82237" y1="36959" x2="82237" y2="36959"/>
                          <a14:backgroundMark x1="21798" y1="61248" x2="21798" y2="61248"/>
                          <a14:backgroundMark x1="15395" y1="57505" x2="27259" y2="56218"/>
                          <a14:backgroundMark x1="27259" y1="56218" x2="62346" y2="61014"/>
                          <a14:backgroundMark x1="62346" y1="61014" x2="83026" y2="59025"/>
                          <a14:backgroundMark x1="83026" y1="59025" x2="84386" y2="59181"/>
                          <a14:backgroundMark x1="53202" y1="35984" x2="53202" y2="35984"/>
                          <a14:backgroundMark x1="58750" y1="38207" x2="58750" y2="38207"/>
                          <a14:backgroundMark x1="38443" y1="38596" x2="38443" y2="38596"/>
                          <a14:backgroundMark x1="57741" y1="38324" x2="57741" y2="38324"/>
                          <a14:backgroundMark x1="29123" y1="35945" x2="29123" y2="35945"/>
                          <a14:backgroundMark x1="34430" y1="31189" x2="34430" y2="311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9375" y="-66453"/>
              <a:ext cx="2807759" cy="1529634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B8D6202-56D4-2C47-AC78-855EDF0BD18B}"/>
                </a:ext>
              </a:extLst>
            </p:cNvPr>
            <p:cNvSpPr txBox="1"/>
            <p:nvPr/>
          </p:nvSpPr>
          <p:spPr>
            <a:xfrm>
              <a:off x="6805133" y="615184"/>
              <a:ext cx="2260477" cy="26161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344"/>
                </a:lnSpc>
              </a:pPr>
              <a:r>
                <a:rPr lang="en-US" sz="1000" spc="159" dirty="0">
                  <a:solidFill>
                    <a:srgbClr val="7030A0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JOURNEY WITH THE SPIRIT</a:t>
              </a:r>
            </a:p>
          </p:txBody>
        </p:sp>
      </p:grpSp>
      <p:pic>
        <p:nvPicPr>
          <p:cNvPr id="8" name="Picture 7" descr="Text, logo, company name&#10;&#10;Description automatically generated">
            <a:extLst>
              <a:ext uri="{FF2B5EF4-FFF2-40B4-BE49-F238E27FC236}">
                <a16:creationId xmlns:a16="http://schemas.microsoft.com/office/drawing/2014/main" id="{7939A451-4EBE-A73B-7CFB-A86CD06F1B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041" y="5623610"/>
            <a:ext cx="836278" cy="94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2034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66f9437-edad-4b70-8c1e-678e90a28dbe">
      <Terms xmlns="http://schemas.microsoft.com/office/infopath/2007/PartnerControls"/>
    </lcf76f155ced4ddcb4097134ff3c332f>
    <TaxCatchAll xmlns="13a34a21-b267-41f8-862e-9a79bb07b7e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F448C662FB394AAC99D0785FCB9EFE" ma:contentTypeVersion="15" ma:contentTypeDescription="Create a new document." ma:contentTypeScope="" ma:versionID="f78155a3091d6726535d503ac3d578d5">
  <xsd:schema xmlns:xsd="http://www.w3.org/2001/XMLSchema" xmlns:xs="http://www.w3.org/2001/XMLSchema" xmlns:p="http://schemas.microsoft.com/office/2006/metadata/properties" xmlns:ns2="466f9437-edad-4b70-8c1e-678e90a28dbe" xmlns:ns3="13a34a21-b267-41f8-862e-9a79bb07b7ec" targetNamespace="http://schemas.microsoft.com/office/2006/metadata/properties" ma:root="true" ma:fieldsID="c2f06bca687788cb9f43138d9a0e9fdc" ns2:_="" ns3:_="">
    <xsd:import namespace="466f9437-edad-4b70-8c1e-678e90a28dbe"/>
    <xsd:import namespace="13a34a21-b267-41f8-862e-9a79bb07b7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6f9437-edad-4b70-8c1e-678e90a28d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e0a80d65-cb42-4a96-a38d-e87d92f5402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a34a21-b267-41f8-862e-9a79bb07b7e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5034dcc-61d9-44f2-a14b-d11fb091c143}" ma:internalName="TaxCatchAll" ma:showField="CatchAllData" ma:web="13a34a21-b267-41f8-862e-9a79bb07b7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1C2F1D6-CC06-490A-9E11-91A9081C189E}">
  <ds:schemaRefs>
    <ds:schemaRef ds:uri="http://schemas.microsoft.com/office/2006/metadata/properties"/>
    <ds:schemaRef ds:uri="http://schemas.microsoft.com/office/infopath/2007/PartnerControls"/>
    <ds:schemaRef ds:uri="466f9437-edad-4b70-8c1e-678e90a28dbe"/>
    <ds:schemaRef ds:uri="13a34a21-b267-41f8-862e-9a79bb07b7ec"/>
  </ds:schemaRefs>
</ds:datastoreItem>
</file>

<file path=customXml/itemProps2.xml><?xml version="1.0" encoding="utf-8"?>
<ds:datastoreItem xmlns:ds="http://schemas.openxmlformats.org/officeDocument/2006/customXml" ds:itemID="{8B17FB1C-EC8E-4657-9521-04098C587BF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7EFA34C-CF7E-496B-BF9C-419DA8EF97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6f9437-edad-4b70-8c1e-678e90a28dbe"/>
    <ds:schemaRef ds:uri="13a34a21-b267-41f8-862e-9a79bb07b7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14</Words>
  <Application>Microsoft Office PowerPoint</Application>
  <PresentationFormat>On-screen Show (4:3)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Aharoni</vt:lpstr>
      <vt:lpstr>Arial</vt:lpstr>
      <vt:lpstr>Calibri</vt:lpstr>
      <vt:lpstr>Calibri Light</vt:lpstr>
      <vt:lpstr>Verdana</vt:lpstr>
      <vt:lpstr>Office Theme</vt:lpstr>
      <vt:lpstr>PowerPoint Presentation</vt:lpstr>
      <vt:lpstr>PowerPoint Presentation</vt:lpstr>
    </vt:vector>
  </TitlesOfParts>
  <Company>The Salvation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Faye Lloyd-Jones</dc:creator>
  <cp:lastModifiedBy>Stephanie Chagas-Bijl</cp:lastModifiedBy>
  <cp:revision>1</cp:revision>
  <dcterms:created xsi:type="dcterms:W3CDTF">2023-04-04T13:01:42Z</dcterms:created>
  <dcterms:modified xsi:type="dcterms:W3CDTF">2023-04-17T10:06:30Z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0x0101004BF448C662FB394AAC99D0785FCB9EFE</vt:lpwstr>
  </property>
  <property fmtid="{D5CDD505-2E9C-101B-9397-08002B2CF9AE}" pid="3" name="MediaServiceImageTags">
    <vt:lpwstr/>
  </property>
</Properties>
</file>