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3" r:id="rId8"/>
    <p:sldId id="261" r:id="rId9"/>
    <p:sldId id="262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A2816-2DFE-4433-A196-88EF6A72155D}" v="8" dt="2023-04-20T12:49:25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8F4A2816-2DFE-4433-A196-88EF6A72155D}"/>
    <pc:docChg chg="custSel modSld modMainMaster">
      <pc:chgData name="Stephanie Chagas-Bijl" userId="ad29c413-7ce2-40ab-9739-4fc0ddca22cd" providerId="ADAL" clId="{8F4A2816-2DFE-4433-A196-88EF6A72155D}" dt="2023-04-20T12:54:43.700" v="93" actId="1076"/>
      <pc:docMkLst>
        <pc:docMk/>
      </pc:docMkLst>
      <pc:sldChg chg="modSp mod">
        <pc:chgData name="Stephanie Chagas-Bijl" userId="ad29c413-7ce2-40ab-9739-4fc0ddca22cd" providerId="ADAL" clId="{8F4A2816-2DFE-4433-A196-88EF6A72155D}" dt="2023-04-20T12:47:06.212" v="27" actId="1076"/>
        <pc:sldMkLst>
          <pc:docMk/>
          <pc:sldMk cId="3560132452" sldId="256"/>
        </pc:sldMkLst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k cId="3560132452" sldId="256"/>
            <ac:spMk id="6" creationId="{13DCCA5D-4564-606F-A487-697259781882}"/>
          </ac:spMkLst>
        </pc:spChg>
        <pc:picChg chg="mod">
          <ac:chgData name="Stephanie Chagas-Bijl" userId="ad29c413-7ce2-40ab-9739-4fc0ddca22cd" providerId="ADAL" clId="{8F4A2816-2DFE-4433-A196-88EF6A72155D}" dt="2023-04-20T12:46:51.482" v="2" actId="14100"/>
          <ac:picMkLst>
            <pc:docMk/>
            <pc:sldMk cId="3560132452" sldId="256"/>
            <ac:picMk id="4" creationId="{1C099B7A-E44E-3276-36C1-7078092A9ABE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3560132452" sldId="256"/>
            <ac:picMk id="5" creationId="{6E641E8E-608B-E3A3-864D-E04C04AFD022}"/>
          </ac:picMkLst>
        </pc:picChg>
        <pc:picChg chg="mod">
          <ac:chgData name="Stephanie Chagas-Bijl" userId="ad29c413-7ce2-40ab-9739-4fc0ddca22cd" providerId="ADAL" clId="{8F4A2816-2DFE-4433-A196-88EF6A72155D}" dt="2023-04-20T12:47:06.212" v="27" actId="1076"/>
          <ac:picMkLst>
            <pc:docMk/>
            <pc:sldMk cId="3560132452" sldId="256"/>
            <ac:picMk id="7" creationId="{0E213C9E-321A-A201-FB43-44886B3239F7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4:32.320" v="92" actId="255"/>
        <pc:sldMkLst>
          <pc:docMk/>
          <pc:sldMk cId="1134203451" sldId="257"/>
        </pc:sldMkLst>
        <pc:spChg chg="mod">
          <ac:chgData name="Stephanie Chagas-Bijl" userId="ad29c413-7ce2-40ab-9739-4fc0ddca22cd" providerId="ADAL" clId="{8F4A2816-2DFE-4433-A196-88EF6A72155D}" dt="2023-04-20T12:54:32.320" v="92" actId="255"/>
          <ac:spMkLst>
            <pc:docMk/>
            <pc:sldMk cId="1134203451" sldId="257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k cId="1134203451" sldId="257"/>
            <ac:spMk id="7" creationId="{AB8D6202-56D4-2C47-AC78-855EDF0BD18B}"/>
          </ac:spMkLst>
        </pc:spChg>
        <pc:grpChg chg="mod">
          <ac:chgData name="Stephanie Chagas-Bijl" userId="ad29c413-7ce2-40ab-9739-4fc0ddca22cd" providerId="ADAL" clId="{8F4A2816-2DFE-4433-A196-88EF6A72155D}" dt="2023-04-20T12:47:31.128" v="32" actId="1076"/>
          <ac:grpSpMkLst>
            <pc:docMk/>
            <pc:sldMk cId="1134203451" sldId="257"/>
            <ac:grpSpMk id="9" creationId="{784CD629-D214-805A-01DE-7C7092B79036}"/>
          </ac:grpSpMkLst>
        </pc:grpChg>
        <pc:picChg chg="mod">
          <ac:chgData name="Stephanie Chagas-Bijl" userId="ad29c413-7ce2-40ab-9739-4fc0ddca22cd" providerId="ADAL" clId="{8F4A2816-2DFE-4433-A196-88EF6A72155D}" dt="2023-04-20T12:47:21.587" v="31" actId="14100"/>
          <ac:picMkLst>
            <pc:docMk/>
            <pc:sldMk cId="1134203451" sldId="257"/>
            <ac:picMk id="2" creationId="{1475DD2A-C06D-FBE7-67A0-ACFFC292359B}"/>
          </ac:picMkLst>
        </pc:picChg>
        <pc:picChg chg="add mod">
          <ac:chgData name="Stephanie Chagas-Bijl" userId="ad29c413-7ce2-40ab-9739-4fc0ddca22cd" providerId="ADAL" clId="{8F4A2816-2DFE-4433-A196-88EF6A72155D}" dt="2023-04-20T12:47:14.727" v="29"/>
          <ac:picMkLst>
            <pc:docMk/>
            <pc:sldMk cId="1134203451" sldId="257"/>
            <ac:picMk id="3" creationId="{BB03C1FA-8151-A640-7ADB-B60BFF4BA237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1134203451" sldId="257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7:13.745" v="28" actId="478"/>
          <ac:picMkLst>
            <pc:docMk/>
            <pc:sldMk cId="1134203451" sldId="257"/>
            <ac:picMk id="8" creationId="{7939A451-4EBE-A73B-7CFB-A86CD06F1B46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4:04.648" v="86" actId="14100"/>
        <pc:sldMkLst>
          <pc:docMk/>
          <pc:sldMk cId="4278895646" sldId="258"/>
        </pc:sldMkLst>
        <pc:spChg chg="mod">
          <ac:chgData name="Stephanie Chagas-Bijl" userId="ad29c413-7ce2-40ab-9739-4fc0ddca22cd" providerId="ADAL" clId="{8F4A2816-2DFE-4433-A196-88EF6A72155D}" dt="2023-04-20T12:54:04.648" v="86" actId="14100"/>
          <ac:spMkLst>
            <pc:docMk/>
            <pc:sldMk cId="4278895646" sldId="258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k cId="4278895646" sldId="258"/>
            <ac:spMk id="7" creationId="{AB8D6202-56D4-2C47-AC78-855EDF0BD18B}"/>
          </ac:spMkLst>
        </pc:spChg>
        <pc:spChg chg="mod">
          <ac:chgData name="Stephanie Chagas-Bijl" userId="ad29c413-7ce2-40ab-9739-4fc0ddca22cd" providerId="ADAL" clId="{8F4A2816-2DFE-4433-A196-88EF6A72155D}" dt="2023-04-20T12:47:59.207" v="37"/>
          <ac:spMkLst>
            <pc:docMk/>
            <pc:sldMk cId="4278895646" sldId="258"/>
            <ac:spMk id="10" creationId="{B53FC261-F6B0-34F6-C677-8705E4278A59}"/>
          </ac:spMkLst>
        </pc:spChg>
        <pc:grpChg chg="add mod">
          <ac:chgData name="Stephanie Chagas-Bijl" userId="ad29c413-7ce2-40ab-9739-4fc0ddca22cd" providerId="ADAL" clId="{8F4A2816-2DFE-4433-A196-88EF6A72155D}" dt="2023-04-20T12:47:59.207" v="37"/>
          <ac:grpSpMkLst>
            <pc:docMk/>
            <pc:sldMk cId="4278895646" sldId="258"/>
            <ac:grpSpMk id="3" creationId="{264A670F-E227-DDA5-7112-5DA5EDD99537}"/>
          </ac:grpSpMkLst>
        </pc:grpChg>
        <pc:grpChg chg="del mod">
          <ac:chgData name="Stephanie Chagas-Bijl" userId="ad29c413-7ce2-40ab-9739-4fc0ddca22cd" providerId="ADAL" clId="{8F4A2816-2DFE-4433-A196-88EF6A72155D}" dt="2023-04-20T12:47:57.921" v="36" actId="478"/>
          <ac:grpSpMkLst>
            <pc:docMk/>
            <pc:sldMk cId="4278895646" sldId="258"/>
            <ac:grpSpMk id="9" creationId="{784CD629-D214-805A-01DE-7C7092B79036}"/>
          </ac:grpSpMkLst>
        </pc:grpChg>
        <pc:picChg chg="mod">
          <ac:chgData name="Stephanie Chagas-Bijl" userId="ad29c413-7ce2-40ab-9739-4fc0ddca22cd" providerId="ADAL" clId="{8F4A2816-2DFE-4433-A196-88EF6A72155D}" dt="2023-04-20T12:47:55.353" v="34" actId="14100"/>
          <ac:picMkLst>
            <pc:docMk/>
            <pc:sldMk cId="4278895646" sldId="258"/>
            <ac:picMk id="2" creationId="{1475DD2A-C06D-FBE7-67A0-ACFFC292359B}"/>
          </ac:picMkLst>
        </pc:picChg>
        <pc:picChg chg="mod">
          <ac:chgData name="Stephanie Chagas-Bijl" userId="ad29c413-7ce2-40ab-9739-4fc0ddca22cd" providerId="ADAL" clId="{8F4A2816-2DFE-4433-A196-88EF6A72155D}" dt="2023-04-20T12:47:59.207" v="37"/>
          <ac:picMkLst>
            <pc:docMk/>
            <pc:sldMk cId="4278895646" sldId="258"/>
            <ac:picMk id="5" creationId="{D5122362-2077-7A89-5386-849FAE5B652B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4278895646" sldId="258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7:56.889" v="35" actId="478"/>
          <ac:picMkLst>
            <pc:docMk/>
            <pc:sldMk cId="4278895646" sldId="258"/>
            <ac:picMk id="8" creationId="{7939A451-4EBE-A73B-7CFB-A86CD06F1B46}"/>
          </ac:picMkLst>
        </pc:picChg>
        <pc:picChg chg="add mod">
          <ac:chgData name="Stephanie Chagas-Bijl" userId="ad29c413-7ce2-40ab-9739-4fc0ddca22cd" providerId="ADAL" clId="{8F4A2816-2DFE-4433-A196-88EF6A72155D}" dt="2023-04-20T12:47:59.207" v="37"/>
          <ac:picMkLst>
            <pc:docMk/>
            <pc:sldMk cId="4278895646" sldId="258"/>
            <ac:picMk id="11" creationId="{9CE70243-15AD-AFCE-0D7D-20187ECDB997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3:18.773" v="78" actId="14100"/>
        <pc:sldMkLst>
          <pc:docMk/>
          <pc:sldMk cId="133071476" sldId="259"/>
        </pc:sldMkLst>
        <pc:spChg chg="mod">
          <ac:chgData name="Stephanie Chagas-Bijl" userId="ad29c413-7ce2-40ab-9739-4fc0ddca22cd" providerId="ADAL" clId="{8F4A2816-2DFE-4433-A196-88EF6A72155D}" dt="2023-04-20T12:53:18.773" v="78" actId="14100"/>
          <ac:spMkLst>
            <pc:docMk/>
            <pc:sldMk cId="133071476" sldId="259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k cId="133071476" sldId="259"/>
            <ac:spMk id="7" creationId="{AB8D6202-56D4-2C47-AC78-855EDF0BD18B}"/>
          </ac:spMkLst>
        </pc:spChg>
        <pc:spChg chg="mod">
          <ac:chgData name="Stephanie Chagas-Bijl" userId="ad29c413-7ce2-40ab-9739-4fc0ddca22cd" providerId="ADAL" clId="{8F4A2816-2DFE-4433-A196-88EF6A72155D}" dt="2023-04-20T12:49:13.445" v="60"/>
          <ac:spMkLst>
            <pc:docMk/>
            <pc:sldMk cId="133071476" sldId="259"/>
            <ac:spMk id="10" creationId="{9B0029D8-DCA5-7755-16A8-7F2873F40753}"/>
          </ac:spMkLst>
        </pc:spChg>
        <pc:grpChg chg="add mod">
          <ac:chgData name="Stephanie Chagas-Bijl" userId="ad29c413-7ce2-40ab-9739-4fc0ddca22cd" providerId="ADAL" clId="{8F4A2816-2DFE-4433-A196-88EF6A72155D}" dt="2023-04-20T12:49:13.445" v="60"/>
          <ac:grpSpMkLst>
            <pc:docMk/>
            <pc:sldMk cId="133071476" sldId="259"/>
            <ac:grpSpMk id="3" creationId="{2793DB0C-2D28-1112-7F27-D27985835E1D}"/>
          </ac:grpSpMkLst>
        </pc:grpChg>
        <pc:grpChg chg="del mod">
          <ac:chgData name="Stephanie Chagas-Bijl" userId="ad29c413-7ce2-40ab-9739-4fc0ddca22cd" providerId="ADAL" clId="{8F4A2816-2DFE-4433-A196-88EF6A72155D}" dt="2023-04-20T12:49:11.211" v="58" actId="478"/>
          <ac:grpSpMkLst>
            <pc:docMk/>
            <pc:sldMk cId="133071476" sldId="259"/>
            <ac:grpSpMk id="9" creationId="{784CD629-D214-805A-01DE-7C7092B79036}"/>
          </ac:grpSpMkLst>
        </pc:grpChg>
        <pc:picChg chg="mod">
          <ac:chgData name="Stephanie Chagas-Bijl" userId="ad29c413-7ce2-40ab-9739-4fc0ddca22cd" providerId="ADAL" clId="{8F4A2816-2DFE-4433-A196-88EF6A72155D}" dt="2023-04-20T12:49:07.424" v="57" actId="14100"/>
          <ac:picMkLst>
            <pc:docMk/>
            <pc:sldMk cId="133071476" sldId="259"/>
            <ac:picMk id="2" creationId="{1475DD2A-C06D-FBE7-67A0-ACFFC292359B}"/>
          </ac:picMkLst>
        </pc:picChg>
        <pc:picChg chg="mod">
          <ac:chgData name="Stephanie Chagas-Bijl" userId="ad29c413-7ce2-40ab-9739-4fc0ddca22cd" providerId="ADAL" clId="{8F4A2816-2DFE-4433-A196-88EF6A72155D}" dt="2023-04-20T12:49:13.445" v="60"/>
          <ac:picMkLst>
            <pc:docMk/>
            <pc:sldMk cId="133071476" sldId="259"/>
            <ac:picMk id="5" creationId="{7DB99B47-5914-8A1D-7E62-F67C3EB80929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133071476" sldId="259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9:12.229" v="59" actId="478"/>
          <ac:picMkLst>
            <pc:docMk/>
            <pc:sldMk cId="133071476" sldId="259"/>
            <ac:picMk id="8" creationId="{7939A451-4EBE-A73B-7CFB-A86CD06F1B46}"/>
          </ac:picMkLst>
        </pc:picChg>
        <pc:picChg chg="add mod">
          <ac:chgData name="Stephanie Chagas-Bijl" userId="ad29c413-7ce2-40ab-9739-4fc0ddca22cd" providerId="ADAL" clId="{8F4A2816-2DFE-4433-A196-88EF6A72155D}" dt="2023-04-20T12:49:13.445" v="60"/>
          <ac:picMkLst>
            <pc:docMk/>
            <pc:sldMk cId="133071476" sldId="259"/>
            <ac:picMk id="11" creationId="{D4227EDD-3AD5-3887-829A-64330262885E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3:10.556" v="77" actId="14100"/>
        <pc:sldMkLst>
          <pc:docMk/>
          <pc:sldMk cId="2170950293" sldId="260"/>
        </pc:sldMkLst>
        <pc:spChg chg="mod">
          <ac:chgData name="Stephanie Chagas-Bijl" userId="ad29c413-7ce2-40ab-9739-4fc0ddca22cd" providerId="ADAL" clId="{8F4A2816-2DFE-4433-A196-88EF6A72155D}" dt="2023-04-20T12:53:10.556" v="77" actId="14100"/>
          <ac:spMkLst>
            <pc:docMk/>
            <pc:sldMk cId="2170950293" sldId="260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k cId="2170950293" sldId="260"/>
            <ac:spMk id="7" creationId="{AB8D6202-56D4-2C47-AC78-855EDF0BD18B}"/>
          </ac:spMkLst>
        </pc:spChg>
        <pc:spChg chg="mod">
          <ac:chgData name="Stephanie Chagas-Bijl" userId="ad29c413-7ce2-40ab-9739-4fc0ddca22cd" providerId="ADAL" clId="{8F4A2816-2DFE-4433-A196-88EF6A72155D}" dt="2023-04-20T12:49:25.530" v="65"/>
          <ac:spMkLst>
            <pc:docMk/>
            <pc:sldMk cId="2170950293" sldId="260"/>
            <ac:spMk id="10" creationId="{D6E2AB0A-AE0F-18D7-A0EC-2914DFA56C75}"/>
          </ac:spMkLst>
        </pc:spChg>
        <pc:grpChg chg="add mod">
          <ac:chgData name="Stephanie Chagas-Bijl" userId="ad29c413-7ce2-40ab-9739-4fc0ddca22cd" providerId="ADAL" clId="{8F4A2816-2DFE-4433-A196-88EF6A72155D}" dt="2023-04-20T12:49:25.530" v="65"/>
          <ac:grpSpMkLst>
            <pc:docMk/>
            <pc:sldMk cId="2170950293" sldId="260"/>
            <ac:grpSpMk id="3" creationId="{58E3FD6C-D851-E2A2-C0C7-4074C9B6F60D}"/>
          </ac:grpSpMkLst>
        </pc:grpChg>
        <pc:grpChg chg="del mod">
          <ac:chgData name="Stephanie Chagas-Bijl" userId="ad29c413-7ce2-40ab-9739-4fc0ddca22cd" providerId="ADAL" clId="{8F4A2816-2DFE-4433-A196-88EF6A72155D}" dt="2023-04-20T12:49:23.426" v="63" actId="478"/>
          <ac:grpSpMkLst>
            <pc:docMk/>
            <pc:sldMk cId="2170950293" sldId="260"/>
            <ac:grpSpMk id="9" creationId="{784CD629-D214-805A-01DE-7C7092B79036}"/>
          </ac:grpSpMkLst>
        </pc:grpChg>
        <pc:picChg chg="mod">
          <ac:chgData name="Stephanie Chagas-Bijl" userId="ad29c413-7ce2-40ab-9739-4fc0ddca22cd" providerId="ADAL" clId="{8F4A2816-2DFE-4433-A196-88EF6A72155D}" dt="2023-04-20T12:49:20.782" v="62" actId="14100"/>
          <ac:picMkLst>
            <pc:docMk/>
            <pc:sldMk cId="2170950293" sldId="260"/>
            <ac:picMk id="2" creationId="{1475DD2A-C06D-FBE7-67A0-ACFFC292359B}"/>
          </ac:picMkLst>
        </pc:picChg>
        <pc:picChg chg="mod">
          <ac:chgData name="Stephanie Chagas-Bijl" userId="ad29c413-7ce2-40ab-9739-4fc0ddca22cd" providerId="ADAL" clId="{8F4A2816-2DFE-4433-A196-88EF6A72155D}" dt="2023-04-20T12:49:25.530" v="65"/>
          <ac:picMkLst>
            <pc:docMk/>
            <pc:sldMk cId="2170950293" sldId="260"/>
            <ac:picMk id="5" creationId="{118E63BF-8F84-EC09-6521-599FF1C04BA9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2170950293" sldId="260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9:24.292" v="64" actId="478"/>
          <ac:picMkLst>
            <pc:docMk/>
            <pc:sldMk cId="2170950293" sldId="260"/>
            <ac:picMk id="8" creationId="{7939A451-4EBE-A73B-7CFB-A86CD06F1B46}"/>
          </ac:picMkLst>
        </pc:picChg>
        <pc:picChg chg="add mod">
          <ac:chgData name="Stephanie Chagas-Bijl" userId="ad29c413-7ce2-40ab-9739-4fc0ddca22cd" providerId="ADAL" clId="{8F4A2816-2DFE-4433-A196-88EF6A72155D}" dt="2023-04-20T12:49:25.530" v="65"/>
          <ac:picMkLst>
            <pc:docMk/>
            <pc:sldMk cId="2170950293" sldId="260"/>
            <ac:picMk id="11" creationId="{C2359441-BD32-E2EA-A5A3-1F0217BE8DFA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3:42.318" v="82" actId="14100"/>
        <pc:sldMkLst>
          <pc:docMk/>
          <pc:sldMk cId="3493239156" sldId="261"/>
        </pc:sldMkLst>
        <pc:spChg chg="mod">
          <ac:chgData name="Stephanie Chagas-Bijl" userId="ad29c413-7ce2-40ab-9739-4fc0ddca22cd" providerId="ADAL" clId="{8F4A2816-2DFE-4433-A196-88EF6A72155D}" dt="2023-04-20T12:53:42.318" v="82" actId="14100"/>
          <ac:spMkLst>
            <pc:docMk/>
            <pc:sldMk cId="3493239156" sldId="261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8:31.858" v="44" actId="6549"/>
          <ac:spMkLst>
            <pc:docMk/>
            <pc:sldMk cId="3493239156" sldId="261"/>
            <ac:spMk id="7" creationId="{AB8D6202-56D4-2C47-AC78-855EDF0BD18B}"/>
          </ac:spMkLst>
        </pc:spChg>
        <pc:spChg chg="mod">
          <ac:chgData name="Stephanie Chagas-Bijl" userId="ad29c413-7ce2-40ab-9739-4fc0ddca22cd" providerId="ADAL" clId="{8F4A2816-2DFE-4433-A196-88EF6A72155D}" dt="2023-04-20T12:48:36.418" v="47"/>
          <ac:spMkLst>
            <pc:docMk/>
            <pc:sldMk cId="3493239156" sldId="261"/>
            <ac:spMk id="10" creationId="{E07CF852-0D28-202F-A0F0-97910A4980CD}"/>
          </ac:spMkLst>
        </pc:spChg>
        <pc:grpChg chg="add mod">
          <ac:chgData name="Stephanie Chagas-Bijl" userId="ad29c413-7ce2-40ab-9739-4fc0ddca22cd" providerId="ADAL" clId="{8F4A2816-2DFE-4433-A196-88EF6A72155D}" dt="2023-04-20T12:48:36.418" v="47"/>
          <ac:grpSpMkLst>
            <pc:docMk/>
            <pc:sldMk cId="3493239156" sldId="261"/>
            <ac:grpSpMk id="3" creationId="{34ACB793-ED56-D839-1CBB-AEA521AC090F}"/>
          </ac:grpSpMkLst>
        </pc:grpChg>
        <pc:grpChg chg="del mod">
          <ac:chgData name="Stephanie Chagas-Bijl" userId="ad29c413-7ce2-40ab-9739-4fc0ddca22cd" providerId="ADAL" clId="{8F4A2816-2DFE-4433-A196-88EF6A72155D}" dt="2023-04-20T12:48:34.030" v="45" actId="478"/>
          <ac:grpSpMkLst>
            <pc:docMk/>
            <pc:sldMk cId="3493239156" sldId="261"/>
            <ac:grpSpMk id="9" creationId="{784CD629-D214-805A-01DE-7C7092B79036}"/>
          </ac:grpSpMkLst>
        </pc:grpChg>
        <pc:picChg chg="mod">
          <ac:chgData name="Stephanie Chagas-Bijl" userId="ad29c413-7ce2-40ab-9739-4fc0ddca22cd" providerId="ADAL" clId="{8F4A2816-2DFE-4433-A196-88EF6A72155D}" dt="2023-04-20T12:48:47.894" v="50" actId="14100"/>
          <ac:picMkLst>
            <pc:docMk/>
            <pc:sldMk cId="3493239156" sldId="261"/>
            <ac:picMk id="2" creationId="{1475DD2A-C06D-FBE7-67A0-ACFFC292359B}"/>
          </ac:picMkLst>
        </pc:picChg>
        <pc:picChg chg="mod">
          <ac:chgData name="Stephanie Chagas-Bijl" userId="ad29c413-7ce2-40ab-9739-4fc0ddca22cd" providerId="ADAL" clId="{8F4A2816-2DFE-4433-A196-88EF6A72155D}" dt="2023-04-20T12:48:36.418" v="47"/>
          <ac:picMkLst>
            <pc:docMk/>
            <pc:sldMk cId="3493239156" sldId="261"/>
            <ac:picMk id="5" creationId="{E1C1DDC3-B33A-787C-E48C-0831303F3185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3493239156" sldId="261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8:35.150" v="46" actId="478"/>
          <ac:picMkLst>
            <pc:docMk/>
            <pc:sldMk cId="3493239156" sldId="261"/>
            <ac:picMk id="8" creationId="{7939A451-4EBE-A73B-7CFB-A86CD06F1B46}"/>
          </ac:picMkLst>
        </pc:picChg>
        <pc:picChg chg="add mod">
          <ac:chgData name="Stephanie Chagas-Bijl" userId="ad29c413-7ce2-40ab-9739-4fc0ddca22cd" providerId="ADAL" clId="{8F4A2816-2DFE-4433-A196-88EF6A72155D}" dt="2023-04-20T12:48:36.418" v="47"/>
          <ac:picMkLst>
            <pc:docMk/>
            <pc:sldMk cId="3493239156" sldId="261"/>
            <ac:picMk id="11" creationId="{360F68A5-E62D-E65A-9249-7F5717E484C4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3:30.729" v="80" actId="1076"/>
        <pc:sldMkLst>
          <pc:docMk/>
          <pc:sldMk cId="1004570934" sldId="262"/>
        </pc:sldMkLst>
        <pc:spChg chg="mod">
          <ac:chgData name="Stephanie Chagas-Bijl" userId="ad29c413-7ce2-40ab-9739-4fc0ddca22cd" providerId="ADAL" clId="{8F4A2816-2DFE-4433-A196-88EF6A72155D}" dt="2023-04-20T12:53:24.620" v="79" actId="1076"/>
          <ac:spMkLst>
            <pc:docMk/>
            <pc:sldMk cId="1004570934" sldId="262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k cId="1004570934" sldId="262"/>
            <ac:spMk id="7" creationId="{AB8D6202-56D4-2C47-AC78-855EDF0BD18B}"/>
          </ac:spMkLst>
        </pc:spChg>
        <pc:spChg chg="mod">
          <ac:chgData name="Stephanie Chagas-Bijl" userId="ad29c413-7ce2-40ab-9739-4fc0ddca22cd" providerId="ADAL" clId="{8F4A2816-2DFE-4433-A196-88EF6A72155D}" dt="2023-04-20T12:48:59.721" v="55"/>
          <ac:spMkLst>
            <pc:docMk/>
            <pc:sldMk cId="1004570934" sldId="262"/>
            <ac:spMk id="12" creationId="{6DBFED5B-E7FD-3F61-E791-933D681D9D4C}"/>
          </ac:spMkLst>
        </pc:spChg>
        <pc:grpChg chg="del mod">
          <ac:chgData name="Stephanie Chagas-Bijl" userId="ad29c413-7ce2-40ab-9739-4fc0ddca22cd" providerId="ADAL" clId="{8F4A2816-2DFE-4433-A196-88EF6A72155D}" dt="2023-04-20T12:48:57.855" v="53" actId="478"/>
          <ac:grpSpMkLst>
            <pc:docMk/>
            <pc:sldMk cId="1004570934" sldId="262"/>
            <ac:grpSpMk id="9" creationId="{784CD629-D214-805A-01DE-7C7092B79036}"/>
          </ac:grpSpMkLst>
        </pc:grpChg>
        <pc:grpChg chg="add mod">
          <ac:chgData name="Stephanie Chagas-Bijl" userId="ad29c413-7ce2-40ab-9739-4fc0ddca22cd" providerId="ADAL" clId="{8F4A2816-2DFE-4433-A196-88EF6A72155D}" dt="2023-04-20T12:48:59.721" v="55"/>
          <ac:grpSpMkLst>
            <pc:docMk/>
            <pc:sldMk cId="1004570934" sldId="262"/>
            <ac:grpSpMk id="10" creationId="{86D3EE3D-27FA-8E89-6583-347CDA5AE356}"/>
          </ac:grpSpMkLst>
        </pc:grpChg>
        <pc:picChg chg="mod">
          <ac:chgData name="Stephanie Chagas-Bijl" userId="ad29c413-7ce2-40ab-9739-4fc0ddca22cd" providerId="ADAL" clId="{8F4A2816-2DFE-4433-A196-88EF6A72155D}" dt="2023-04-20T12:48:55.902" v="52" actId="14100"/>
          <ac:picMkLst>
            <pc:docMk/>
            <pc:sldMk cId="1004570934" sldId="262"/>
            <ac:picMk id="2" creationId="{1475DD2A-C06D-FBE7-67A0-ACFFC292359B}"/>
          </ac:picMkLst>
        </pc:picChg>
        <pc:picChg chg="mod">
          <ac:chgData name="Stephanie Chagas-Bijl" userId="ad29c413-7ce2-40ab-9739-4fc0ddca22cd" providerId="ADAL" clId="{8F4A2816-2DFE-4433-A196-88EF6A72155D}" dt="2023-04-20T12:53:30.729" v="80" actId="1076"/>
          <ac:picMkLst>
            <pc:docMk/>
            <pc:sldMk cId="1004570934" sldId="262"/>
            <ac:picMk id="5" creationId="{CF0FF63A-C97F-07F8-4C27-FE50EE45342F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1004570934" sldId="262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8:58.818" v="54" actId="478"/>
          <ac:picMkLst>
            <pc:docMk/>
            <pc:sldMk cId="1004570934" sldId="262"/>
            <ac:picMk id="8" creationId="{7939A451-4EBE-A73B-7CFB-A86CD06F1B46}"/>
          </ac:picMkLst>
        </pc:picChg>
        <pc:picChg chg="mod">
          <ac:chgData name="Stephanie Chagas-Bijl" userId="ad29c413-7ce2-40ab-9739-4fc0ddca22cd" providerId="ADAL" clId="{8F4A2816-2DFE-4433-A196-88EF6A72155D}" dt="2023-04-20T12:48:59.721" v="55"/>
          <ac:picMkLst>
            <pc:docMk/>
            <pc:sldMk cId="1004570934" sldId="262"/>
            <ac:picMk id="11" creationId="{3F3010F0-F93D-56D5-773F-5BD4E9A4BB31}"/>
          </ac:picMkLst>
        </pc:picChg>
        <pc:picChg chg="add mod">
          <ac:chgData name="Stephanie Chagas-Bijl" userId="ad29c413-7ce2-40ab-9739-4fc0ddca22cd" providerId="ADAL" clId="{8F4A2816-2DFE-4433-A196-88EF6A72155D}" dt="2023-04-20T12:48:59.721" v="55"/>
          <ac:picMkLst>
            <pc:docMk/>
            <pc:sldMk cId="1004570934" sldId="262"/>
            <ac:picMk id="13" creationId="{9534A60E-99C4-EC3C-AD42-8042E37DDFD0}"/>
          </ac:picMkLst>
        </pc:picChg>
      </pc:sldChg>
      <pc:sldChg chg="addSp delSp modSp mod">
        <pc:chgData name="Stephanie Chagas-Bijl" userId="ad29c413-7ce2-40ab-9739-4fc0ddca22cd" providerId="ADAL" clId="{8F4A2816-2DFE-4433-A196-88EF6A72155D}" dt="2023-04-20T12:54:43.700" v="93" actId="1076"/>
        <pc:sldMkLst>
          <pc:docMk/>
          <pc:sldMk cId="2347942532" sldId="263"/>
        </pc:sldMkLst>
        <pc:spChg chg="mod">
          <ac:chgData name="Stephanie Chagas-Bijl" userId="ad29c413-7ce2-40ab-9739-4fc0ddca22cd" providerId="ADAL" clId="{8F4A2816-2DFE-4433-A196-88EF6A72155D}" dt="2023-04-20T12:54:43.700" v="93" actId="1076"/>
          <ac:spMkLst>
            <pc:docMk/>
            <pc:sldMk cId="2347942532" sldId="263"/>
            <ac:spMk id="4" creationId="{91631AF7-F5CE-68BC-EFD4-188E47D78B1C}"/>
          </ac:spMkLst>
        </pc:spChg>
        <pc:spChg chg="mod">
          <ac:chgData name="Stephanie Chagas-Bijl" userId="ad29c413-7ce2-40ab-9739-4fc0ddca22cd" providerId="ADAL" clId="{8F4A2816-2DFE-4433-A196-88EF6A72155D}" dt="2023-04-20T12:48:05.734" v="38" actId="6549"/>
          <ac:spMkLst>
            <pc:docMk/>
            <pc:sldMk cId="2347942532" sldId="263"/>
            <ac:spMk id="7" creationId="{AB8D6202-56D4-2C47-AC78-855EDF0BD18B}"/>
          </ac:spMkLst>
        </pc:spChg>
        <pc:spChg chg="mod">
          <ac:chgData name="Stephanie Chagas-Bijl" userId="ad29c413-7ce2-40ab-9739-4fc0ddca22cd" providerId="ADAL" clId="{8F4A2816-2DFE-4433-A196-88EF6A72155D}" dt="2023-04-20T12:48:12.979" v="41"/>
          <ac:spMkLst>
            <pc:docMk/>
            <pc:sldMk cId="2347942532" sldId="263"/>
            <ac:spMk id="10" creationId="{6C882B1B-B0AB-E7F6-B657-1B95240AEA51}"/>
          </ac:spMkLst>
        </pc:spChg>
        <pc:grpChg chg="add mod">
          <ac:chgData name="Stephanie Chagas-Bijl" userId="ad29c413-7ce2-40ab-9739-4fc0ddca22cd" providerId="ADAL" clId="{8F4A2816-2DFE-4433-A196-88EF6A72155D}" dt="2023-04-20T12:48:12.979" v="41"/>
          <ac:grpSpMkLst>
            <pc:docMk/>
            <pc:sldMk cId="2347942532" sldId="263"/>
            <ac:grpSpMk id="3" creationId="{9C0BC667-AEB6-BE37-7755-304893FAF2CF}"/>
          </ac:grpSpMkLst>
        </pc:grpChg>
        <pc:grpChg chg="del mod">
          <ac:chgData name="Stephanie Chagas-Bijl" userId="ad29c413-7ce2-40ab-9739-4fc0ddca22cd" providerId="ADAL" clId="{8F4A2816-2DFE-4433-A196-88EF6A72155D}" dt="2023-04-20T12:48:08.827" v="39" actId="478"/>
          <ac:grpSpMkLst>
            <pc:docMk/>
            <pc:sldMk cId="2347942532" sldId="263"/>
            <ac:grpSpMk id="9" creationId="{784CD629-D214-805A-01DE-7C7092B79036}"/>
          </ac:grpSpMkLst>
        </pc:grpChg>
        <pc:picChg chg="mod">
          <ac:chgData name="Stephanie Chagas-Bijl" userId="ad29c413-7ce2-40ab-9739-4fc0ddca22cd" providerId="ADAL" clId="{8F4A2816-2DFE-4433-A196-88EF6A72155D}" dt="2023-04-20T12:48:20.577" v="43" actId="14100"/>
          <ac:picMkLst>
            <pc:docMk/>
            <pc:sldMk cId="2347942532" sldId="263"/>
            <ac:picMk id="2" creationId="{1475DD2A-C06D-FBE7-67A0-ACFFC292359B}"/>
          </ac:picMkLst>
        </pc:picChg>
        <pc:picChg chg="mod">
          <ac:chgData name="Stephanie Chagas-Bijl" userId="ad29c413-7ce2-40ab-9739-4fc0ddca22cd" providerId="ADAL" clId="{8F4A2816-2DFE-4433-A196-88EF6A72155D}" dt="2023-04-20T12:48:12.979" v="41"/>
          <ac:picMkLst>
            <pc:docMk/>
            <pc:sldMk cId="2347942532" sldId="263"/>
            <ac:picMk id="5" creationId="{C2859DB4-7391-5208-6AEF-4AA3CE109B2A}"/>
          </ac:picMkLst>
        </pc:picChg>
        <pc:picChg chg="mod">
          <ac:chgData name="Stephanie Chagas-Bijl" userId="ad29c413-7ce2-40ab-9739-4fc0ddca22cd" providerId="ADAL" clId="{8F4A2816-2DFE-4433-A196-88EF6A72155D}" dt="2023-04-20T12:46:42.522" v="0"/>
          <ac:picMkLst>
            <pc:docMk/>
            <pc:sldMk cId="2347942532" sldId="263"/>
            <ac:picMk id="6" creationId="{CF3DD04B-B3CA-3951-3F9B-20691E65E074}"/>
          </ac:picMkLst>
        </pc:picChg>
        <pc:picChg chg="del mod">
          <ac:chgData name="Stephanie Chagas-Bijl" userId="ad29c413-7ce2-40ab-9739-4fc0ddca22cd" providerId="ADAL" clId="{8F4A2816-2DFE-4433-A196-88EF6A72155D}" dt="2023-04-20T12:48:09.990" v="40" actId="478"/>
          <ac:picMkLst>
            <pc:docMk/>
            <pc:sldMk cId="2347942532" sldId="263"/>
            <ac:picMk id="8" creationId="{7939A451-4EBE-A73B-7CFB-A86CD06F1B46}"/>
          </ac:picMkLst>
        </pc:picChg>
        <pc:picChg chg="add mod">
          <ac:chgData name="Stephanie Chagas-Bijl" userId="ad29c413-7ce2-40ab-9739-4fc0ddca22cd" providerId="ADAL" clId="{8F4A2816-2DFE-4433-A196-88EF6A72155D}" dt="2023-04-20T12:48:12.979" v="41"/>
          <ac:picMkLst>
            <pc:docMk/>
            <pc:sldMk cId="2347942532" sldId="263"/>
            <ac:picMk id="11" creationId="{6F550EA9-F58C-532F-26DE-294F0BBF1D26}"/>
          </ac:picMkLst>
        </pc:picChg>
      </pc:sldChg>
      <pc:sldMasterChg chg="modSp modSldLayout">
        <pc:chgData name="Stephanie Chagas-Bijl" userId="ad29c413-7ce2-40ab-9739-4fc0ddca22cd" providerId="ADAL" clId="{8F4A2816-2DFE-4433-A196-88EF6A72155D}" dt="2023-04-20T12:46:42.522" v="0"/>
        <pc:sldMasterMkLst>
          <pc:docMk/>
          <pc:sldMasterMk cId="3767846606" sldId="2147483660"/>
        </pc:sldMasterMkLst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asterMk cId="3767846606" sldId="2147483660"/>
            <ac:spMk id="2" creationId="{00000000-0000-0000-0000-000000000000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asterMk cId="3767846606" sldId="2147483660"/>
            <ac:spMk id="3" creationId="{00000000-0000-0000-0000-000000000000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asterMk cId="3767846606" sldId="2147483660"/>
            <ac:spMk id="4" creationId="{00000000-0000-0000-0000-000000000000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asterMk cId="3767846606" sldId="2147483660"/>
            <ac:spMk id="5" creationId="{00000000-0000-0000-0000-000000000000}"/>
          </ac:spMkLst>
        </pc:spChg>
        <pc:spChg chg="mod">
          <ac:chgData name="Stephanie Chagas-Bijl" userId="ad29c413-7ce2-40ab-9739-4fc0ddca22cd" providerId="ADAL" clId="{8F4A2816-2DFE-4433-A196-88EF6A72155D}" dt="2023-04-20T12:46:42.522" v="0"/>
          <ac:spMkLst>
            <pc:docMk/>
            <pc:sldMasterMk cId="3767846606" sldId="2147483660"/>
            <ac:spMk id="6" creationId="{00000000-0000-0000-0000-000000000000}"/>
          </ac:spMkLst>
        </pc:sp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3677147793" sldId="2147483661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3677147793" sldId="2147483661"/>
              <ac:spMk id="2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3677147793" sldId="2147483661"/>
              <ac:spMk id="3" creationId="{00000000-0000-0000-0000-000000000000}"/>
            </ac:spMkLst>
          </pc:spChg>
        </pc:sldLayout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2150078320" sldId="2147483663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2150078320" sldId="2147483663"/>
              <ac:spMk id="2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2150078320" sldId="2147483663"/>
              <ac:spMk id="3" creationId="{00000000-0000-0000-0000-000000000000}"/>
            </ac:spMkLst>
          </pc:spChg>
        </pc:sldLayout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3438387254" sldId="2147483664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3438387254" sldId="2147483664"/>
              <ac:spMk id="3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3438387254" sldId="2147483664"/>
              <ac:spMk id="4" creationId="{00000000-0000-0000-0000-000000000000}"/>
            </ac:spMkLst>
          </pc:spChg>
        </pc:sldLayout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1176347538" sldId="2147483665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176347538" sldId="2147483665"/>
              <ac:spMk id="2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176347538" sldId="2147483665"/>
              <ac:spMk id="3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176347538" sldId="2147483665"/>
              <ac:spMk id="4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176347538" sldId="2147483665"/>
              <ac:spMk id="5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176347538" sldId="2147483665"/>
              <ac:spMk id="6" creationId="{00000000-0000-0000-0000-000000000000}"/>
            </ac:spMkLst>
          </pc:spChg>
        </pc:sldLayout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1480708694" sldId="2147483668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480708694" sldId="2147483668"/>
              <ac:spMk id="2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480708694" sldId="2147483668"/>
              <ac:spMk id="3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1480708694" sldId="2147483668"/>
              <ac:spMk id="4" creationId="{00000000-0000-0000-0000-000000000000}"/>
            </ac:spMkLst>
          </pc:spChg>
        </pc:sldLayout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2743093389" sldId="2147483669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2743093389" sldId="2147483669"/>
              <ac:spMk id="2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2743093389" sldId="2147483669"/>
              <ac:spMk id="3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2743093389" sldId="2147483669"/>
              <ac:spMk id="4" creationId="{00000000-0000-0000-0000-000000000000}"/>
            </ac:spMkLst>
          </pc:spChg>
        </pc:sldLayoutChg>
        <pc:sldLayoutChg chg="modSp">
          <pc:chgData name="Stephanie Chagas-Bijl" userId="ad29c413-7ce2-40ab-9739-4fc0ddca22cd" providerId="ADAL" clId="{8F4A2816-2DFE-4433-A196-88EF6A72155D}" dt="2023-04-20T12:46:42.522" v="0"/>
          <pc:sldLayoutMkLst>
            <pc:docMk/>
            <pc:sldMasterMk cId="3767846606" sldId="2147483660"/>
            <pc:sldLayoutMk cId="433698413" sldId="2147483671"/>
          </pc:sldLayoutMkLst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433698413" sldId="2147483671"/>
              <ac:spMk id="2" creationId="{00000000-0000-0000-0000-000000000000}"/>
            </ac:spMkLst>
          </pc:spChg>
          <pc:spChg chg="mod">
            <ac:chgData name="Stephanie Chagas-Bijl" userId="ad29c413-7ce2-40ab-9739-4fc0ddca22cd" providerId="ADAL" clId="{8F4A2816-2DFE-4433-A196-88EF6A72155D}" dt="2023-04-20T12:46:42.522" v="0"/>
            <ac:spMkLst>
              <pc:docMk/>
              <pc:sldMasterMk cId="3767846606" sldId="2147483660"/>
              <pc:sldLayoutMk cId="433698413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8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B882-7408-40A1-85A9-9DBF78769A3B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FC4-B6F8-F219-1333-A138B50AA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BBE96-41DB-799C-9DA9-E2196CA35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C099B7A-E44E-3276-36C1-7078092A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641E8E-608B-E3A3-864D-E04C04AF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956" y1="34269" x2="14956" y2="34269"/>
                        <a14:foregroundMark x1="41820" y1="30565" x2="41820" y2="30565"/>
                        <a14:foregroundMark x1="47917" y1="32593" x2="47917" y2="32593"/>
                        <a14:foregroundMark x1="56711" y1="35088" x2="56711" y2="35088"/>
                        <a14:foregroundMark x1="64211" y1="37505" x2="64211" y2="37505"/>
                        <a14:foregroundMark x1="74123" y1="36959" x2="74123" y2="36959"/>
                        <a14:foregroundMark x1="82237" y1="36959" x2="82237" y2="36959"/>
                        <a14:backgroundMark x1="21798" y1="61248" x2="21798" y2="61248"/>
                        <a14:backgroundMark x1="15395" y1="57505" x2="27259" y2="56218"/>
                        <a14:backgroundMark x1="27259" y1="56218" x2="62346" y2="61014"/>
                        <a14:backgroundMark x1="62346" y1="61014" x2="83026" y2="59025"/>
                        <a14:backgroundMark x1="83026" y1="59025" x2="84386" y2="59181"/>
                        <a14:backgroundMark x1="53202" y1="35984" x2="53202" y2="35984"/>
                        <a14:backgroundMark x1="58750" y1="38207" x2="58750" y2="38207"/>
                        <a14:backgroundMark x1="38443" y1="38596" x2="38443" y2="38596"/>
                        <a14:backgroundMark x1="57741" y1="38324" x2="57741" y2="38324"/>
                        <a14:backgroundMark x1="29123" y1="35945" x2="29123" y2="35945"/>
                        <a14:backgroundMark x1="34430" y1="31189" x2="34430" y2="3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304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CCA5D-4564-606F-A487-697259781882}"/>
              </a:ext>
            </a:extLst>
          </p:cNvPr>
          <p:cNvSpPr txBox="1"/>
          <p:nvPr/>
        </p:nvSpPr>
        <p:spPr>
          <a:xfrm>
            <a:off x="2209800" y="3385669"/>
            <a:ext cx="6788074" cy="359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44"/>
              </a:lnSpc>
            </a:pPr>
            <a:r>
              <a:rPr lang="en-US" sz="3600" spc="159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THE SPIRIT</a:t>
            </a:r>
          </a:p>
        </p:txBody>
      </p:sp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0E213C9E-321A-A201-FB43-44886B323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847725" y="1257795"/>
            <a:ext cx="10687050" cy="326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Pentecost was a moment </a:t>
            </a:r>
          </a:p>
          <a:p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4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change.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embrace </a:t>
            </a:r>
            <a:r>
              <a:rPr lang="en-GB" sz="4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 </a:t>
            </a:r>
            <a:r>
              <a:rPr lang="en-GB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willingly, or do you hope it never happens?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3" name="Picture 2" descr="Text, logo, company name&#10;&#10;Description automatically generated">
            <a:extLst>
              <a:ext uri="{FF2B5EF4-FFF2-40B4-BE49-F238E27FC236}">
                <a16:creationId xmlns:a16="http://schemas.microsoft.com/office/drawing/2014/main" id="{BB03C1FA-8151-A640-7ADB-B60BFF4BA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1026124" y="1224435"/>
            <a:ext cx="10499125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1.Gift</a:t>
            </a:r>
          </a:p>
          <a:p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happens, God shows up bringing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gifts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providing all we need.</a:t>
            </a:r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5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A670F-E227-DDA5-7112-5DA5EDD99537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D5122362-2077-7A89-5386-849FAE5B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FC261-F6B0-34F6-C677-8705E4278A59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11" name="Picture 10" descr="Text, logo, company name&#10;&#10;Description automatically generated">
            <a:extLst>
              <a:ext uri="{FF2B5EF4-FFF2-40B4-BE49-F238E27FC236}">
                <a16:creationId xmlns:a16="http://schemas.microsoft.com/office/drawing/2014/main" id="{9CE70243-15AD-AFCE-0D7D-20187ECDB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957877" y="1353046"/>
            <a:ext cx="10276246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2.Joy</a:t>
            </a:r>
          </a:p>
          <a:p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the Spirit works in us, even the most change-averse can face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courage and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joy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5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0BC667-AEB6-BE37-7755-304893FAF2CF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C2859DB4-7391-5208-6AEF-4AA3CE109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882B1B-B0AB-E7F6-B657-1B95240AEA51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11" name="Picture 10" descr="Text, logo, company name&#10;&#10;Description automatically generated">
            <a:extLst>
              <a:ext uri="{FF2B5EF4-FFF2-40B4-BE49-F238E27FC236}">
                <a16:creationId xmlns:a16="http://schemas.microsoft.com/office/drawing/2014/main" id="{6F550EA9-F58C-532F-26DE-294F0BBF1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1069809" y="1273126"/>
            <a:ext cx="10274466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3.Together</a:t>
            </a:r>
          </a:p>
          <a:p>
            <a:endParaRPr lang="en-US" sz="4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reminder that God had promised to pour out his Spirit on </a:t>
            </a:r>
            <a:r>
              <a:rPr lang="en-US" sz="4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people (Acts 1:17).</a:t>
            </a:r>
          </a:p>
          <a:p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ACB793-ED56-D839-1CBB-AEA521AC090F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E1C1DDC3-B33A-787C-E48C-0831303F3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7CF852-0D28-202F-A0F0-97910A4980CD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11" name="Picture 10" descr="Text, logo, company name&#10;&#10;Description automatically generated">
            <a:extLst>
              <a:ext uri="{FF2B5EF4-FFF2-40B4-BE49-F238E27FC236}">
                <a16:creationId xmlns:a16="http://schemas.microsoft.com/office/drawing/2014/main" id="{360F68A5-E62D-E65A-9249-7F5717E48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963529" y="1529634"/>
            <a:ext cx="839804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God’s new thing </a:t>
            </a: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belongs to </a:t>
            </a:r>
          </a:p>
          <a:p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everyone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requires </a:t>
            </a:r>
          </a:p>
          <a:p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everyone’s </a:t>
            </a:r>
            <a:r>
              <a:rPr lang="en-US" sz="4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voice</a:t>
            </a:r>
            <a: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45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FF63A-C97F-07F8-4C27-FE50EE4534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14" y="1866678"/>
            <a:ext cx="2786062" cy="289461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D3EE3D-27FA-8E89-6583-347CDA5AE356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3F3010F0-F93D-56D5-773F-5BD4E9A4B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BFED5B-E7FD-3F61-E791-933D681D9D4C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13" name="Picture 12" descr="Text, logo, company name&#10;&#10;Description automatically generated">
            <a:extLst>
              <a:ext uri="{FF2B5EF4-FFF2-40B4-BE49-F238E27FC236}">
                <a16:creationId xmlns:a16="http://schemas.microsoft.com/office/drawing/2014/main" id="{9534A60E-99C4-EC3C-AD42-8042E37DD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495300" y="1143849"/>
            <a:ext cx="10963275" cy="404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didn’t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Pentecost</a:t>
            </a:r>
          </a:p>
          <a:p>
            <a:pPr lvl="1">
              <a:buClr>
                <a:srgbClr val="7030A0"/>
              </a:buClr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happen to the disciples in the comfort of their own home?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7030A0"/>
              </a:buClr>
            </a:pPr>
            <a:endParaRPr lang="en-GB" sz="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28700" lvl="1" indent="-5715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we deal better with </a:t>
            </a:r>
          </a:p>
          <a:p>
            <a:pPr lvl="1">
              <a:buClr>
                <a:srgbClr val="7030A0"/>
              </a:buClr>
            </a:pP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when we’re together and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 person 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 a place? 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93DB0C-2D28-1112-7F27-D27985835E1D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7DB99B47-5914-8A1D-7E62-F67C3EB80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0029D8-DCA5-7755-16A8-7F2873F40753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11" name="Picture 10" descr="Text, logo, company name&#10;&#10;Description automatically generated">
            <a:extLst>
              <a:ext uri="{FF2B5EF4-FFF2-40B4-BE49-F238E27FC236}">
                <a16:creationId xmlns:a16="http://schemas.microsoft.com/office/drawing/2014/main" id="{D4227EDD-3AD5-3887-829A-643302628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419101" y="1236494"/>
            <a:ext cx="11029950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gifts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has God given you for this next season of change?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need a burst of Pentecost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joy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7030A0"/>
              </a:buClr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0" lvl="1" indent="-6858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can we get better at </a:t>
            </a:r>
            <a:r>
              <a:rPr lang="en-GB" sz="3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listening</a:t>
            </a:r>
            <a:r>
              <a:rPr lang="en-GB" sz="3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each other?</a:t>
            </a:r>
          </a:p>
          <a:p>
            <a:pPr lvl="1">
              <a:buClr>
                <a:srgbClr val="7030A0"/>
              </a:buClr>
            </a:pPr>
            <a:endParaRPr lang="en-US" sz="3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E3FD6C-D851-E2A2-C0C7-4074C9B6F60D}"/>
              </a:ext>
            </a:extLst>
          </p:cNvPr>
          <p:cNvGrpSpPr/>
          <p:nvPr/>
        </p:nvGrpSpPr>
        <p:grpSpPr>
          <a:xfrm>
            <a:off x="9467851" y="-135919"/>
            <a:ext cx="2807759" cy="1529634"/>
            <a:chOff x="6429375" y="-66453"/>
            <a:chExt cx="2807759" cy="1529634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118E63BF-8F84-EC09-6521-599FF1C04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E2AB0A-AE0F-18D7-A0EC-2914DFA56C75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11" name="Picture 10" descr="Text, logo, company name&#10;&#10;Description automatically generated">
            <a:extLst>
              <a:ext uri="{FF2B5EF4-FFF2-40B4-BE49-F238E27FC236}">
                <a16:creationId xmlns:a16="http://schemas.microsoft.com/office/drawing/2014/main" id="{C2359441-BD32-E2EA-A5A3-1F0217BE8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9" y="5735637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f9437-edad-4b70-8c1e-678e90a28dbe">
      <Terms xmlns="http://schemas.microsoft.com/office/infopath/2007/PartnerControls"/>
    </lcf76f155ced4ddcb4097134ff3c332f>
    <TaxCatchAll xmlns="13a34a21-b267-41f8-862e-9a79bb07b7ec" xsi:nil="true"/>
  </documentManagement>
</p:properties>
</file>

<file path=customXml/itemProps1.xml><?xml version="1.0" encoding="utf-8"?>
<ds:datastoreItem xmlns:ds="http://schemas.openxmlformats.org/officeDocument/2006/customXml" ds:itemID="{17EFA34C-CF7E-496B-BF9C-419DA8EF9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7FB1C-EC8E-4657-9521-04098C587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C2F1D6-CC06-490A-9E11-91A9081C189E}">
  <ds:schemaRefs>
    <ds:schemaRef ds:uri="http://schemas.microsoft.com/office/2006/metadata/properties"/>
    <ds:schemaRef ds:uri="http://schemas.microsoft.com/office/infopath/2007/PartnerControls"/>
    <ds:schemaRef ds:uri="466f9437-edad-4b70-8c1e-678e90a28dbe"/>
    <ds:schemaRef ds:uri="13a34a21-b267-41f8-862e-9a79bb07b7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189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Stephanie Chagas-Bijl</cp:lastModifiedBy>
  <cp:revision>5</cp:revision>
  <dcterms:created xsi:type="dcterms:W3CDTF">2023-04-04T13:01:42Z</dcterms:created>
  <dcterms:modified xsi:type="dcterms:W3CDTF">2023-04-20T12:54:44Z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  <property fmtid="{D5CDD505-2E9C-101B-9397-08002B2CF9AE}" pid="3" name="MediaServiceImageTags">
    <vt:lpwstr/>
  </property>
</Properties>
</file>