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62D05-E897-48B0-9C30-3015FAE06924}" v="2" dt="2023-04-17T10:11:46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hagas-Bijl" userId="ad29c413-7ce2-40ab-9739-4fc0ddca22cd" providerId="ADAL" clId="{71562D05-E897-48B0-9C30-3015FAE06924}"/>
    <pc:docChg chg="undo custSel modSld">
      <pc:chgData name="Stephanie Chagas-Bijl" userId="ad29c413-7ce2-40ab-9739-4fc0ddca22cd" providerId="ADAL" clId="{71562D05-E897-48B0-9C30-3015FAE06924}" dt="2023-04-17T10:12:02.110" v="41" actId="1076"/>
      <pc:docMkLst>
        <pc:docMk/>
      </pc:docMkLst>
      <pc:sldChg chg="modSp mod">
        <pc:chgData name="Stephanie Chagas-Bijl" userId="ad29c413-7ce2-40ab-9739-4fc0ddca22cd" providerId="ADAL" clId="{71562D05-E897-48B0-9C30-3015FAE06924}" dt="2023-04-17T10:11:13.429" v="18" actId="1076"/>
        <pc:sldMkLst>
          <pc:docMk/>
          <pc:sldMk cId="2502196690" sldId="256"/>
        </pc:sldMkLst>
        <pc:spChg chg="mod">
          <ac:chgData name="Stephanie Chagas-Bijl" userId="ad29c413-7ce2-40ab-9739-4fc0ddca22cd" providerId="ADAL" clId="{71562D05-E897-48B0-9C30-3015FAE06924}" dt="2023-04-17T10:11:13.429" v="18" actId="1076"/>
          <ac:spMkLst>
            <pc:docMk/>
            <pc:sldMk cId="2502196690" sldId="256"/>
            <ac:spMk id="12" creationId="{776A4E90-4860-918D-F49A-C3D5DA4F6219}"/>
          </ac:spMkLst>
        </pc:spChg>
        <pc:picChg chg="mod">
          <ac:chgData name="Stephanie Chagas-Bijl" userId="ad29c413-7ce2-40ab-9739-4fc0ddca22cd" providerId="ADAL" clId="{71562D05-E897-48B0-9C30-3015FAE06924}" dt="2023-04-17T10:11:07.528" v="17" actId="1076"/>
          <ac:picMkLst>
            <pc:docMk/>
            <pc:sldMk cId="2502196690" sldId="256"/>
            <ac:picMk id="7" creationId="{FD84219F-DB56-3CC9-AA64-CDC8CA83E6B0}"/>
          </ac:picMkLst>
        </pc:picChg>
      </pc:sldChg>
      <pc:sldChg chg="addSp delSp modSp mod">
        <pc:chgData name="Stephanie Chagas-Bijl" userId="ad29c413-7ce2-40ab-9739-4fc0ddca22cd" providerId="ADAL" clId="{71562D05-E897-48B0-9C30-3015FAE06924}" dt="2023-04-17T10:12:02.110" v="41" actId="1076"/>
        <pc:sldMkLst>
          <pc:docMk/>
          <pc:sldMk cId="135585786" sldId="257"/>
        </pc:sldMkLst>
        <pc:spChg chg="mod topLvl">
          <ac:chgData name="Stephanie Chagas-Bijl" userId="ad29c413-7ce2-40ab-9739-4fc0ddca22cd" providerId="ADAL" clId="{71562D05-E897-48B0-9C30-3015FAE06924}" dt="2023-04-17T10:11:46.062" v="38" actId="164"/>
          <ac:spMkLst>
            <pc:docMk/>
            <pc:sldMk cId="135585786" sldId="257"/>
            <ac:spMk id="6" creationId="{6123A7E3-EB04-2A85-7543-8C9907DF25F5}"/>
          </ac:spMkLst>
        </pc:spChg>
        <pc:grpChg chg="del">
          <ac:chgData name="Stephanie Chagas-Bijl" userId="ad29c413-7ce2-40ab-9739-4fc0ddca22cd" providerId="ADAL" clId="{71562D05-E897-48B0-9C30-3015FAE06924}" dt="2023-04-17T10:11:23.948" v="29" actId="165"/>
          <ac:grpSpMkLst>
            <pc:docMk/>
            <pc:sldMk cId="135585786" sldId="257"/>
            <ac:grpSpMk id="7" creationId="{2099DA7F-C80C-2311-6965-09764F20D572}"/>
          </ac:grpSpMkLst>
        </pc:grpChg>
        <pc:grpChg chg="add mod">
          <ac:chgData name="Stephanie Chagas-Bijl" userId="ad29c413-7ce2-40ab-9739-4fc0ddca22cd" providerId="ADAL" clId="{71562D05-E897-48B0-9C30-3015FAE06924}" dt="2023-04-17T10:12:02.110" v="41" actId="1076"/>
          <ac:grpSpMkLst>
            <pc:docMk/>
            <pc:sldMk cId="135585786" sldId="257"/>
            <ac:grpSpMk id="9" creationId="{2C7589A7-1D27-D511-B531-BB159FE6488F}"/>
          </ac:grpSpMkLst>
        </pc:grpChg>
        <pc:picChg chg="mod topLvl">
          <ac:chgData name="Stephanie Chagas-Bijl" userId="ad29c413-7ce2-40ab-9739-4fc0ddca22cd" providerId="ADAL" clId="{71562D05-E897-48B0-9C30-3015FAE06924}" dt="2023-04-17T10:11:50.670" v="40" actId="1076"/>
          <ac:picMkLst>
            <pc:docMk/>
            <pc:sldMk cId="135585786" sldId="257"/>
            <ac:picMk id="5" creationId="{F6B71D40-780C-193D-0B3F-E05F4BE1287D}"/>
          </ac:picMkLst>
        </pc:picChg>
      </pc:sldChg>
    </pc:docChg>
  </pc:docChgLst>
  <pc:docChgLst>
    <pc:chgData name="Faye Lloyd-Jones" userId="5be62e60-938a-45cf-a6c7-349b69a1a2a8" providerId="ADAL" clId="{554C9A8B-3850-42BB-8049-8E12884AC680}"/>
    <pc:docChg chg="undo custSel modSld modMainMaster">
      <pc:chgData name="Faye Lloyd-Jones" userId="5be62e60-938a-45cf-a6c7-349b69a1a2a8" providerId="ADAL" clId="{554C9A8B-3850-42BB-8049-8E12884AC680}" dt="2023-04-04T13:02:25.388" v="38"/>
      <pc:docMkLst>
        <pc:docMk/>
      </pc:docMkLst>
      <pc:sldChg chg="modSp mod">
        <pc:chgData name="Faye Lloyd-Jones" userId="5be62e60-938a-45cf-a6c7-349b69a1a2a8" providerId="ADAL" clId="{554C9A8B-3850-42BB-8049-8E12884AC680}" dt="2023-04-04T13:02:22.032" v="36"/>
        <pc:sldMkLst>
          <pc:docMk/>
          <pc:sldMk cId="2502196690" sldId="256"/>
        </pc:sldMkLst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k cId="2502196690" sldId="256"/>
            <ac:spMk id="12" creationId="{776A4E90-4860-918D-F49A-C3D5DA4F6219}"/>
          </ac:spMkLst>
        </pc:spChg>
        <pc:picChg chg="mod">
          <ac:chgData name="Faye Lloyd-Jones" userId="5be62e60-938a-45cf-a6c7-349b69a1a2a8" providerId="ADAL" clId="{554C9A8B-3850-42BB-8049-8E12884AC680}" dt="2023-04-04T13:02:22.032" v="36"/>
          <ac:picMkLst>
            <pc:docMk/>
            <pc:sldMk cId="2502196690" sldId="256"/>
            <ac:picMk id="7" creationId="{FD84219F-DB56-3CC9-AA64-CDC8CA83E6B0}"/>
          </ac:picMkLst>
        </pc:picChg>
        <pc:picChg chg="mod">
          <ac:chgData name="Faye Lloyd-Jones" userId="5be62e60-938a-45cf-a6c7-349b69a1a2a8" providerId="ADAL" clId="{554C9A8B-3850-42BB-8049-8E12884AC680}" dt="2023-04-04T13:02:22.032" v="36"/>
          <ac:picMkLst>
            <pc:docMk/>
            <pc:sldMk cId="2502196690" sldId="256"/>
            <ac:picMk id="9" creationId="{CD8BDABA-806C-E6FD-5BBE-8B5BD4500736}"/>
          </ac:picMkLst>
        </pc:picChg>
        <pc:picChg chg="mod">
          <ac:chgData name="Faye Lloyd-Jones" userId="5be62e60-938a-45cf-a6c7-349b69a1a2a8" providerId="ADAL" clId="{554C9A8B-3850-42BB-8049-8E12884AC680}" dt="2023-04-04T13:02:22.032" v="36"/>
          <ac:picMkLst>
            <pc:docMk/>
            <pc:sldMk cId="2502196690" sldId="256"/>
            <ac:picMk id="13" creationId="{7DFE62C5-6C1A-C0C2-B499-C0150D8ABE89}"/>
          </ac:picMkLst>
        </pc:picChg>
      </pc:sldChg>
      <pc:sldChg chg="addSp delSp modSp mod">
        <pc:chgData name="Faye Lloyd-Jones" userId="5be62e60-938a-45cf-a6c7-349b69a1a2a8" providerId="ADAL" clId="{554C9A8B-3850-42BB-8049-8E12884AC680}" dt="2023-04-04T13:02:25.388" v="38"/>
        <pc:sldMkLst>
          <pc:docMk/>
          <pc:sldMk cId="135585786" sldId="257"/>
        </pc:sldMkLst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k cId="135585786" sldId="257"/>
            <ac:spMk id="3" creationId="{F4EF7C7A-930E-0665-25EB-A6573F619DBC}"/>
          </ac:spMkLst>
        </pc:spChg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k cId="135585786" sldId="257"/>
            <ac:spMk id="4" creationId="{CDBB54D4-BB94-3E89-32C7-8B052AF6CCA1}"/>
          </ac:spMkLst>
        </pc:spChg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k cId="135585786" sldId="257"/>
            <ac:spMk id="6" creationId="{6123A7E3-EB04-2A85-7543-8C9907DF25F5}"/>
          </ac:spMkLst>
        </pc:spChg>
        <pc:grpChg chg="mod">
          <ac:chgData name="Faye Lloyd-Jones" userId="5be62e60-938a-45cf-a6c7-349b69a1a2a8" providerId="ADAL" clId="{554C9A8B-3850-42BB-8049-8E12884AC680}" dt="2023-04-04T13:02:22.032" v="36"/>
          <ac:grpSpMkLst>
            <pc:docMk/>
            <pc:sldMk cId="135585786" sldId="257"/>
            <ac:grpSpMk id="7" creationId="{2099DA7F-C80C-2311-6965-09764F20D572}"/>
          </ac:grpSpMkLst>
        </pc:grpChg>
        <pc:picChg chg="mod">
          <ac:chgData name="Faye Lloyd-Jones" userId="5be62e60-938a-45cf-a6c7-349b69a1a2a8" providerId="ADAL" clId="{554C9A8B-3850-42BB-8049-8E12884AC680}" dt="2023-04-04T13:02:22.032" v="36"/>
          <ac:picMkLst>
            <pc:docMk/>
            <pc:sldMk cId="135585786" sldId="257"/>
            <ac:picMk id="2" creationId="{0219D9BF-069D-545A-5A7A-CB56FBE5ACDD}"/>
          </ac:picMkLst>
        </pc:picChg>
        <pc:picChg chg="mod">
          <ac:chgData name="Faye Lloyd-Jones" userId="5be62e60-938a-45cf-a6c7-349b69a1a2a8" providerId="ADAL" clId="{554C9A8B-3850-42BB-8049-8E12884AC680}" dt="2023-04-04T13:02:22.032" v="36"/>
          <ac:picMkLst>
            <pc:docMk/>
            <pc:sldMk cId="135585786" sldId="257"/>
            <ac:picMk id="5" creationId="{F6B71D40-780C-193D-0B3F-E05F4BE1287D}"/>
          </ac:picMkLst>
        </pc:picChg>
        <pc:picChg chg="add del mod">
          <ac:chgData name="Faye Lloyd-Jones" userId="5be62e60-938a-45cf-a6c7-349b69a1a2a8" providerId="ADAL" clId="{554C9A8B-3850-42BB-8049-8E12884AC680}" dt="2023-04-04T13:02:25.388" v="38"/>
          <ac:picMkLst>
            <pc:docMk/>
            <pc:sldMk cId="135585786" sldId="257"/>
            <ac:picMk id="8" creationId="{FEF5F5AF-C8D5-684C-7B37-05F904C2C8D8}"/>
          </ac:picMkLst>
        </pc:picChg>
      </pc:sldChg>
      <pc:sldMasterChg chg="modSp modSldLayout">
        <pc:chgData name="Faye Lloyd-Jones" userId="5be62e60-938a-45cf-a6c7-349b69a1a2a8" providerId="ADAL" clId="{554C9A8B-3850-42BB-8049-8E12884AC680}" dt="2023-04-04T13:02:22.032" v="36"/>
        <pc:sldMasterMkLst>
          <pc:docMk/>
          <pc:sldMasterMk cId="914823810" sldId="2147483648"/>
        </pc:sldMasterMkLst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asterMk cId="914823810" sldId="2147483648"/>
            <ac:spMk id="2" creationId="{2F635401-AAAD-215D-B646-E2D1ADBFFC6F}"/>
          </ac:spMkLst>
        </pc:spChg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asterMk cId="914823810" sldId="2147483648"/>
            <ac:spMk id="3" creationId="{97EE05D2-36A2-D224-1777-52D7045E6A11}"/>
          </ac:spMkLst>
        </pc:spChg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asterMk cId="914823810" sldId="2147483648"/>
            <ac:spMk id="4" creationId="{2324D477-18E0-4DD8-2C2F-6A1012D6F1A5}"/>
          </ac:spMkLst>
        </pc:spChg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asterMk cId="914823810" sldId="2147483648"/>
            <ac:spMk id="5" creationId="{028C3E86-720B-995B-0056-883DAAB7CE14}"/>
          </ac:spMkLst>
        </pc:spChg>
        <pc:spChg chg="mod">
          <ac:chgData name="Faye Lloyd-Jones" userId="5be62e60-938a-45cf-a6c7-349b69a1a2a8" providerId="ADAL" clId="{554C9A8B-3850-42BB-8049-8E12884AC680}" dt="2023-04-04T13:02:22.032" v="36"/>
          <ac:spMkLst>
            <pc:docMk/>
            <pc:sldMasterMk cId="914823810" sldId="2147483648"/>
            <ac:spMk id="6" creationId="{0577984A-CE30-04BB-ACF3-FAE18591EEAB}"/>
          </ac:spMkLst>
        </pc:spChg>
        <pc:sldLayoutChg chg="modSp">
          <pc:chgData name="Faye Lloyd-Jones" userId="5be62e60-938a-45cf-a6c7-349b69a1a2a8" providerId="ADAL" clId="{554C9A8B-3850-42BB-8049-8E12884AC680}" dt="2023-04-04T13:02:22.032" v="36"/>
          <pc:sldLayoutMkLst>
            <pc:docMk/>
            <pc:sldMasterMk cId="914823810" sldId="2147483648"/>
            <pc:sldLayoutMk cId="2537401798" sldId="2147483649"/>
          </pc:sldLayoutMkLst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2537401798" sldId="2147483649"/>
              <ac:spMk id="2" creationId="{B5F8829C-5C71-621A-BEBC-EC991030D07F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2537401798" sldId="2147483649"/>
              <ac:spMk id="3" creationId="{AED12ECA-0A80-9348-06EB-6C890D578485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2:22.032" v="36"/>
          <pc:sldLayoutMkLst>
            <pc:docMk/>
            <pc:sldMasterMk cId="914823810" sldId="2147483648"/>
            <pc:sldLayoutMk cId="2610546591" sldId="2147483651"/>
          </pc:sldLayoutMkLst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2610546591" sldId="2147483651"/>
              <ac:spMk id="2" creationId="{9AF3A7E5-4FAE-2048-44D1-D76DD4075F6C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2610546591" sldId="2147483651"/>
              <ac:spMk id="3" creationId="{0DC1F368-0827-38F8-01A8-3F225233D1BA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2:22.032" v="36"/>
          <pc:sldLayoutMkLst>
            <pc:docMk/>
            <pc:sldMasterMk cId="914823810" sldId="2147483648"/>
            <pc:sldLayoutMk cId="80652222" sldId="2147483652"/>
          </pc:sldLayoutMkLst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80652222" sldId="2147483652"/>
              <ac:spMk id="3" creationId="{81B37252-5182-8971-57CC-D92A988D6CBC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80652222" sldId="2147483652"/>
              <ac:spMk id="4" creationId="{B956F02D-5EDE-3763-C52D-4BD9A6615D29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2:22.032" v="36"/>
          <pc:sldLayoutMkLst>
            <pc:docMk/>
            <pc:sldMasterMk cId="914823810" sldId="2147483648"/>
            <pc:sldLayoutMk cId="1716716102" sldId="2147483653"/>
          </pc:sldLayoutMkLst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16716102" sldId="2147483653"/>
              <ac:spMk id="2" creationId="{09F6A7F5-4A0C-34AB-8603-B9BB5CF93112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16716102" sldId="2147483653"/>
              <ac:spMk id="3" creationId="{359E447F-0398-652A-919A-0F4DE8067804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16716102" sldId="2147483653"/>
              <ac:spMk id="4" creationId="{9C651F6B-5A17-7F72-B1DC-F7E4EB8AFD39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16716102" sldId="2147483653"/>
              <ac:spMk id="5" creationId="{35533B29-FA28-EBF5-81DF-66C312342A16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16716102" sldId="2147483653"/>
              <ac:spMk id="6" creationId="{369C83F7-E412-B42D-D29D-A193DC080C79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2:22.032" v="36"/>
          <pc:sldLayoutMkLst>
            <pc:docMk/>
            <pc:sldMasterMk cId="914823810" sldId="2147483648"/>
            <pc:sldLayoutMk cId="1779906663" sldId="2147483656"/>
          </pc:sldLayoutMkLst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79906663" sldId="2147483656"/>
              <ac:spMk id="2" creationId="{90A09AA8-CA89-3AA3-B941-6F50A7A551CA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79906663" sldId="2147483656"/>
              <ac:spMk id="3" creationId="{44AAC34D-A941-CF0F-2BDE-5D8CFBE9AC1E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779906663" sldId="2147483656"/>
              <ac:spMk id="4" creationId="{7C5E6ADE-20D2-22F1-ACFF-DA2CBB48356A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2:22.032" v="36"/>
          <pc:sldLayoutMkLst>
            <pc:docMk/>
            <pc:sldMasterMk cId="914823810" sldId="2147483648"/>
            <pc:sldLayoutMk cId="1546801683" sldId="2147483657"/>
          </pc:sldLayoutMkLst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546801683" sldId="2147483657"/>
              <ac:spMk id="2" creationId="{036F0EA5-D8C2-5047-F747-E01371E7302F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546801683" sldId="2147483657"/>
              <ac:spMk id="3" creationId="{4C6D47F4-DB1B-F693-12A5-4ABD54AA8EBA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1546801683" sldId="2147483657"/>
              <ac:spMk id="4" creationId="{8C739D30-ABCC-1B68-C353-7CC185ABA0E7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2:22.032" v="36"/>
          <pc:sldLayoutMkLst>
            <pc:docMk/>
            <pc:sldMasterMk cId="914823810" sldId="2147483648"/>
            <pc:sldLayoutMk cId="3986504628" sldId="2147483659"/>
          </pc:sldLayoutMkLst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3986504628" sldId="2147483659"/>
              <ac:spMk id="2" creationId="{9618142A-2085-0DF9-7F46-50FE9075F750}"/>
            </ac:spMkLst>
          </pc:spChg>
          <pc:spChg chg="mod">
            <ac:chgData name="Faye Lloyd-Jones" userId="5be62e60-938a-45cf-a6c7-349b69a1a2a8" providerId="ADAL" clId="{554C9A8B-3850-42BB-8049-8E12884AC680}" dt="2023-04-04T13:02:22.032" v="36"/>
            <ac:spMkLst>
              <pc:docMk/>
              <pc:sldMasterMk cId="914823810" sldId="2147483648"/>
              <pc:sldLayoutMk cId="3986504628" sldId="2147483659"/>
              <ac:spMk id="3" creationId="{C33A984D-8422-F73F-54FB-7623FE6564E3}"/>
            </ac:spMkLst>
          </pc:spChg>
        </pc:sldLayoutChg>
      </pc:sldMasterChg>
      <pc:sldMasterChg chg="modSp modSldLayout">
        <pc:chgData name="Faye Lloyd-Jones" userId="5be62e60-938a-45cf-a6c7-349b69a1a2a8" providerId="ADAL" clId="{554C9A8B-3850-42BB-8049-8E12884AC680}" dt="2023-04-04T13:00:19.825" v="2"/>
        <pc:sldMasterMkLst>
          <pc:docMk/>
          <pc:sldMasterMk cId="1767828190" sldId="2147483660"/>
        </pc:sldMasterMkLst>
        <pc:spChg chg="mod">
          <ac:chgData name="Faye Lloyd-Jones" userId="5be62e60-938a-45cf-a6c7-349b69a1a2a8" providerId="ADAL" clId="{554C9A8B-3850-42BB-8049-8E12884AC680}" dt="2023-04-04T13:00:19.825" v="2"/>
          <ac:spMkLst>
            <pc:docMk/>
            <pc:sldMasterMk cId="1767828190" sldId="2147483660"/>
            <ac:spMk id="2" creationId="{00000000-0000-0000-0000-000000000000}"/>
          </ac:spMkLst>
        </pc:spChg>
        <pc:spChg chg="mod">
          <ac:chgData name="Faye Lloyd-Jones" userId="5be62e60-938a-45cf-a6c7-349b69a1a2a8" providerId="ADAL" clId="{554C9A8B-3850-42BB-8049-8E12884AC680}" dt="2023-04-04T13:00:19.825" v="2"/>
          <ac:spMkLst>
            <pc:docMk/>
            <pc:sldMasterMk cId="1767828190" sldId="2147483660"/>
            <ac:spMk id="3" creationId="{00000000-0000-0000-0000-000000000000}"/>
          </ac:spMkLst>
        </pc:spChg>
        <pc:spChg chg="mod">
          <ac:chgData name="Faye Lloyd-Jones" userId="5be62e60-938a-45cf-a6c7-349b69a1a2a8" providerId="ADAL" clId="{554C9A8B-3850-42BB-8049-8E12884AC680}" dt="2023-04-04T13:00:19.825" v="2"/>
          <ac:spMkLst>
            <pc:docMk/>
            <pc:sldMasterMk cId="1767828190" sldId="2147483660"/>
            <ac:spMk id="4" creationId="{00000000-0000-0000-0000-000000000000}"/>
          </ac:spMkLst>
        </pc:spChg>
        <pc:spChg chg="mod">
          <ac:chgData name="Faye Lloyd-Jones" userId="5be62e60-938a-45cf-a6c7-349b69a1a2a8" providerId="ADAL" clId="{554C9A8B-3850-42BB-8049-8E12884AC680}" dt="2023-04-04T13:00:19.825" v="2"/>
          <ac:spMkLst>
            <pc:docMk/>
            <pc:sldMasterMk cId="1767828190" sldId="2147483660"/>
            <ac:spMk id="5" creationId="{00000000-0000-0000-0000-000000000000}"/>
          </ac:spMkLst>
        </pc:spChg>
        <pc:spChg chg="mod">
          <ac:chgData name="Faye Lloyd-Jones" userId="5be62e60-938a-45cf-a6c7-349b69a1a2a8" providerId="ADAL" clId="{554C9A8B-3850-42BB-8049-8E12884AC680}" dt="2023-04-04T13:00:19.825" v="2"/>
          <ac:spMkLst>
            <pc:docMk/>
            <pc:sldMasterMk cId="1767828190" sldId="2147483660"/>
            <ac:spMk id="6" creationId="{00000000-0000-0000-0000-000000000000}"/>
          </ac:spMkLst>
        </pc:spChg>
        <pc:sldLayoutChg chg="modSp">
          <pc:chgData name="Faye Lloyd-Jones" userId="5be62e60-938a-45cf-a6c7-349b69a1a2a8" providerId="ADAL" clId="{554C9A8B-3850-42BB-8049-8E12884AC680}" dt="2023-04-04T13:00:19.825" v="2"/>
          <pc:sldLayoutMkLst>
            <pc:docMk/>
            <pc:sldMasterMk cId="1767828190" sldId="2147483660"/>
            <pc:sldLayoutMk cId="3777039229" sldId="2147483661"/>
          </pc:sldLayoutMkLst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3777039229" sldId="2147483661"/>
              <ac:spMk id="2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3777039229" sldId="2147483661"/>
              <ac:spMk id="3" creationId="{00000000-0000-0000-0000-000000000000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0:19.825" v="2"/>
          <pc:sldLayoutMkLst>
            <pc:docMk/>
            <pc:sldMasterMk cId="1767828190" sldId="2147483660"/>
            <pc:sldLayoutMk cId="1300102591" sldId="2147483663"/>
          </pc:sldLayoutMkLst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1300102591" sldId="2147483663"/>
              <ac:spMk id="2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1300102591" sldId="2147483663"/>
              <ac:spMk id="3" creationId="{00000000-0000-0000-0000-000000000000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0:19.825" v="2"/>
          <pc:sldLayoutMkLst>
            <pc:docMk/>
            <pc:sldMasterMk cId="1767828190" sldId="2147483660"/>
            <pc:sldLayoutMk cId="1884968694" sldId="2147483664"/>
          </pc:sldLayoutMkLst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1884968694" sldId="2147483664"/>
              <ac:spMk id="3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1884968694" sldId="2147483664"/>
              <ac:spMk id="4" creationId="{00000000-0000-0000-0000-000000000000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0:19.825" v="2"/>
          <pc:sldLayoutMkLst>
            <pc:docMk/>
            <pc:sldMasterMk cId="1767828190" sldId="2147483660"/>
            <pc:sldLayoutMk cId="49955396" sldId="2147483665"/>
          </pc:sldLayoutMkLst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49955396" sldId="2147483665"/>
              <ac:spMk id="2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49955396" sldId="2147483665"/>
              <ac:spMk id="3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49955396" sldId="2147483665"/>
              <ac:spMk id="4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49955396" sldId="2147483665"/>
              <ac:spMk id="5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49955396" sldId="2147483665"/>
              <ac:spMk id="6" creationId="{00000000-0000-0000-0000-000000000000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0:19.825" v="2"/>
          <pc:sldLayoutMkLst>
            <pc:docMk/>
            <pc:sldMasterMk cId="1767828190" sldId="2147483660"/>
            <pc:sldLayoutMk cId="1123959683" sldId="2147483668"/>
          </pc:sldLayoutMkLst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1123959683" sldId="2147483668"/>
              <ac:spMk id="2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1123959683" sldId="2147483668"/>
              <ac:spMk id="3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1123959683" sldId="2147483668"/>
              <ac:spMk id="4" creationId="{00000000-0000-0000-0000-000000000000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0:19.825" v="2"/>
          <pc:sldLayoutMkLst>
            <pc:docMk/>
            <pc:sldMasterMk cId="1767828190" sldId="2147483660"/>
            <pc:sldLayoutMk cId="2544563208" sldId="2147483669"/>
          </pc:sldLayoutMkLst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2544563208" sldId="2147483669"/>
              <ac:spMk id="2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2544563208" sldId="2147483669"/>
              <ac:spMk id="3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2544563208" sldId="2147483669"/>
              <ac:spMk id="4" creationId="{00000000-0000-0000-0000-000000000000}"/>
            </ac:spMkLst>
          </pc:spChg>
        </pc:sldLayoutChg>
        <pc:sldLayoutChg chg="modSp">
          <pc:chgData name="Faye Lloyd-Jones" userId="5be62e60-938a-45cf-a6c7-349b69a1a2a8" providerId="ADAL" clId="{554C9A8B-3850-42BB-8049-8E12884AC680}" dt="2023-04-04T13:00:19.825" v="2"/>
          <pc:sldLayoutMkLst>
            <pc:docMk/>
            <pc:sldMasterMk cId="1767828190" sldId="2147483660"/>
            <pc:sldLayoutMk cId="3871445616" sldId="2147483671"/>
          </pc:sldLayoutMkLst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3871445616" sldId="2147483671"/>
              <ac:spMk id="2" creationId="{00000000-0000-0000-0000-000000000000}"/>
            </ac:spMkLst>
          </pc:spChg>
          <pc:spChg chg="mod">
            <ac:chgData name="Faye Lloyd-Jones" userId="5be62e60-938a-45cf-a6c7-349b69a1a2a8" providerId="ADAL" clId="{554C9A8B-3850-42BB-8049-8E12884AC680}" dt="2023-04-04T13:00:19.825" v="2"/>
            <ac:spMkLst>
              <pc:docMk/>
              <pc:sldMasterMk cId="1767828190" sldId="2147483660"/>
              <pc:sldLayoutMk cId="387144561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829C-5C71-621A-BEBC-EC991030D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12ECA-0A80-9348-06EB-6C890D578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B2A0-E55E-D0BB-6D32-08F60052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4196-8E0D-C4E1-797F-2C21B280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94C4-D29C-AB38-EC90-3A6C8F2B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0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C3F5-BE96-AE51-C05E-C9FF39F4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D1564-2B8E-CFBB-DB59-79F1BA204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98975-16E3-FA93-286C-4737836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F62A-4319-B480-E0A2-0AFF98A1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1754E-382A-C369-6BA6-D624F669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18142A-2085-0DF9-7F46-50FE9075F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A984D-8422-F73F-54FB-7623FE656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AC0AC-AC62-9D10-8864-898564AE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2FB7-A2F0-7550-1114-F297E825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F18B-210B-ABE6-1EFE-9241CF9B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0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6C6E-A0D3-1037-B417-C2F6F5FB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D4A9-C122-B19C-C1E6-CF6B04D5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E21A7-82D9-BFBB-F30D-C3DB3E9B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4999D-9FD7-F508-858B-C84106B1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B042-A908-4685-8860-C996C759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9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A7E5-4FAE-2048-44D1-D76DD407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1F368-0827-38F8-01A8-3F225233D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7FF8A-2038-4F33-8912-A3B38CAA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2286-355A-0824-1444-E55A9F05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09E3-7EB2-C74B-AE6A-AE5B5A4B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4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EAB2-0F2B-6E2D-E814-5C8CC36A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7252-5182-8971-57CC-D92A988D6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6F02D-5EDE-3763-C52D-4BD9A6615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0A0ED-47E3-3E90-9DA8-A3374143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F4B4-DFF7-209C-B652-F7DC2726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C72A2-8E93-7362-9A42-C78982FA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A7F5-4A0C-34AB-8603-B9BB5CF9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E447F-0398-652A-919A-0F4DE8067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51F6B-5A17-7F72-B1DC-F7E4EB8A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33B29-FA28-EBF5-81DF-66C312342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C83F7-E412-B42D-D29D-A193DC080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24250-0B16-2CBE-2555-4B9C6997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45E71-B7DB-523F-4160-D4A51149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A5744-303B-90FE-01DB-508CD773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1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AA61-78C5-D64C-4782-4140EA1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C15B8-0D65-0A9F-F78B-327D1147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F2452-AF04-8D04-A995-B532329C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83472-2987-A554-0031-167BCB8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9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06C2C-D117-A55B-8D39-1BE1E241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46937-737E-2CFE-0435-3426373C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73BE3-E97F-2C18-A003-9E6917AA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9AA8-CA89-3AA3-B941-6F50A7A5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C34D-A941-CF0F-2BDE-5D8CFBE9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E6ADE-20D2-22F1-ACFF-DA2CBB483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13DA0-8216-1612-D9EB-4A56AEC4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835D1-3B52-54A9-225D-CA6019D0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A38D3-5B98-BC83-DFBC-9D15602E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0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0EA5-D8C2-5047-F747-E01371E7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D47F4-DB1B-F693-12A5-4ABD54AA8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39D30-ABCC-1B68-C353-7CC185ABA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C1773-82DC-CF20-7C35-44EB3220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E470D-E664-9988-3CA9-672C6699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17077-1DC7-0709-4026-5F95FEA4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0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35401-AAAD-215D-B646-E2D1ADBF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E05D2-36A2-D224-1777-52D7045E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D477-18E0-4DD8-2C2F-6A1012D6F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A632-B498-420B-BDF4-E6B101140A02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C3E86-720B-995B-0056-883DAAB7C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984A-CE30-04BB-ACF3-FAE18591E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9F20-5E64-4C54-B26F-D7C424B8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D8BDABA-806C-E6FD-5BBE-8B5BD4500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D84219F-DB56-3CC9-AA64-CDC8CA83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956" y1="34269" x2="14956" y2="34269"/>
                        <a14:foregroundMark x1="41820" y1="30565" x2="41820" y2="30565"/>
                        <a14:foregroundMark x1="47917" y1="32593" x2="47917" y2="32593"/>
                        <a14:foregroundMark x1="56711" y1="35088" x2="56711" y2="35088"/>
                        <a14:foregroundMark x1="64211" y1="37505" x2="64211" y2="37505"/>
                        <a14:foregroundMark x1="74123" y1="36959" x2="74123" y2="36959"/>
                        <a14:foregroundMark x1="82237" y1="36959" x2="82237" y2="36959"/>
                        <a14:backgroundMark x1="21798" y1="61248" x2="21798" y2="61248"/>
                        <a14:backgroundMark x1="15395" y1="57505" x2="27259" y2="56218"/>
                        <a14:backgroundMark x1="27259" y1="56218" x2="62346" y2="61014"/>
                        <a14:backgroundMark x1="62346" y1="61014" x2="83026" y2="59025"/>
                        <a14:backgroundMark x1="83026" y1="59025" x2="84386" y2="59181"/>
                        <a14:backgroundMark x1="53202" y1="35984" x2="53202" y2="35984"/>
                        <a14:backgroundMark x1="58750" y1="38207" x2="58750" y2="38207"/>
                        <a14:backgroundMark x1="38443" y1="38596" x2="38443" y2="38596"/>
                        <a14:backgroundMark x1="57741" y1="38324" x2="57741" y2="38324"/>
                        <a14:backgroundMark x1="29123" y1="35945" x2="29123" y2="35945"/>
                        <a14:backgroundMark x1="34430" y1="31189" x2="34430" y2="3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54" y="13335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6A4E90-4860-918D-F49A-C3D5DA4F6219}"/>
              </a:ext>
            </a:extLst>
          </p:cNvPr>
          <p:cNvSpPr txBox="1"/>
          <p:nvPr/>
        </p:nvSpPr>
        <p:spPr>
          <a:xfrm>
            <a:off x="769511" y="3768408"/>
            <a:ext cx="9050765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4800" spc="212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THE SPIRIT</a:t>
            </a:r>
          </a:p>
        </p:txBody>
      </p:sp>
      <p:pic>
        <p:nvPicPr>
          <p:cNvPr id="13" name="Picture 12" descr="Text, logo, company name&#10;&#10;Description automatically generated">
            <a:extLst>
              <a:ext uri="{FF2B5EF4-FFF2-40B4-BE49-F238E27FC236}">
                <a16:creationId xmlns:a16="http://schemas.microsoft.com/office/drawing/2014/main" id="{7DFE62C5-6C1A-C0C2-B499-C0150D8AB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24" y="5251451"/>
            <a:ext cx="1115037" cy="12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9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0219D9BF-069D-545A-5A7A-CB56FBE5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F4EF7C7A-930E-0665-25EB-A6573F619DBC}"/>
              </a:ext>
            </a:extLst>
          </p:cNvPr>
          <p:cNvSpPr txBox="1"/>
          <p:nvPr/>
        </p:nvSpPr>
        <p:spPr>
          <a:xfrm>
            <a:off x="1173333" y="2114171"/>
            <a:ext cx="8834267" cy="787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DBB54D4-BB94-3E89-32C7-8B052AF6CCA1}"/>
              </a:ext>
            </a:extLst>
          </p:cNvPr>
          <p:cNvSpPr txBox="1"/>
          <p:nvPr/>
        </p:nvSpPr>
        <p:spPr>
          <a:xfrm>
            <a:off x="853209" y="311570"/>
            <a:ext cx="9532145" cy="1400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7589A7-1D27-D511-B531-BB159FE6488F}"/>
              </a:ext>
            </a:extLst>
          </p:cNvPr>
          <p:cNvGrpSpPr/>
          <p:nvPr/>
        </p:nvGrpSpPr>
        <p:grpSpPr>
          <a:xfrm>
            <a:off x="8718587" y="-277621"/>
            <a:ext cx="3724274" cy="2039512"/>
            <a:chOff x="8782051" y="-145732"/>
            <a:chExt cx="3724274" cy="2039512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F6B71D40-780C-193D-0B3F-E05F4BE12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051" y="-145732"/>
              <a:ext cx="3724274" cy="20395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23A7E3-EB04-2A85-7543-8C9907DF25F5}"/>
                </a:ext>
              </a:extLst>
            </p:cNvPr>
            <p:cNvSpPr txBox="1"/>
            <p:nvPr/>
          </p:nvSpPr>
          <p:spPr>
            <a:xfrm>
              <a:off x="9064379" y="736114"/>
              <a:ext cx="3032689" cy="3520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1400" spc="212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FEF5F5AF-C8D5-684C-7B37-05F904C2C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24" y="5251451"/>
            <a:ext cx="1115037" cy="12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f9437-edad-4b70-8c1e-678e90a28dbe">
      <Terms xmlns="http://schemas.microsoft.com/office/infopath/2007/PartnerControls"/>
    </lcf76f155ced4ddcb4097134ff3c332f>
    <TaxCatchAll xmlns="13a34a21-b267-41f8-862e-9a79bb07b7ec" xsi:nil="true"/>
  </documentManagement>
</p:properties>
</file>

<file path=customXml/itemProps1.xml><?xml version="1.0" encoding="utf-8"?>
<ds:datastoreItem xmlns:ds="http://schemas.openxmlformats.org/officeDocument/2006/customXml" ds:itemID="{EC92A6D6-A1BE-4876-B174-680BC48C4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D4BD11-5D03-4D9B-BB57-D0E94BEDF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8A8635-6466-4028-ABF7-6D801383C760}">
  <ds:schemaRefs>
    <ds:schemaRef ds:uri="http://schemas.microsoft.com/office/2006/metadata/properties"/>
    <ds:schemaRef ds:uri="http://schemas.microsoft.com/office/infopath/2007/PartnerControls"/>
    <ds:schemaRef ds:uri="466f9437-edad-4b70-8c1e-678e90a28dbe"/>
    <ds:schemaRef ds:uri="13a34a21-b267-41f8-862e-9a79bb07b7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Stephanie Chagas-Bijl</cp:lastModifiedBy>
  <cp:revision>1</cp:revision>
  <dcterms:created xsi:type="dcterms:W3CDTF">2023-04-04T12:49:53Z</dcterms:created>
  <dcterms:modified xsi:type="dcterms:W3CDTF">2023-04-17T10:12:02Z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0x0101004BF448C662FB394AAC99D0785FCB9EFE</vt:lpwstr>
  </property>
  <property fmtid="{D5CDD505-2E9C-101B-9397-08002B2CF9AE}" pid="3" name="MediaServiceImageTags">
    <vt:lpwstr/>
  </property>
</Properties>
</file>