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19F71C-02DE-4B8C-A40D-EC26BFD377C3}" v="6" dt="2023-05-18T07:42:24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ye Lloyd-Jones" userId="5be62e60-938a-45cf-a6c7-349b69a1a2a8" providerId="ADAL" clId="{59B68B20-9BC3-4C91-BDA1-FF146F62AB38}"/>
    <pc:docChg chg="custSel modSld">
      <pc:chgData name="Faye Lloyd-Jones" userId="5be62e60-938a-45cf-a6c7-349b69a1a2a8" providerId="ADAL" clId="{59B68B20-9BC3-4C91-BDA1-FF146F62AB38}" dt="2023-05-12T10:27:11.683" v="4" actId="167"/>
      <pc:docMkLst>
        <pc:docMk/>
      </pc:docMkLst>
      <pc:sldChg chg="addSp delSp modSp mod">
        <pc:chgData name="Faye Lloyd-Jones" userId="5be62e60-938a-45cf-a6c7-349b69a1a2a8" providerId="ADAL" clId="{59B68B20-9BC3-4C91-BDA1-FF146F62AB38}" dt="2023-05-12T10:27:11.683" v="4" actId="167"/>
        <pc:sldMkLst>
          <pc:docMk/>
          <pc:sldMk cId="960030285" sldId="256"/>
        </pc:sldMkLst>
        <pc:picChg chg="add mod ord">
          <ac:chgData name="Faye Lloyd-Jones" userId="5be62e60-938a-45cf-a6c7-349b69a1a2a8" providerId="ADAL" clId="{59B68B20-9BC3-4C91-BDA1-FF146F62AB38}" dt="2023-05-12T10:27:11.683" v="4" actId="167"/>
          <ac:picMkLst>
            <pc:docMk/>
            <pc:sldMk cId="960030285" sldId="256"/>
            <ac:picMk id="3" creationId="{D6B956C9-4D69-11F1-8264-920360E0A512}"/>
          </ac:picMkLst>
        </pc:picChg>
        <pc:picChg chg="del">
          <ac:chgData name="Faye Lloyd-Jones" userId="5be62e60-938a-45cf-a6c7-349b69a1a2a8" providerId="ADAL" clId="{59B68B20-9BC3-4C91-BDA1-FF146F62AB38}" dt="2023-05-12T10:27:01.787" v="0" actId="478"/>
          <ac:picMkLst>
            <pc:docMk/>
            <pc:sldMk cId="960030285" sldId="256"/>
            <ac:picMk id="5" creationId="{94C7D57F-2216-0063-0671-0F1A451180E4}"/>
          </ac:picMkLst>
        </pc:picChg>
      </pc:sldChg>
    </pc:docChg>
  </pc:docChgLst>
  <pc:docChgLst>
    <pc:chgData name="Faye Lloyd-Jones" userId="5be62e60-938a-45cf-a6c7-349b69a1a2a8" providerId="ADAL" clId="{9419F71C-02DE-4B8C-A40D-EC26BFD377C3}"/>
    <pc:docChg chg="custSel modSld modMainMaster">
      <pc:chgData name="Faye Lloyd-Jones" userId="5be62e60-938a-45cf-a6c7-349b69a1a2a8" providerId="ADAL" clId="{9419F71C-02DE-4B8C-A40D-EC26BFD377C3}" dt="2023-05-18T07:42:45.700" v="45" actId="2085"/>
      <pc:docMkLst>
        <pc:docMk/>
      </pc:docMkLst>
      <pc:sldChg chg="addSp delSp modSp mod">
        <pc:chgData name="Faye Lloyd-Jones" userId="5be62e60-938a-45cf-a6c7-349b69a1a2a8" providerId="ADAL" clId="{9419F71C-02DE-4B8C-A40D-EC26BFD377C3}" dt="2023-05-18T07:40:48.353" v="33" actId="1037"/>
        <pc:sldMkLst>
          <pc:docMk/>
          <pc:sldMk cId="960030285" sldId="256"/>
        </pc:sldMkLst>
        <pc:picChg chg="del mod">
          <ac:chgData name="Faye Lloyd-Jones" userId="5be62e60-938a-45cf-a6c7-349b69a1a2a8" providerId="ADAL" clId="{9419F71C-02DE-4B8C-A40D-EC26BFD377C3}" dt="2023-05-18T07:37:29.983" v="4" actId="478"/>
          <ac:picMkLst>
            <pc:docMk/>
            <pc:sldMk cId="960030285" sldId="256"/>
            <ac:picMk id="3" creationId="{D6B956C9-4D69-11F1-8264-920360E0A512}"/>
          </ac:picMkLst>
        </pc:picChg>
        <pc:picChg chg="add mod ord">
          <ac:chgData name="Faye Lloyd-Jones" userId="5be62e60-938a-45cf-a6c7-349b69a1a2a8" providerId="ADAL" clId="{9419F71C-02DE-4B8C-A40D-EC26BFD377C3}" dt="2023-05-18T07:40:42.472" v="9" actId="167"/>
          <ac:picMkLst>
            <pc:docMk/>
            <pc:sldMk cId="960030285" sldId="256"/>
            <ac:picMk id="4" creationId="{86308FE8-A273-8005-3BFF-0BB404765001}"/>
          </ac:picMkLst>
        </pc:picChg>
        <pc:picChg chg="mod">
          <ac:chgData name="Faye Lloyd-Jones" userId="5be62e60-938a-45cf-a6c7-349b69a1a2a8" providerId="ADAL" clId="{9419F71C-02DE-4B8C-A40D-EC26BFD377C3}" dt="2023-05-18T07:40:48.353" v="33" actId="1037"/>
          <ac:picMkLst>
            <pc:docMk/>
            <pc:sldMk cId="960030285" sldId="256"/>
            <ac:picMk id="6" creationId="{8C2F1ED1-6D83-DA06-1886-8CACD5943B74}"/>
          </ac:picMkLst>
        </pc:picChg>
      </pc:sldChg>
      <pc:sldChg chg="addSp delSp modSp mod">
        <pc:chgData name="Faye Lloyd-Jones" userId="5be62e60-938a-45cf-a6c7-349b69a1a2a8" providerId="ADAL" clId="{9419F71C-02DE-4B8C-A40D-EC26BFD377C3}" dt="2023-05-18T07:42:45.700" v="45" actId="2085"/>
        <pc:sldMkLst>
          <pc:docMk/>
          <pc:sldMk cId="2638546543" sldId="257"/>
        </pc:sldMkLst>
        <pc:spChg chg="mod">
          <ac:chgData name="Faye Lloyd-Jones" userId="5be62e60-938a-45cf-a6c7-349b69a1a2a8" providerId="ADAL" clId="{9419F71C-02DE-4B8C-A40D-EC26BFD377C3}" dt="2023-05-18T07:37:20.458" v="2"/>
          <ac:spMkLst>
            <pc:docMk/>
            <pc:sldMk cId="2638546543" sldId="257"/>
            <ac:spMk id="4" creationId="{F53EED3B-D6CA-B9BF-F3B1-1243C7A8B9D0}"/>
          </ac:spMkLst>
        </pc:spChg>
        <pc:spChg chg="mod">
          <ac:chgData name="Faye Lloyd-Jones" userId="5be62e60-938a-45cf-a6c7-349b69a1a2a8" providerId="ADAL" clId="{9419F71C-02DE-4B8C-A40D-EC26BFD377C3}" dt="2023-05-18T07:37:20.458" v="2"/>
          <ac:spMkLst>
            <pc:docMk/>
            <pc:sldMk cId="2638546543" sldId="257"/>
            <ac:spMk id="5" creationId="{85BA23A6-0D0E-CDD2-2972-B7AB76016E93}"/>
          </ac:spMkLst>
        </pc:spChg>
        <pc:spChg chg="add mod">
          <ac:chgData name="Faye Lloyd-Jones" userId="5be62e60-938a-45cf-a6c7-349b69a1a2a8" providerId="ADAL" clId="{9419F71C-02DE-4B8C-A40D-EC26BFD377C3}" dt="2023-05-18T07:42:45.700" v="45" actId="2085"/>
          <ac:spMkLst>
            <pc:docMk/>
            <pc:sldMk cId="2638546543" sldId="257"/>
            <ac:spMk id="7" creationId="{34E2FA75-2D6A-EEC6-B85A-F6E21A549F57}"/>
          </ac:spMkLst>
        </pc:spChg>
        <pc:spChg chg="add mod">
          <ac:chgData name="Faye Lloyd-Jones" userId="5be62e60-938a-45cf-a6c7-349b69a1a2a8" providerId="ADAL" clId="{9419F71C-02DE-4B8C-A40D-EC26BFD377C3}" dt="2023-05-18T07:42:30.599" v="43" actId="14100"/>
          <ac:spMkLst>
            <pc:docMk/>
            <pc:sldMk cId="2638546543" sldId="257"/>
            <ac:spMk id="8" creationId="{7BE9C08B-0413-1E20-9402-0E7C428167E3}"/>
          </ac:spMkLst>
        </pc:spChg>
        <pc:spChg chg="add mod">
          <ac:chgData name="Faye Lloyd-Jones" userId="5be62e60-938a-45cf-a6c7-349b69a1a2a8" providerId="ADAL" clId="{9419F71C-02DE-4B8C-A40D-EC26BFD377C3}" dt="2023-05-18T07:42:30.599" v="43" actId="14100"/>
          <ac:spMkLst>
            <pc:docMk/>
            <pc:sldMk cId="2638546543" sldId="257"/>
            <ac:spMk id="9" creationId="{32B2EDCB-0DB2-CB37-3BDA-EC988693A851}"/>
          </ac:spMkLst>
        </pc:spChg>
        <pc:picChg chg="del mod">
          <ac:chgData name="Faye Lloyd-Jones" userId="5be62e60-938a-45cf-a6c7-349b69a1a2a8" providerId="ADAL" clId="{9419F71C-02DE-4B8C-A40D-EC26BFD377C3}" dt="2023-05-18T07:41:04.015" v="34" actId="478"/>
          <ac:picMkLst>
            <pc:docMk/>
            <pc:sldMk cId="2638546543" sldId="257"/>
            <ac:picMk id="3" creationId="{3F4CDB7D-FA87-3CAF-5E6E-70C0A4FE32CD}"/>
          </ac:picMkLst>
        </pc:picChg>
        <pc:picChg chg="add mod">
          <ac:chgData name="Faye Lloyd-Jones" userId="5be62e60-938a-45cf-a6c7-349b69a1a2a8" providerId="ADAL" clId="{9419F71C-02DE-4B8C-A40D-EC26BFD377C3}" dt="2023-05-18T07:41:29.133" v="37" actId="962"/>
          <ac:picMkLst>
            <pc:docMk/>
            <pc:sldMk cId="2638546543" sldId="257"/>
            <ac:picMk id="6" creationId="{CF81539F-52EA-DF8C-F109-AD02E44AE4C2}"/>
          </ac:picMkLst>
        </pc:picChg>
      </pc:sldChg>
      <pc:sldMasterChg chg="modSp modSldLayout">
        <pc:chgData name="Faye Lloyd-Jones" userId="5be62e60-938a-45cf-a6c7-349b69a1a2a8" providerId="ADAL" clId="{9419F71C-02DE-4B8C-A40D-EC26BFD377C3}" dt="2023-05-18T07:37:20.458" v="2"/>
        <pc:sldMasterMkLst>
          <pc:docMk/>
          <pc:sldMasterMk cId="2655068365" sldId="2147483648"/>
        </pc:sldMasterMkLst>
        <pc:spChg chg="mod">
          <ac:chgData name="Faye Lloyd-Jones" userId="5be62e60-938a-45cf-a6c7-349b69a1a2a8" providerId="ADAL" clId="{9419F71C-02DE-4B8C-A40D-EC26BFD377C3}" dt="2023-05-18T07:37:20.458" v="2"/>
          <ac:spMkLst>
            <pc:docMk/>
            <pc:sldMasterMk cId="2655068365" sldId="2147483648"/>
            <ac:spMk id="2" creationId="{26864D55-BF91-C4A6-16B9-665C260CF211}"/>
          </ac:spMkLst>
        </pc:spChg>
        <pc:spChg chg="mod">
          <ac:chgData name="Faye Lloyd-Jones" userId="5be62e60-938a-45cf-a6c7-349b69a1a2a8" providerId="ADAL" clId="{9419F71C-02DE-4B8C-A40D-EC26BFD377C3}" dt="2023-05-18T07:37:20.458" v="2"/>
          <ac:spMkLst>
            <pc:docMk/>
            <pc:sldMasterMk cId="2655068365" sldId="2147483648"/>
            <ac:spMk id="3" creationId="{65725BC1-365B-C0F8-8C49-EFD803A75F13}"/>
          </ac:spMkLst>
        </pc:spChg>
        <pc:spChg chg="mod">
          <ac:chgData name="Faye Lloyd-Jones" userId="5be62e60-938a-45cf-a6c7-349b69a1a2a8" providerId="ADAL" clId="{9419F71C-02DE-4B8C-A40D-EC26BFD377C3}" dt="2023-05-18T07:37:20.458" v="2"/>
          <ac:spMkLst>
            <pc:docMk/>
            <pc:sldMasterMk cId="2655068365" sldId="2147483648"/>
            <ac:spMk id="4" creationId="{9A6614A2-732B-4656-5067-0BC1356302DA}"/>
          </ac:spMkLst>
        </pc:spChg>
        <pc:spChg chg="mod">
          <ac:chgData name="Faye Lloyd-Jones" userId="5be62e60-938a-45cf-a6c7-349b69a1a2a8" providerId="ADAL" clId="{9419F71C-02DE-4B8C-A40D-EC26BFD377C3}" dt="2023-05-18T07:37:20.458" v="2"/>
          <ac:spMkLst>
            <pc:docMk/>
            <pc:sldMasterMk cId="2655068365" sldId="2147483648"/>
            <ac:spMk id="5" creationId="{B6FBAB4F-DD8A-87A1-262C-619F8AE3C081}"/>
          </ac:spMkLst>
        </pc:spChg>
        <pc:spChg chg="mod">
          <ac:chgData name="Faye Lloyd-Jones" userId="5be62e60-938a-45cf-a6c7-349b69a1a2a8" providerId="ADAL" clId="{9419F71C-02DE-4B8C-A40D-EC26BFD377C3}" dt="2023-05-18T07:37:20.458" v="2"/>
          <ac:spMkLst>
            <pc:docMk/>
            <pc:sldMasterMk cId="2655068365" sldId="2147483648"/>
            <ac:spMk id="6" creationId="{BEC3C8DE-420E-265B-606C-3793A8E36760}"/>
          </ac:spMkLst>
        </pc:spChg>
        <pc:sldLayoutChg chg="modSp">
          <pc:chgData name="Faye Lloyd-Jones" userId="5be62e60-938a-45cf-a6c7-349b69a1a2a8" providerId="ADAL" clId="{9419F71C-02DE-4B8C-A40D-EC26BFD377C3}" dt="2023-05-18T07:37:20.458" v="2"/>
          <pc:sldLayoutMkLst>
            <pc:docMk/>
            <pc:sldMasterMk cId="2655068365" sldId="2147483648"/>
            <pc:sldLayoutMk cId="1660410635" sldId="2147483649"/>
          </pc:sldLayoutMkLst>
          <pc:spChg chg="mod">
            <ac:chgData name="Faye Lloyd-Jones" userId="5be62e60-938a-45cf-a6c7-349b69a1a2a8" providerId="ADAL" clId="{9419F71C-02DE-4B8C-A40D-EC26BFD377C3}" dt="2023-05-18T07:37:20.458" v="2"/>
            <ac:spMkLst>
              <pc:docMk/>
              <pc:sldMasterMk cId="2655068365" sldId="2147483648"/>
              <pc:sldLayoutMk cId="1660410635" sldId="2147483649"/>
              <ac:spMk id="2" creationId="{F026193C-0128-0371-3935-B3685B5CE042}"/>
            </ac:spMkLst>
          </pc:spChg>
          <pc:spChg chg="mod">
            <ac:chgData name="Faye Lloyd-Jones" userId="5be62e60-938a-45cf-a6c7-349b69a1a2a8" providerId="ADAL" clId="{9419F71C-02DE-4B8C-A40D-EC26BFD377C3}" dt="2023-05-18T07:37:20.458" v="2"/>
            <ac:spMkLst>
              <pc:docMk/>
              <pc:sldMasterMk cId="2655068365" sldId="2147483648"/>
              <pc:sldLayoutMk cId="1660410635" sldId="2147483649"/>
              <ac:spMk id="3" creationId="{EC496C57-6A80-F950-4431-19FDAFB24F6A}"/>
            </ac:spMkLst>
          </pc:spChg>
        </pc:sldLayoutChg>
        <pc:sldLayoutChg chg="modSp">
          <pc:chgData name="Faye Lloyd-Jones" userId="5be62e60-938a-45cf-a6c7-349b69a1a2a8" providerId="ADAL" clId="{9419F71C-02DE-4B8C-A40D-EC26BFD377C3}" dt="2023-05-18T07:37:20.458" v="2"/>
          <pc:sldLayoutMkLst>
            <pc:docMk/>
            <pc:sldMasterMk cId="2655068365" sldId="2147483648"/>
            <pc:sldLayoutMk cId="1773711469" sldId="2147483651"/>
          </pc:sldLayoutMkLst>
          <pc:spChg chg="mod">
            <ac:chgData name="Faye Lloyd-Jones" userId="5be62e60-938a-45cf-a6c7-349b69a1a2a8" providerId="ADAL" clId="{9419F71C-02DE-4B8C-A40D-EC26BFD377C3}" dt="2023-05-18T07:37:20.458" v="2"/>
            <ac:spMkLst>
              <pc:docMk/>
              <pc:sldMasterMk cId="2655068365" sldId="2147483648"/>
              <pc:sldLayoutMk cId="1773711469" sldId="2147483651"/>
              <ac:spMk id="2" creationId="{8BBCB07E-B2C4-A1D1-8D5B-9933AE15169B}"/>
            </ac:spMkLst>
          </pc:spChg>
          <pc:spChg chg="mod">
            <ac:chgData name="Faye Lloyd-Jones" userId="5be62e60-938a-45cf-a6c7-349b69a1a2a8" providerId="ADAL" clId="{9419F71C-02DE-4B8C-A40D-EC26BFD377C3}" dt="2023-05-18T07:37:20.458" v="2"/>
            <ac:spMkLst>
              <pc:docMk/>
              <pc:sldMasterMk cId="2655068365" sldId="2147483648"/>
              <pc:sldLayoutMk cId="1773711469" sldId="2147483651"/>
              <ac:spMk id="3" creationId="{6949558A-0559-7016-CD69-03F969CC106D}"/>
            </ac:spMkLst>
          </pc:spChg>
        </pc:sldLayoutChg>
        <pc:sldLayoutChg chg="modSp">
          <pc:chgData name="Faye Lloyd-Jones" userId="5be62e60-938a-45cf-a6c7-349b69a1a2a8" providerId="ADAL" clId="{9419F71C-02DE-4B8C-A40D-EC26BFD377C3}" dt="2023-05-18T07:37:20.458" v="2"/>
          <pc:sldLayoutMkLst>
            <pc:docMk/>
            <pc:sldMasterMk cId="2655068365" sldId="2147483648"/>
            <pc:sldLayoutMk cId="3418622575" sldId="2147483652"/>
          </pc:sldLayoutMkLst>
          <pc:spChg chg="mod">
            <ac:chgData name="Faye Lloyd-Jones" userId="5be62e60-938a-45cf-a6c7-349b69a1a2a8" providerId="ADAL" clId="{9419F71C-02DE-4B8C-A40D-EC26BFD377C3}" dt="2023-05-18T07:37:20.458" v="2"/>
            <ac:spMkLst>
              <pc:docMk/>
              <pc:sldMasterMk cId="2655068365" sldId="2147483648"/>
              <pc:sldLayoutMk cId="3418622575" sldId="2147483652"/>
              <ac:spMk id="3" creationId="{12A20AE7-F7B4-D4F4-7706-9734906F1CCF}"/>
            </ac:spMkLst>
          </pc:spChg>
          <pc:spChg chg="mod">
            <ac:chgData name="Faye Lloyd-Jones" userId="5be62e60-938a-45cf-a6c7-349b69a1a2a8" providerId="ADAL" clId="{9419F71C-02DE-4B8C-A40D-EC26BFD377C3}" dt="2023-05-18T07:37:20.458" v="2"/>
            <ac:spMkLst>
              <pc:docMk/>
              <pc:sldMasterMk cId="2655068365" sldId="2147483648"/>
              <pc:sldLayoutMk cId="3418622575" sldId="2147483652"/>
              <ac:spMk id="4" creationId="{6A520EAD-D227-4ADF-962B-71FBE9045935}"/>
            </ac:spMkLst>
          </pc:spChg>
        </pc:sldLayoutChg>
        <pc:sldLayoutChg chg="modSp">
          <pc:chgData name="Faye Lloyd-Jones" userId="5be62e60-938a-45cf-a6c7-349b69a1a2a8" providerId="ADAL" clId="{9419F71C-02DE-4B8C-A40D-EC26BFD377C3}" dt="2023-05-18T07:37:20.458" v="2"/>
          <pc:sldLayoutMkLst>
            <pc:docMk/>
            <pc:sldMasterMk cId="2655068365" sldId="2147483648"/>
            <pc:sldLayoutMk cId="3292545093" sldId="2147483653"/>
          </pc:sldLayoutMkLst>
          <pc:spChg chg="mod">
            <ac:chgData name="Faye Lloyd-Jones" userId="5be62e60-938a-45cf-a6c7-349b69a1a2a8" providerId="ADAL" clId="{9419F71C-02DE-4B8C-A40D-EC26BFD377C3}" dt="2023-05-18T07:37:20.458" v="2"/>
            <ac:spMkLst>
              <pc:docMk/>
              <pc:sldMasterMk cId="2655068365" sldId="2147483648"/>
              <pc:sldLayoutMk cId="3292545093" sldId="2147483653"/>
              <ac:spMk id="2" creationId="{DFDC1B68-1E7D-68B2-95C0-0BEC4BD5B675}"/>
            </ac:spMkLst>
          </pc:spChg>
          <pc:spChg chg="mod">
            <ac:chgData name="Faye Lloyd-Jones" userId="5be62e60-938a-45cf-a6c7-349b69a1a2a8" providerId="ADAL" clId="{9419F71C-02DE-4B8C-A40D-EC26BFD377C3}" dt="2023-05-18T07:37:20.458" v="2"/>
            <ac:spMkLst>
              <pc:docMk/>
              <pc:sldMasterMk cId="2655068365" sldId="2147483648"/>
              <pc:sldLayoutMk cId="3292545093" sldId="2147483653"/>
              <ac:spMk id="3" creationId="{F4970F45-3D9B-ACD5-E122-F96DD8FC32B8}"/>
            </ac:spMkLst>
          </pc:spChg>
          <pc:spChg chg="mod">
            <ac:chgData name="Faye Lloyd-Jones" userId="5be62e60-938a-45cf-a6c7-349b69a1a2a8" providerId="ADAL" clId="{9419F71C-02DE-4B8C-A40D-EC26BFD377C3}" dt="2023-05-18T07:37:20.458" v="2"/>
            <ac:spMkLst>
              <pc:docMk/>
              <pc:sldMasterMk cId="2655068365" sldId="2147483648"/>
              <pc:sldLayoutMk cId="3292545093" sldId="2147483653"/>
              <ac:spMk id="4" creationId="{CB4A0161-748E-0B81-C577-7CAAE51607D6}"/>
            </ac:spMkLst>
          </pc:spChg>
          <pc:spChg chg="mod">
            <ac:chgData name="Faye Lloyd-Jones" userId="5be62e60-938a-45cf-a6c7-349b69a1a2a8" providerId="ADAL" clId="{9419F71C-02DE-4B8C-A40D-EC26BFD377C3}" dt="2023-05-18T07:37:20.458" v="2"/>
            <ac:spMkLst>
              <pc:docMk/>
              <pc:sldMasterMk cId="2655068365" sldId="2147483648"/>
              <pc:sldLayoutMk cId="3292545093" sldId="2147483653"/>
              <ac:spMk id="5" creationId="{47F80961-E782-805A-BA0F-678B51275388}"/>
            </ac:spMkLst>
          </pc:spChg>
          <pc:spChg chg="mod">
            <ac:chgData name="Faye Lloyd-Jones" userId="5be62e60-938a-45cf-a6c7-349b69a1a2a8" providerId="ADAL" clId="{9419F71C-02DE-4B8C-A40D-EC26BFD377C3}" dt="2023-05-18T07:37:20.458" v="2"/>
            <ac:spMkLst>
              <pc:docMk/>
              <pc:sldMasterMk cId="2655068365" sldId="2147483648"/>
              <pc:sldLayoutMk cId="3292545093" sldId="2147483653"/>
              <ac:spMk id="6" creationId="{9B8F45E3-6BA2-2775-3996-6DAFAF05127E}"/>
            </ac:spMkLst>
          </pc:spChg>
        </pc:sldLayoutChg>
        <pc:sldLayoutChg chg="modSp">
          <pc:chgData name="Faye Lloyd-Jones" userId="5be62e60-938a-45cf-a6c7-349b69a1a2a8" providerId="ADAL" clId="{9419F71C-02DE-4B8C-A40D-EC26BFD377C3}" dt="2023-05-18T07:37:20.458" v="2"/>
          <pc:sldLayoutMkLst>
            <pc:docMk/>
            <pc:sldMasterMk cId="2655068365" sldId="2147483648"/>
            <pc:sldLayoutMk cId="1556331314" sldId="2147483656"/>
          </pc:sldLayoutMkLst>
          <pc:spChg chg="mod">
            <ac:chgData name="Faye Lloyd-Jones" userId="5be62e60-938a-45cf-a6c7-349b69a1a2a8" providerId="ADAL" clId="{9419F71C-02DE-4B8C-A40D-EC26BFD377C3}" dt="2023-05-18T07:37:20.458" v="2"/>
            <ac:spMkLst>
              <pc:docMk/>
              <pc:sldMasterMk cId="2655068365" sldId="2147483648"/>
              <pc:sldLayoutMk cId="1556331314" sldId="2147483656"/>
              <ac:spMk id="2" creationId="{71C8FE3E-1ACB-B6BC-9520-EB8AAD899CBA}"/>
            </ac:spMkLst>
          </pc:spChg>
          <pc:spChg chg="mod">
            <ac:chgData name="Faye Lloyd-Jones" userId="5be62e60-938a-45cf-a6c7-349b69a1a2a8" providerId="ADAL" clId="{9419F71C-02DE-4B8C-A40D-EC26BFD377C3}" dt="2023-05-18T07:37:20.458" v="2"/>
            <ac:spMkLst>
              <pc:docMk/>
              <pc:sldMasterMk cId="2655068365" sldId="2147483648"/>
              <pc:sldLayoutMk cId="1556331314" sldId="2147483656"/>
              <ac:spMk id="3" creationId="{50D951B4-7930-7589-C290-DD2A5268D0A7}"/>
            </ac:spMkLst>
          </pc:spChg>
          <pc:spChg chg="mod">
            <ac:chgData name="Faye Lloyd-Jones" userId="5be62e60-938a-45cf-a6c7-349b69a1a2a8" providerId="ADAL" clId="{9419F71C-02DE-4B8C-A40D-EC26BFD377C3}" dt="2023-05-18T07:37:20.458" v="2"/>
            <ac:spMkLst>
              <pc:docMk/>
              <pc:sldMasterMk cId="2655068365" sldId="2147483648"/>
              <pc:sldLayoutMk cId="1556331314" sldId="2147483656"/>
              <ac:spMk id="4" creationId="{54F3E733-DF68-CA50-1D5F-FF6B260E8069}"/>
            </ac:spMkLst>
          </pc:spChg>
        </pc:sldLayoutChg>
        <pc:sldLayoutChg chg="modSp">
          <pc:chgData name="Faye Lloyd-Jones" userId="5be62e60-938a-45cf-a6c7-349b69a1a2a8" providerId="ADAL" clId="{9419F71C-02DE-4B8C-A40D-EC26BFD377C3}" dt="2023-05-18T07:37:20.458" v="2"/>
          <pc:sldLayoutMkLst>
            <pc:docMk/>
            <pc:sldMasterMk cId="2655068365" sldId="2147483648"/>
            <pc:sldLayoutMk cId="3853384261" sldId="2147483657"/>
          </pc:sldLayoutMkLst>
          <pc:spChg chg="mod">
            <ac:chgData name="Faye Lloyd-Jones" userId="5be62e60-938a-45cf-a6c7-349b69a1a2a8" providerId="ADAL" clId="{9419F71C-02DE-4B8C-A40D-EC26BFD377C3}" dt="2023-05-18T07:37:20.458" v="2"/>
            <ac:spMkLst>
              <pc:docMk/>
              <pc:sldMasterMk cId="2655068365" sldId="2147483648"/>
              <pc:sldLayoutMk cId="3853384261" sldId="2147483657"/>
              <ac:spMk id="2" creationId="{0E840B64-9FAA-1086-B128-B36F9DB62A6F}"/>
            </ac:spMkLst>
          </pc:spChg>
          <pc:spChg chg="mod">
            <ac:chgData name="Faye Lloyd-Jones" userId="5be62e60-938a-45cf-a6c7-349b69a1a2a8" providerId="ADAL" clId="{9419F71C-02DE-4B8C-A40D-EC26BFD377C3}" dt="2023-05-18T07:37:20.458" v="2"/>
            <ac:spMkLst>
              <pc:docMk/>
              <pc:sldMasterMk cId="2655068365" sldId="2147483648"/>
              <pc:sldLayoutMk cId="3853384261" sldId="2147483657"/>
              <ac:spMk id="3" creationId="{5B599904-6345-3765-FF30-2A2948894F20}"/>
            </ac:spMkLst>
          </pc:spChg>
          <pc:spChg chg="mod">
            <ac:chgData name="Faye Lloyd-Jones" userId="5be62e60-938a-45cf-a6c7-349b69a1a2a8" providerId="ADAL" clId="{9419F71C-02DE-4B8C-A40D-EC26BFD377C3}" dt="2023-05-18T07:37:20.458" v="2"/>
            <ac:spMkLst>
              <pc:docMk/>
              <pc:sldMasterMk cId="2655068365" sldId="2147483648"/>
              <pc:sldLayoutMk cId="3853384261" sldId="2147483657"/>
              <ac:spMk id="4" creationId="{6A89FEFA-236E-7441-3A89-D3B5FD2259DF}"/>
            </ac:spMkLst>
          </pc:spChg>
        </pc:sldLayoutChg>
        <pc:sldLayoutChg chg="modSp">
          <pc:chgData name="Faye Lloyd-Jones" userId="5be62e60-938a-45cf-a6c7-349b69a1a2a8" providerId="ADAL" clId="{9419F71C-02DE-4B8C-A40D-EC26BFD377C3}" dt="2023-05-18T07:37:20.458" v="2"/>
          <pc:sldLayoutMkLst>
            <pc:docMk/>
            <pc:sldMasterMk cId="2655068365" sldId="2147483648"/>
            <pc:sldLayoutMk cId="924347316" sldId="2147483659"/>
          </pc:sldLayoutMkLst>
          <pc:spChg chg="mod">
            <ac:chgData name="Faye Lloyd-Jones" userId="5be62e60-938a-45cf-a6c7-349b69a1a2a8" providerId="ADAL" clId="{9419F71C-02DE-4B8C-A40D-EC26BFD377C3}" dt="2023-05-18T07:37:20.458" v="2"/>
            <ac:spMkLst>
              <pc:docMk/>
              <pc:sldMasterMk cId="2655068365" sldId="2147483648"/>
              <pc:sldLayoutMk cId="924347316" sldId="2147483659"/>
              <ac:spMk id="2" creationId="{C68AAC1A-36EF-FC16-F823-D0BCE3F071FC}"/>
            </ac:spMkLst>
          </pc:spChg>
          <pc:spChg chg="mod">
            <ac:chgData name="Faye Lloyd-Jones" userId="5be62e60-938a-45cf-a6c7-349b69a1a2a8" providerId="ADAL" clId="{9419F71C-02DE-4B8C-A40D-EC26BFD377C3}" dt="2023-05-18T07:37:20.458" v="2"/>
            <ac:spMkLst>
              <pc:docMk/>
              <pc:sldMasterMk cId="2655068365" sldId="2147483648"/>
              <pc:sldLayoutMk cId="924347316" sldId="2147483659"/>
              <ac:spMk id="3" creationId="{250D8F11-D0CF-FC83-7E5E-0B7D64A93FAA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57D1-2E40-44BF-A3A2-7AB8B1A9D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5D8A-DFE0-4451-B4F6-D09795CA3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35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57D1-2E40-44BF-A3A2-7AB8B1A9D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5D8A-DFE0-4451-B4F6-D09795CA3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03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57D1-2E40-44BF-A3A2-7AB8B1A9D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5D8A-DFE0-4451-B4F6-D09795CA3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20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57D1-2E40-44BF-A3A2-7AB8B1A9D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5D8A-DFE0-4451-B4F6-D09795CA3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59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57D1-2E40-44BF-A3A2-7AB8B1A9D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5D8A-DFE0-4451-B4F6-D09795CA3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16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57D1-2E40-44BF-A3A2-7AB8B1A9D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5D8A-DFE0-4451-B4F6-D09795CA3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85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57D1-2E40-44BF-A3A2-7AB8B1A9D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5D8A-DFE0-4451-B4F6-D09795CA3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92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57D1-2E40-44BF-A3A2-7AB8B1A9D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5D8A-DFE0-4451-B4F6-D09795CA3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2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57D1-2E40-44BF-A3A2-7AB8B1A9D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5D8A-DFE0-4451-B4F6-D09795CA3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20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57D1-2E40-44BF-A3A2-7AB8B1A9D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5D8A-DFE0-4451-B4F6-D09795CA3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6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57D1-2E40-44BF-A3A2-7AB8B1A9D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5D8A-DFE0-4451-B4F6-D09795CA3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7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F57D1-2E40-44BF-A3A2-7AB8B1A9D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05D8A-DFE0-4451-B4F6-D09795CA3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01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oud, colorfulness, graphics&#10;&#10;Description automatically generated">
            <a:extLst>
              <a:ext uri="{FF2B5EF4-FFF2-40B4-BE49-F238E27FC236}">
                <a16:creationId xmlns:a16="http://schemas.microsoft.com/office/drawing/2014/main" id="{86308FE8-A273-8005-3BFF-0BB404765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Text, logo, company name&#10;&#10;Description automatically generated">
            <a:extLst>
              <a:ext uri="{FF2B5EF4-FFF2-40B4-BE49-F238E27FC236}">
                <a16:creationId xmlns:a16="http://schemas.microsoft.com/office/drawing/2014/main" id="{8C2F1ED1-6D83-DA06-1886-8CACD5943B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6" y="5114921"/>
            <a:ext cx="1287783" cy="144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3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3EED3B-D6CA-B9BF-F3B1-1243C7A8B9D0}"/>
              </a:ext>
            </a:extLst>
          </p:cNvPr>
          <p:cNvSpPr txBox="1"/>
          <p:nvPr/>
        </p:nvSpPr>
        <p:spPr>
          <a:xfrm>
            <a:off x="-552444" y="885833"/>
            <a:ext cx="1028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 a heading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BA23A6-0D0E-CDD2-2972-B7AB76016E93}"/>
              </a:ext>
            </a:extLst>
          </p:cNvPr>
          <p:cNvSpPr txBox="1"/>
          <p:nvPr/>
        </p:nvSpPr>
        <p:spPr>
          <a:xfrm>
            <a:off x="-466722" y="1655271"/>
            <a:ext cx="10067925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1" dirty="0">
                <a:solidFill>
                  <a:schemeClr val="bg1"/>
                </a:solidFill>
              </a:rPr>
              <a:t>Add a subheading</a:t>
            </a:r>
          </a:p>
        </p:txBody>
      </p:sp>
      <p:pic>
        <p:nvPicPr>
          <p:cNvPr id="6" name="Picture 5" descr="A picture containing cloud, colorfulness, painting, sky&#10;&#10;Description automatically generated">
            <a:extLst>
              <a:ext uri="{FF2B5EF4-FFF2-40B4-BE49-F238E27FC236}">
                <a16:creationId xmlns:a16="http://schemas.microsoft.com/office/drawing/2014/main" id="{CF81539F-52EA-DF8C-F109-AD02E44AE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E2FA75-2D6A-EEC6-B85A-F6E21A549F57}"/>
              </a:ext>
            </a:extLst>
          </p:cNvPr>
          <p:cNvSpPr/>
          <p:nvPr/>
        </p:nvSpPr>
        <p:spPr>
          <a:xfrm>
            <a:off x="661776" y="477906"/>
            <a:ext cx="7792279" cy="5864087"/>
          </a:xfrm>
          <a:prstGeom prst="rect">
            <a:avLst/>
          </a:prstGeom>
          <a:solidFill>
            <a:srgbClr val="100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9C08B-0413-1E20-9402-0E7C428167E3}"/>
              </a:ext>
            </a:extLst>
          </p:cNvPr>
          <p:cNvSpPr txBox="1"/>
          <p:nvPr/>
        </p:nvSpPr>
        <p:spPr>
          <a:xfrm>
            <a:off x="971554" y="885831"/>
            <a:ext cx="732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 a 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B2EDCB-0DB2-CB37-3BDA-EC988693A851}"/>
              </a:ext>
            </a:extLst>
          </p:cNvPr>
          <p:cNvSpPr txBox="1"/>
          <p:nvPr/>
        </p:nvSpPr>
        <p:spPr>
          <a:xfrm>
            <a:off x="1057277" y="1655270"/>
            <a:ext cx="7168731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1" dirty="0">
                <a:solidFill>
                  <a:schemeClr val="bg1"/>
                </a:solidFill>
              </a:rPr>
              <a:t>Add a subheading</a:t>
            </a:r>
          </a:p>
        </p:txBody>
      </p:sp>
    </p:spTree>
    <p:extLst>
      <p:ext uri="{BB962C8B-B14F-4D97-AF65-F5344CB8AC3E}">
        <p14:creationId xmlns:p14="http://schemas.microsoft.com/office/powerpoint/2010/main" val="2638546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12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Lloyd-Jones</dc:creator>
  <cp:lastModifiedBy>Faye Lloyd-Jones</cp:lastModifiedBy>
  <cp:revision>1</cp:revision>
  <dcterms:created xsi:type="dcterms:W3CDTF">2023-05-12T10:22:03Z</dcterms:created>
  <dcterms:modified xsi:type="dcterms:W3CDTF">2023-05-18T07:42:54Z</dcterms:modified>
</cp:coreProperties>
</file>