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68B20-9BC3-4C91-BDA1-FF146F62AB38}" v="1" dt="2023-05-12T10:27:07.1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59B68B20-9BC3-4C91-BDA1-FF146F62AB38}"/>
    <pc:docChg chg="custSel modSld">
      <pc:chgData name="Faye Lloyd-Jones" userId="5be62e60-938a-45cf-a6c7-349b69a1a2a8" providerId="ADAL" clId="{59B68B20-9BC3-4C91-BDA1-FF146F62AB38}" dt="2023-05-18T07:43:05.394" v="17" actId="1035"/>
      <pc:docMkLst>
        <pc:docMk/>
      </pc:docMkLst>
      <pc:sldChg chg="addSp delSp modSp mod">
        <pc:chgData name="Faye Lloyd-Jones" userId="5be62e60-938a-45cf-a6c7-349b69a1a2a8" providerId="ADAL" clId="{59B68B20-9BC3-4C91-BDA1-FF146F62AB38}" dt="2023-05-18T07:43:05.394" v="17" actId="1035"/>
        <pc:sldMkLst>
          <pc:docMk/>
          <pc:sldMk cId="960030285" sldId="256"/>
        </pc:sldMkLst>
        <pc:picChg chg="add mod ord">
          <ac:chgData name="Faye Lloyd-Jones" userId="5be62e60-938a-45cf-a6c7-349b69a1a2a8" providerId="ADAL" clId="{59B68B20-9BC3-4C91-BDA1-FF146F62AB38}" dt="2023-05-18T07:43:05.394" v="17" actId="1035"/>
          <ac:picMkLst>
            <pc:docMk/>
            <pc:sldMk cId="960030285" sldId="256"/>
            <ac:picMk id="3" creationId="{D6B956C9-4D69-11F1-8264-920360E0A512}"/>
          </ac:picMkLst>
        </pc:picChg>
        <pc:picChg chg="del">
          <ac:chgData name="Faye Lloyd-Jones" userId="5be62e60-938a-45cf-a6c7-349b69a1a2a8" providerId="ADAL" clId="{59B68B20-9BC3-4C91-BDA1-FF146F62AB38}" dt="2023-05-12T10:27:01.787" v="0" actId="478"/>
          <ac:picMkLst>
            <pc:docMk/>
            <pc:sldMk cId="960030285" sldId="256"/>
            <ac:picMk id="5" creationId="{94C7D57F-2216-0063-0671-0F1A451180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193C-0128-0371-3935-B3685B5CE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496C57-6A80-F950-4431-19FDAFB24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0039-7386-CB81-D74C-2E2A217C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66691-D08C-9853-6BA7-6AEBC53D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2B08E-DDF3-7C76-5310-831AFAB2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1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1E24-EEAF-9D82-10CA-A83ED3E1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B169E-7127-C193-3A61-73963D0BB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7FC66-71C1-083C-6846-8C882E3C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D80DA-E836-E012-9F1B-D650EC44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239AB-9B52-F112-8041-F77BCCA4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05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8AAC1A-36EF-FC16-F823-D0BCE3F07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D8F11-D0CF-FC83-7E5E-0B7D64A9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D2363-0B37-75E0-3416-B64430F2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1169-1D91-801E-C67C-23B44EEA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449C3-32CD-07CA-7C84-4C6CDEDEA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4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66583-9BB7-76A8-5168-2DD4CC0F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59539-7CD9-2379-B264-0B618D1F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80865-1478-8FDF-7392-A8138DA3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65B0-B9D8-645B-30D2-132F3800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5DA6B-EFF8-6BDD-B627-88DD04AF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49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B07E-B2C4-A1D1-8D5B-9933AE15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9558A-0559-7016-CD69-03F969CC1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6F2F5-53D5-1D21-459E-E4579536A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B592B-19E2-C63A-2E2F-1A5BE978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3C47-15DA-1D73-6A29-DF5CF085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1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75EFB-6935-0F26-0DF0-DB43A539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0AE7-F7B4-D4F4-7706-9734906F1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20EAD-D227-4ADF-962B-71FBE9045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32A6C-6A5D-143C-F62C-1443E314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20BF8-DF2B-4C07-71AB-7DE2C6F9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08D6B-A657-95EC-A8EB-4438CF3C2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1B68-1E7D-68B2-95C0-0BEC4BD5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70F45-3D9B-ACD5-E122-F96DD8FC3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A0161-748E-0B81-C577-7CAAE516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80961-E782-805A-BA0F-678B51275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F45E3-6BA2-2775-3996-6DAFAF051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6C1BC-9878-49D7-7586-D2C6AEAE2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9EEF9-4488-9CCB-D464-C5E689CD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F50BD-5308-A807-D37A-0249EFD8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4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30-1CD6-0D6E-3170-4188F766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4E342-85CB-ED1C-9D8F-927D762D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44681-D2A3-67F6-60E8-18DD7780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F2BA0-A4E1-F98B-87F1-E4097FBC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2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912E59-760B-8D20-3328-484C2ECE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2D779-71CF-57FD-306C-CD7C5D20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AA7F9-E3BD-D270-B856-4ECBF745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29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FE3E-1ACB-B6BC-9520-EB8AAD89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951B4-7930-7589-C290-DD2A5268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3E733-DF68-CA50-1D5F-FF6B260E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B1D28-4EF8-5E0F-5413-F53DB285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1D483-BF7C-58CF-D730-B50E4D8D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86BEE-0935-778B-ED18-2DE6D62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3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0B64-9FAA-1086-B128-B36F9DB6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99904-6345-3765-FF30-2A2948894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9FEFA-236E-7441-3A89-D3B5FD225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DDECA-FA00-4D08-2EC1-A481891C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72DDA-061F-09AE-92E6-48D7928B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C139E-DF16-1E7B-C694-BB2E8AFD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8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64D55-BF91-C4A6-16B9-665C260C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25BC1-365B-C0F8-8C49-EFD803A75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614A2-732B-4656-5067-0BC135630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57D1-2E40-44BF-A3A2-7AB8B1A9DCC5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BAB4F-DD8A-87A1-262C-619F8AE3C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3C8DE-420E-265B-606C-3793A8E36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5D8A-DFE0-4451-B4F6-D09795CA3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6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loud, colorfulness, graphics, handwriting&#10;&#10;Description automatically generated">
            <a:extLst>
              <a:ext uri="{FF2B5EF4-FFF2-40B4-BE49-F238E27FC236}">
                <a16:creationId xmlns:a16="http://schemas.microsoft.com/office/drawing/2014/main" id="{D6B956C9-4D69-11F1-8264-920360E0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4"/>
            <a:ext cx="12192000" cy="6858000"/>
          </a:xfrm>
          <a:prstGeom prst="rect">
            <a:avLst/>
          </a:prstGeom>
        </p:spPr>
      </p:pic>
      <p:pic>
        <p:nvPicPr>
          <p:cNvPr id="6" name="Picture 5" descr="Text, logo, company name&#10;&#10;Description automatically generated">
            <a:extLst>
              <a:ext uri="{FF2B5EF4-FFF2-40B4-BE49-F238E27FC236}">
                <a16:creationId xmlns:a16="http://schemas.microsoft.com/office/drawing/2014/main" id="{8C2F1ED1-6D83-DA06-1886-8CACD5943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4" y="5114918"/>
            <a:ext cx="1287783" cy="144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orange and blue colors&#10;&#10;Description automatically generated with low confidence">
            <a:extLst>
              <a:ext uri="{FF2B5EF4-FFF2-40B4-BE49-F238E27FC236}">
                <a16:creationId xmlns:a16="http://schemas.microsoft.com/office/drawing/2014/main" id="{3F4CDB7D-FA87-3CAF-5E6E-70C0A4FE3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EED3B-D6CA-B9BF-F3B1-1243C7A8B9D0}"/>
              </a:ext>
            </a:extLst>
          </p:cNvPr>
          <p:cNvSpPr txBox="1"/>
          <p:nvPr/>
        </p:nvSpPr>
        <p:spPr>
          <a:xfrm>
            <a:off x="971554" y="885831"/>
            <a:ext cx="1028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A23A6-0D0E-CDD2-2972-B7AB76016E93}"/>
              </a:ext>
            </a:extLst>
          </p:cNvPr>
          <p:cNvSpPr txBox="1"/>
          <p:nvPr/>
        </p:nvSpPr>
        <p:spPr>
          <a:xfrm>
            <a:off x="1057277" y="1655271"/>
            <a:ext cx="10067925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1" dirty="0">
                <a:solidFill>
                  <a:schemeClr val="bg1"/>
                </a:solidFill>
              </a:rPr>
              <a:t>Add a subheading</a:t>
            </a:r>
          </a:p>
        </p:txBody>
      </p:sp>
    </p:spTree>
    <p:extLst>
      <p:ext uri="{BB962C8B-B14F-4D97-AF65-F5344CB8AC3E}">
        <p14:creationId xmlns:p14="http://schemas.microsoft.com/office/powerpoint/2010/main" val="263854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2023-05-12T10:22:03Z</dcterms:created>
  <dcterms:modified xsi:type="dcterms:W3CDTF">2023-05-18T07:43:12Z</dcterms:modified>
</cp:coreProperties>
</file>