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" saveSubsetFonts="1">
  <p:sldMasterIdLst>
    <p:sldMasterId id="2147483672" r:id="rId1"/>
  </p:sldMasterIdLst>
  <p:sldIdLst>
    <p:sldId id="256" r:id="rId2"/>
    <p:sldId id="257" r:id="rId3"/>
  </p:sldIdLst>
  <p:sldSz cx="5346700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7BA253"/>
    <a:srgbClr val="006738"/>
    <a:srgbClr val="779C50"/>
    <a:srgbClr val="B1BBDF"/>
    <a:srgbClr val="E9B499"/>
    <a:srgbClr val="C63B50"/>
    <a:srgbClr val="546A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D245D1-4051-4048-9378-009B8D787B69}" v="2" dt="2023-05-16T09:55:03.7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23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003" y="1237197"/>
            <a:ext cx="4544695" cy="2631887"/>
          </a:xfrm>
        </p:spPr>
        <p:txBody>
          <a:bodyPr anchor="b"/>
          <a:lstStyle>
            <a:lvl1pPr algn="ctr">
              <a:defRPr sz="350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8338" y="3970580"/>
            <a:ext cx="4010025" cy="1825171"/>
          </a:xfrm>
        </p:spPr>
        <p:txBody>
          <a:bodyPr/>
          <a:lstStyle>
            <a:lvl1pPr marL="0" indent="0" algn="ctr">
              <a:buNone/>
              <a:defRPr sz="1403"/>
            </a:lvl1pPr>
            <a:lvl2pPr marL="267325" indent="0" algn="ctr">
              <a:buNone/>
              <a:defRPr sz="1169"/>
            </a:lvl2pPr>
            <a:lvl3pPr marL="534650" indent="0" algn="ctr">
              <a:buNone/>
              <a:defRPr sz="1052"/>
            </a:lvl3pPr>
            <a:lvl4pPr marL="801975" indent="0" algn="ctr">
              <a:buNone/>
              <a:defRPr sz="936"/>
            </a:lvl4pPr>
            <a:lvl5pPr marL="1069299" indent="0" algn="ctr">
              <a:buNone/>
              <a:defRPr sz="936"/>
            </a:lvl5pPr>
            <a:lvl6pPr marL="1336624" indent="0" algn="ctr">
              <a:buNone/>
              <a:defRPr sz="936"/>
            </a:lvl6pPr>
            <a:lvl7pPr marL="1603949" indent="0" algn="ctr">
              <a:buNone/>
              <a:defRPr sz="936"/>
            </a:lvl7pPr>
            <a:lvl8pPr marL="1871274" indent="0" algn="ctr">
              <a:buNone/>
              <a:defRPr sz="936"/>
            </a:lvl8pPr>
            <a:lvl9pPr marL="2138599" indent="0" algn="ctr">
              <a:buNone/>
              <a:defRPr sz="93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7806-50BA-4C9D-A339-04F4CE99C94B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CB38-740A-4CFC-A8C4-8A8F8B914D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964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7806-50BA-4C9D-A339-04F4CE99C94B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CB38-740A-4CFC-A8C4-8A8F8B914D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76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26233" y="402483"/>
            <a:ext cx="115288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7586" y="402483"/>
            <a:ext cx="3391813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7806-50BA-4C9D-A339-04F4CE99C94B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CB38-740A-4CFC-A8C4-8A8F8B914D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034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7806-50BA-4C9D-A339-04F4CE99C94B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CB38-740A-4CFC-A8C4-8A8F8B914D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698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801" y="1884671"/>
            <a:ext cx="4611529" cy="3144614"/>
          </a:xfrm>
        </p:spPr>
        <p:txBody>
          <a:bodyPr anchor="b"/>
          <a:lstStyle>
            <a:lvl1pPr>
              <a:defRPr sz="350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4801" y="5059035"/>
            <a:ext cx="4611529" cy="1653678"/>
          </a:xfrm>
        </p:spPr>
        <p:txBody>
          <a:bodyPr/>
          <a:lstStyle>
            <a:lvl1pPr marL="0" indent="0">
              <a:buNone/>
              <a:defRPr sz="1403">
                <a:solidFill>
                  <a:schemeClr val="tx1"/>
                </a:solidFill>
              </a:defRPr>
            </a:lvl1pPr>
            <a:lvl2pPr marL="267325" indent="0">
              <a:buNone/>
              <a:defRPr sz="1169">
                <a:solidFill>
                  <a:schemeClr val="tx1">
                    <a:tint val="75000"/>
                  </a:schemeClr>
                </a:solidFill>
              </a:defRPr>
            </a:lvl2pPr>
            <a:lvl3pPr marL="53465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3pPr>
            <a:lvl4pPr marL="801975" indent="0">
              <a:buNone/>
              <a:defRPr sz="936">
                <a:solidFill>
                  <a:schemeClr val="tx1">
                    <a:tint val="75000"/>
                  </a:schemeClr>
                </a:solidFill>
              </a:defRPr>
            </a:lvl4pPr>
            <a:lvl5pPr marL="1069299" indent="0">
              <a:buNone/>
              <a:defRPr sz="936">
                <a:solidFill>
                  <a:schemeClr val="tx1">
                    <a:tint val="75000"/>
                  </a:schemeClr>
                </a:solidFill>
              </a:defRPr>
            </a:lvl5pPr>
            <a:lvl6pPr marL="1336624" indent="0">
              <a:buNone/>
              <a:defRPr sz="936">
                <a:solidFill>
                  <a:schemeClr val="tx1">
                    <a:tint val="75000"/>
                  </a:schemeClr>
                </a:solidFill>
              </a:defRPr>
            </a:lvl6pPr>
            <a:lvl7pPr marL="1603949" indent="0">
              <a:buNone/>
              <a:defRPr sz="936">
                <a:solidFill>
                  <a:schemeClr val="tx1">
                    <a:tint val="75000"/>
                  </a:schemeClr>
                </a:solidFill>
              </a:defRPr>
            </a:lvl7pPr>
            <a:lvl8pPr marL="1871274" indent="0">
              <a:buNone/>
              <a:defRPr sz="936">
                <a:solidFill>
                  <a:schemeClr val="tx1">
                    <a:tint val="75000"/>
                  </a:schemeClr>
                </a:solidFill>
              </a:defRPr>
            </a:lvl8pPr>
            <a:lvl9pPr marL="2138599" indent="0">
              <a:buNone/>
              <a:defRPr sz="9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7806-50BA-4C9D-A339-04F4CE99C94B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CB38-740A-4CFC-A8C4-8A8F8B914D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956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585" y="2012414"/>
            <a:ext cx="2272348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06767" y="2012414"/>
            <a:ext cx="2272348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7806-50BA-4C9D-A339-04F4CE99C94B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CB38-740A-4CFC-A8C4-8A8F8B914D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864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282" y="402484"/>
            <a:ext cx="461152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283" y="1853171"/>
            <a:ext cx="2261904" cy="908210"/>
          </a:xfrm>
        </p:spPr>
        <p:txBody>
          <a:bodyPr anchor="b"/>
          <a:lstStyle>
            <a:lvl1pPr marL="0" indent="0">
              <a:buNone/>
              <a:defRPr sz="1403" b="1"/>
            </a:lvl1pPr>
            <a:lvl2pPr marL="267325" indent="0">
              <a:buNone/>
              <a:defRPr sz="1169" b="1"/>
            </a:lvl2pPr>
            <a:lvl3pPr marL="534650" indent="0">
              <a:buNone/>
              <a:defRPr sz="1052" b="1"/>
            </a:lvl3pPr>
            <a:lvl4pPr marL="801975" indent="0">
              <a:buNone/>
              <a:defRPr sz="936" b="1"/>
            </a:lvl4pPr>
            <a:lvl5pPr marL="1069299" indent="0">
              <a:buNone/>
              <a:defRPr sz="936" b="1"/>
            </a:lvl5pPr>
            <a:lvl6pPr marL="1336624" indent="0">
              <a:buNone/>
              <a:defRPr sz="936" b="1"/>
            </a:lvl6pPr>
            <a:lvl7pPr marL="1603949" indent="0">
              <a:buNone/>
              <a:defRPr sz="936" b="1"/>
            </a:lvl7pPr>
            <a:lvl8pPr marL="1871274" indent="0">
              <a:buNone/>
              <a:defRPr sz="936" b="1"/>
            </a:lvl8pPr>
            <a:lvl9pPr marL="2138599" indent="0">
              <a:buNone/>
              <a:defRPr sz="93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283" y="2761381"/>
            <a:ext cx="2261904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06767" y="1853171"/>
            <a:ext cx="2273044" cy="908210"/>
          </a:xfrm>
        </p:spPr>
        <p:txBody>
          <a:bodyPr anchor="b"/>
          <a:lstStyle>
            <a:lvl1pPr marL="0" indent="0">
              <a:buNone/>
              <a:defRPr sz="1403" b="1"/>
            </a:lvl1pPr>
            <a:lvl2pPr marL="267325" indent="0">
              <a:buNone/>
              <a:defRPr sz="1169" b="1"/>
            </a:lvl2pPr>
            <a:lvl3pPr marL="534650" indent="0">
              <a:buNone/>
              <a:defRPr sz="1052" b="1"/>
            </a:lvl3pPr>
            <a:lvl4pPr marL="801975" indent="0">
              <a:buNone/>
              <a:defRPr sz="936" b="1"/>
            </a:lvl4pPr>
            <a:lvl5pPr marL="1069299" indent="0">
              <a:buNone/>
              <a:defRPr sz="936" b="1"/>
            </a:lvl5pPr>
            <a:lvl6pPr marL="1336624" indent="0">
              <a:buNone/>
              <a:defRPr sz="936" b="1"/>
            </a:lvl6pPr>
            <a:lvl7pPr marL="1603949" indent="0">
              <a:buNone/>
              <a:defRPr sz="936" b="1"/>
            </a:lvl7pPr>
            <a:lvl8pPr marL="1871274" indent="0">
              <a:buNone/>
              <a:defRPr sz="936" b="1"/>
            </a:lvl8pPr>
            <a:lvl9pPr marL="2138599" indent="0">
              <a:buNone/>
              <a:defRPr sz="93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06767" y="2761381"/>
            <a:ext cx="2273044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7806-50BA-4C9D-A339-04F4CE99C94B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CB38-740A-4CFC-A8C4-8A8F8B914D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192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7806-50BA-4C9D-A339-04F4CE99C94B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CB38-740A-4CFC-A8C4-8A8F8B914D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23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7806-50BA-4C9D-A339-04F4CE99C94B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CB38-740A-4CFC-A8C4-8A8F8B914D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377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282" y="503978"/>
            <a:ext cx="1724450" cy="1763924"/>
          </a:xfrm>
        </p:spPr>
        <p:txBody>
          <a:bodyPr anchor="b"/>
          <a:lstStyle>
            <a:lvl1pPr>
              <a:defRPr sz="187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3044" y="1088455"/>
            <a:ext cx="2706767" cy="5372269"/>
          </a:xfrm>
        </p:spPr>
        <p:txBody>
          <a:bodyPr/>
          <a:lstStyle>
            <a:lvl1pPr>
              <a:defRPr sz="1871"/>
            </a:lvl1pPr>
            <a:lvl2pPr>
              <a:defRPr sz="1637"/>
            </a:lvl2pPr>
            <a:lvl3pPr>
              <a:defRPr sz="1403"/>
            </a:lvl3pPr>
            <a:lvl4pPr>
              <a:defRPr sz="1169"/>
            </a:lvl4pPr>
            <a:lvl5pPr>
              <a:defRPr sz="1169"/>
            </a:lvl5pPr>
            <a:lvl6pPr>
              <a:defRPr sz="1169"/>
            </a:lvl6pPr>
            <a:lvl7pPr>
              <a:defRPr sz="1169"/>
            </a:lvl7pPr>
            <a:lvl8pPr>
              <a:defRPr sz="1169"/>
            </a:lvl8pPr>
            <a:lvl9pPr>
              <a:defRPr sz="116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282" y="2267902"/>
            <a:ext cx="1724450" cy="4201570"/>
          </a:xfrm>
        </p:spPr>
        <p:txBody>
          <a:bodyPr/>
          <a:lstStyle>
            <a:lvl1pPr marL="0" indent="0">
              <a:buNone/>
              <a:defRPr sz="936"/>
            </a:lvl1pPr>
            <a:lvl2pPr marL="267325" indent="0">
              <a:buNone/>
              <a:defRPr sz="819"/>
            </a:lvl2pPr>
            <a:lvl3pPr marL="534650" indent="0">
              <a:buNone/>
              <a:defRPr sz="702"/>
            </a:lvl3pPr>
            <a:lvl4pPr marL="801975" indent="0">
              <a:buNone/>
              <a:defRPr sz="585"/>
            </a:lvl4pPr>
            <a:lvl5pPr marL="1069299" indent="0">
              <a:buNone/>
              <a:defRPr sz="585"/>
            </a:lvl5pPr>
            <a:lvl6pPr marL="1336624" indent="0">
              <a:buNone/>
              <a:defRPr sz="585"/>
            </a:lvl6pPr>
            <a:lvl7pPr marL="1603949" indent="0">
              <a:buNone/>
              <a:defRPr sz="585"/>
            </a:lvl7pPr>
            <a:lvl8pPr marL="1871274" indent="0">
              <a:buNone/>
              <a:defRPr sz="585"/>
            </a:lvl8pPr>
            <a:lvl9pPr marL="2138599" indent="0">
              <a:buNone/>
              <a:defRPr sz="58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7806-50BA-4C9D-A339-04F4CE99C94B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CB38-740A-4CFC-A8C4-8A8F8B914D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603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282" y="503978"/>
            <a:ext cx="1724450" cy="1763924"/>
          </a:xfrm>
        </p:spPr>
        <p:txBody>
          <a:bodyPr anchor="b"/>
          <a:lstStyle>
            <a:lvl1pPr>
              <a:defRPr sz="187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73044" y="1088455"/>
            <a:ext cx="2706767" cy="5372269"/>
          </a:xfrm>
        </p:spPr>
        <p:txBody>
          <a:bodyPr anchor="t"/>
          <a:lstStyle>
            <a:lvl1pPr marL="0" indent="0">
              <a:buNone/>
              <a:defRPr sz="1871"/>
            </a:lvl1pPr>
            <a:lvl2pPr marL="267325" indent="0">
              <a:buNone/>
              <a:defRPr sz="1637"/>
            </a:lvl2pPr>
            <a:lvl3pPr marL="534650" indent="0">
              <a:buNone/>
              <a:defRPr sz="1403"/>
            </a:lvl3pPr>
            <a:lvl4pPr marL="801975" indent="0">
              <a:buNone/>
              <a:defRPr sz="1169"/>
            </a:lvl4pPr>
            <a:lvl5pPr marL="1069299" indent="0">
              <a:buNone/>
              <a:defRPr sz="1169"/>
            </a:lvl5pPr>
            <a:lvl6pPr marL="1336624" indent="0">
              <a:buNone/>
              <a:defRPr sz="1169"/>
            </a:lvl6pPr>
            <a:lvl7pPr marL="1603949" indent="0">
              <a:buNone/>
              <a:defRPr sz="1169"/>
            </a:lvl7pPr>
            <a:lvl8pPr marL="1871274" indent="0">
              <a:buNone/>
              <a:defRPr sz="1169"/>
            </a:lvl8pPr>
            <a:lvl9pPr marL="2138599" indent="0">
              <a:buNone/>
              <a:defRPr sz="116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282" y="2267902"/>
            <a:ext cx="1724450" cy="4201570"/>
          </a:xfrm>
        </p:spPr>
        <p:txBody>
          <a:bodyPr/>
          <a:lstStyle>
            <a:lvl1pPr marL="0" indent="0">
              <a:buNone/>
              <a:defRPr sz="936"/>
            </a:lvl1pPr>
            <a:lvl2pPr marL="267325" indent="0">
              <a:buNone/>
              <a:defRPr sz="819"/>
            </a:lvl2pPr>
            <a:lvl3pPr marL="534650" indent="0">
              <a:buNone/>
              <a:defRPr sz="702"/>
            </a:lvl3pPr>
            <a:lvl4pPr marL="801975" indent="0">
              <a:buNone/>
              <a:defRPr sz="585"/>
            </a:lvl4pPr>
            <a:lvl5pPr marL="1069299" indent="0">
              <a:buNone/>
              <a:defRPr sz="585"/>
            </a:lvl5pPr>
            <a:lvl6pPr marL="1336624" indent="0">
              <a:buNone/>
              <a:defRPr sz="585"/>
            </a:lvl6pPr>
            <a:lvl7pPr marL="1603949" indent="0">
              <a:buNone/>
              <a:defRPr sz="585"/>
            </a:lvl7pPr>
            <a:lvl8pPr marL="1871274" indent="0">
              <a:buNone/>
              <a:defRPr sz="585"/>
            </a:lvl8pPr>
            <a:lvl9pPr marL="2138599" indent="0">
              <a:buNone/>
              <a:defRPr sz="58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7806-50BA-4C9D-A339-04F4CE99C94B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CB38-740A-4CFC-A8C4-8A8F8B914D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250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586" y="402484"/>
            <a:ext cx="461152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586" y="2012414"/>
            <a:ext cx="461152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7585" y="7006700"/>
            <a:ext cx="120300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F7806-50BA-4C9D-A339-04F4CE99C94B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71095" y="7006700"/>
            <a:ext cx="180451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76107" y="7006700"/>
            <a:ext cx="120300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9CB38-740A-4CFC-A8C4-8A8F8B914D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526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34650" rtl="0" eaLnBrk="1" latinLnBrk="0" hangingPunct="1">
        <a:lnSpc>
          <a:spcPct val="90000"/>
        </a:lnSpc>
        <a:spcBef>
          <a:spcPct val="0"/>
        </a:spcBef>
        <a:buNone/>
        <a:defRPr sz="25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662" indent="-133662" algn="l" defTabSz="534650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1637" kern="1200">
          <a:solidFill>
            <a:schemeClr val="tx1"/>
          </a:solidFill>
          <a:latin typeface="+mn-lt"/>
          <a:ea typeface="+mn-ea"/>
          <a:cs typeface="+mn-cs"/>
        </a:defRPr>
      </a:lvl1pPr>
      <a:lvl2pPr marL="400987" indent="-133662" algn="l" defTabSz="534650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403" kern="1200">
          <a:solidFill>
            <a:schemeClr val="tx1"/>
          </a:solidFill>
          <a:latin typeface="+mn-lt"/>
          <a:ea typeface="+mn-ea"/>
          <a:cs typeface="+mn-cs"/>
        </a:defRPr>
      </a:lvl2pPr>
      <a:lvl3pPr marL="668312" indent="-133662" algn="l" defTabSz="534650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3pPr>
      <a:lvl4pPr marL="935637" indent="-133662" algn="l" defTabSz="534650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2" kern="1200">
          <a:solidFill>
            <a:schemeClr val="tx1"/>
          </a:solidFill>
          <a:latin typeface="+mn-lt"/>
          <a:ea typeface="+mn-ea"/>
          <a:cs typeface="+mn-cs"/>
        </a:defRPr>
      </a:lvl4pPr>
      <a:lvl5pPr marL="1202962" indent="-133662" algn="l" defTabSz="534650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2" kern="1200">
          <a:solidFill>
            <a:schemeClr val="tx1"/>
          </a:solidFill>
          <a:latin typeface="+mn-lt"/>
          <a:ea typeface="+mn-ea"/>
          <a:cs typeface="+mn-cs"/>
        </a:defRPr>
      </a:lvl5pPr>
      <a:lvl6pPr marL="1470287" indent="-133662" algn="l" defTabSz="534650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2" kern="1200">
          <a:solidFill>
            <a:schemeClr val="tx1"/>
          </a:solidFill>
          <a:latin typeface="+mn-lt"/>
          <a:ea typeface="+mn-ea"/>
          <a:cs typeface="+mn-cs"/>
        </a:defRPr>
      </a:lvl6pPr>
      <a:lvl7pPr marL="1737611" indent="-133662" algn="l" defTabSz="534650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2" kern="1200">
          <a:solidFill>
            <a:schemeClr val="tx1"/>
          </a:solidFill>
          <a:latin typeface="+mn-lt"/>
          <a:ea typeface="+mn-ea"/>
          <a:cs typeface="+mn-cs"/>
        </a:defRPr>
      </a:lvl7pPr>
      <a:lvl8pPr marL="2004936" indent="-133662" algn="l" defTabSz="534650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2" kern="1200">
          <a:solidFill>
            <a:schemeClr val="tx1"/>
          </a:solidFill>
          <a:latin typeface="+mn-lt"/>
          <a:ea typeface="+mn-ea"/>
          <a:cs typeface="+mn-cs"/>
        </a:defRPr>
      </a:lvl8pPr>
      <a:lvl9pPr marL="2272261" indent="-133662" algn="l" defTabSz="534650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4650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1pPr>
      <a:lvl2pPr marL="267325" algn="l" defTabSz="534650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2pPr>
      <a:lvl3pPr marL="534650" algn="l" defTabSz="534650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3pPr>
      <a:lvl4pPr marL="801975" algn="l" defTabSz="534650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4pPr>
      <a:lvl5pPr marL="1069299" algn="l" defTabSz="534650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5pPr>
      <a:lvl6pPr marL="1336624" algn="l" defTabSz="534650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6pPr>
      <a:lvl7pPr marL="1603949" algn="l" defTabSz="534650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7pPr>
      <a:lvl8pPr marL="1871274" algn="l" defTabSz="534650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8pPr>
      <a:lvl9pPr marL="2138599" algn="l" defTabSz="534650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2D1F91C-F608-9761-CB1C-7D7EE7D64944}"/>
              </a:ext>
            </a:extLst>
          </p:cNvPr>
          <p:cNvSpPr/>
          <p:nvPr/>
        </p:nvSpPr>
        <p:spPr>
          <a:xfrm>
            <a:off x="289145" y="3907941"/>
            <a:ext cx="4768410" cy="3538631"/>
          </a:xfrm>
          <a:prstGeom prst="roundRect">
            <a:avLst/>
          </a:prstGeom>
          <a:ln w="12700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8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D6D1B80-1939-EDC5-48A5-21BC7CF05BCD}"/>
              </a:ext>
            </a:extLst>
          </p:cNvPr>
          <p:cNvSpPr/>
          <p:nvPr/>
        </p:nvSpPr>
        <p:spPr>
          <a:xfrm>
            <a:off x="289145" y="190638"/>
            <a:ext cx="4768410" cy="3561769"/>
          </a:xfrm>
          <a:prstGeom prst="roundRect">
            <a:avLst/>
          </a:prstGeom>
          <a:solidFill>
            <a:srgbClr val="7BA253"/>
          </a:solidFill>
          <a:ln w="12700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8" dirty="0"/>
          </a:p>
        </p:txBody>
      </p:sp>
      <p:pic>
        <p:nvPicPr>
          <p:cNvPr id="11" name="Picture 10" descr="A picture containing diagram&#10;&#10;Description automatically generated">
            <a:extLst>
              <a:ext uri="{FF2B5EF4-FFF2-40B4-BE49-F238E27FC236}">
                <a16:creationId xmlns:a16="http://schemas.microsoft.com/office/drawing/2014/main" id="{0E2612A9-4CD6-D7CD-7345-A7F21121FA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77" r="29444" b="5555"/>
          <a:stretch/>
        </p:blipFill>
        <p:spPr>
          <a:xfrm>
            <a:off x="347297" y="241207"/>
            <a:ext cx="2749958" cy="2782663"/>
          </a:xfrm>
          <a:prstGeom prst="roundRect">
            <a:avLst/>
          </a:prstGeom>
          <a:ln w="127000">
            <a:solidFill>
              <a:srgbClr val="4472C4"/>
            </a:solidFill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7A85CF2-1E4D-1EFA-DDC3-C2437C8E025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433" r="35879"/>
          <a:stretch/>
        </p:blipFill>
        <p:spPr>
          <a:xfrm>
            <a:off x="3085135" y="3698425"/>
            <a:ext cx="2011138" cy="258812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0C069D7C-4D99-530F-431F-C05F856C6427}"/>
              </a:ext>
            </a:extLst>
          </p:cNvPr>
          <p:cNvSpPr txBox="1"/>
          <p:nvPr/>
        </p:nvSpPr>
        <p:spPr>
          <a:xfrm>
            <a:off x="-422541" y="6202857"/>
            <a:ext cx="4361351" cy="1031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31" dirty="0">
                <a:solidFill>
                  <a:schemeClr val="bg1"/>
                </a:solidFill>
              </a:rPr>
              <a:t>National Month of Prayer for</a:t>
            </a:r>
          </a:p>
          <a:p>
            <a:pPr algn="ctr"/>
            <a:r>
              <a:rPr lang="en-GB" sz="1831" dirty="0">
                <a:solidFill>
                  <a:schemeClr val="bg1"/>
                </a:solidFill>
              </a:rPr>
              <a:t>Toddler Groups</a:t>
            </a:r>
          </a:p>
          <a:p>
            <a:pPr algn="ctr"/>
            <a:r>
              <a:rPr lang="en-GB" sz="2442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JUNE 2023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1B67B55-C7F3-8A1D-F4E3-B9787C9D22E5}"/>
              </a:ext>
            </a:extLst>
          </p:cNvPr>
          <p:cNvSpPr/>
          <p:nvPr/>
        </p:nvSpPr>
        <p:spPr>
          <a:xfrm rot="5400000">
            <a:off x="-219148" y="2193588"/>
            <a:ext cx="8635478" cy="1949439"/>
          </a:xfrm>
          <a:prstGeom prst="rect">
            <a:avLst/>
          </a:prstGeom>
          <a:noFill/>
        </p:spPr>
        <p:txBody>
          <a:bodyPr wrap="square" lIns="69782" tIns="34891" rIns="69782" bIns="34891">
            <a:spAutoFit/>
          </a:bodyPr>
          <a:lstStyle/>
          <a:p>
            <a:pPr algn="ctr"/>
            <a:r>
              <a:rPr lang="en-US" sz="12210" b="1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Welcome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D46E0E8-6B3D-4E65-A258-3D5C614E03D1}"/>
              </a:ext>
            </a:extLst>
          </p:cNvPr>
          <p:cNvSpPr/>
          <p:nvPr/>
        </p:nvSpPr>
        <p:spPr>
          <a:xfrm>
            <a:off x="831840" y="2762677"/>
            <a:ext cx="1780870" cy="1103823"/>
          </a:xfrm>
          <a:prstGeom prst="rect">
            <a:avLst/>
          </a:prstGeom>
          <a:noFill/>
        </p:spPr>
        <p:txBody>
          <a:bodyPr wrap="square" lIns="69782" tIns="34891" rIns="69782" bIns="34891">
            <a:spAutoFit/>
          </a:bodyPr>
          <a:lstStyle/>
          <a:p>
            <a:pPr algn="ctr"/>
            <a:r>
              <a:rPr lang="en-US" sz="6715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90000"/>
                    </a:srgbClr>
                  </a:outerShdw>
                </a:effectLst>
              </a:rPr>
              <a:t>one</a:t>
            </a:r>
          </a:p>
        </p:txBody>
      </p:sp>
      <p:pic>
        <p:nvPicPr>
          <p:cNvPr id="26" name="Picture 25" descr="Text&#10;&#10;Description automatically generated">
            <a:extLst>
              <a:ext uri="{FF2B5EF4-FFF2-40B4-BE49-F238E27FC236}">
                <a16:creationId xmlns:a16="http://schemas.microsoft.com/office/drawing/2014/main" id="{380E42E4-C63C-D7D7-9D3A-D9D17FE8C7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690" y="6385742"/>
            <a:ext cx="1769803" cy="82597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AD4D22EA-4639-BD12-0CA9-0C7A9F7E20C7}"/>
              </a:ext>
            </a:extLst>
          </p:cNvPr>
          <p:cNvSpPr txBox="1"/>
          <p:nvPr/>
        </p:nvSpPr>
        <p:spPr>
          <a:xfrm>
            <a:off x="662213" y="1971522"/>
            <a:ext cx="2230612" cy="255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8" dirty="0">
                <a:latin typeface="Arial Narrow" panose="020B0606020202030204" pitchFamily="34" charset="0"/>
              </a:rPr>
              <a:t>All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A763A64-DE64-99EF-67B8-B274A1AC9612}"/>
              </a:ext>
            </a:extLst>
          </p:cNvPr>
          <p:cNvSpPr/>
          <p:nvPr/>
        </p:nvSpPr>
        <p:spPr>
          <a:xfrm>
            <a:off x="233278" y="3369473"/>
            <a:ext cx="2890574" cy="312373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90000"/>
              </a:srgbClr>
            </a:outerShdw>
          </a:effectLst>
        </p:spPr>
        <p:txBody>
          <a:bodyPr wrap="square" lIns="69782" tIns="34891" rIns="69782" bIns="34891">
            <a:spAutoFit/>
          </a:bodyPr>
          <a:lstStyle/>
          <a:p>
            <a:pPr algn="ctr"/>
            <a:r>
              <a:rPr lang="en-US" sz="19841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tx1">
                      <a:alpha val="90000"/>
                    </a:scheme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3122322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E2713AA-AD67-B1FF-0E25-4220DE71873F}"/>
              </a:ext>
            </a:extLst>
          </p:cNvPr>
          <p:cNvSpPr/>
          <p:nvPr/>
        </p:nvSpPr>
        <p:spPr>
          <a:xfrm>
            <a:off x="327913" y="258100"/>
            <a:ext cx="4690875" cy="2230399"/>
          </a:xfrm>
          <a:prstGeom prst="roundRect">
            <a:avLst/>
          </a:prstGeom>
          <a:solidFill>
            <a:srgbClr val="7BA2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8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88BC739-484F-42C5-C9DD-FF4F46EBF3B3}"/>
              </a:ext>
            </a:extLst>
          </p:cNvPr>
          <p:cNvSpPr/>
          <p:nvPr/>
        </p:nvSpPr>
        <p:spPr>
          <a:xfrm>
            <a:off x="332758" y="4184474"/>
            <a:ext cx="4652108" cy="3072329"/>
          </a:xfrm>
          <a:prstGeom prst="roundRect">
            <a:avLst/>
          </a:prstGeom>
          <a:solidFill>
            <a:srgbClr val="7BA2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B70E41C-15A3-EEC5-540E-7F63E8FF32EE}"/>
              </a:ext>
            </a:extLst>
          </p:cNvPr>
          <p:cNvSpPr/>
          <p:nvPr/>
        </p:nvSpPr>
        <p:spPr>
          <a:xfrm>
            <a:off x="332758" y="4143390"/>
            <a:ext cx="4652108" cy="3125635"/>
          </a:xfrm>
          <a:prstGeom prst="roundRect">
            <a:avLst/>
          </a:prstGeom>
          <a:solidFill>
            <a:srgbClr val="7BA253">
              <a:alpha val="50000"/>
            </a:srgbClr>
          </a:solidFill>
          <a:ln w="133350">
            <a:solidFill>
              <a:srgbClr val="7BA2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8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54ACB12-3B55-5EA7-C752-FFCF89ED33B0}"/>
              </a:ext>
            </a:extLst>
          </p:cNvPr>
          <p:cNvSpPr/>
          <p:nvPr/>
        </p:nvSpPr>
        <p:spPr>
          <a:xfrm>
            <a:off x="347295" y="296171"/>
            <a:ext cx="4652108" cy="2137062"/>
          </a:xfrm>
          <a:prstGeom prst="roundRect">
            <a:avLst/>
          </a:prstGeom>
          <a:solidFill>
            <a:srgbClr val="7BA253">
              <a:alpha val="50000"/>
            </a:srgbClr>
          </a:solidFill>
          <a:ln w="133350">
            <a:solidFill>
              <a:srgbClr val="7BA2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8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10049F0-F4D5-6B8E-F12A-FC8BB9DDBA3C}"/>
              </a:ext>
            </a:extLst>
          </p:cNvPr>
          <p:cNvSpPr/>
          <p:nvPr/>
        </p:nvSpPr>
        <p:spPr>
          <a:xfrm>
            <a:off x="572633" y="1051969"/>
            <a:ext cx="4201435" cy="4172360"/>
          </a:xfrm>
          <a:prstGeom prst="roundRect">
            <a:avLst/>
          </a:prstGeom>
          <a:solidFill>
            <a:srgbClr val="4472C4"/>
          </a:solidFill>
          <a:ln w="12700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8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CACE06-5A83-DC0A-2396-0CE42E5D5D2A}"/>
              </a:ext>
            </a:extLst>
          </p:cNvPr>
          <p:cNvSpPr/>
          <p:nvPr/>
        </p:nvSpPr>
        <p:spPr>
          <a:xfrm>
            <a:off x="1136150" y="355019"/>
            <a:ext cx="3074400" cy="540144"/>
          </a:xfrm>
          <a:prstGeom prst="rect">
            <a:avLst/>
          </a:prstGeom>
          <a:noFill/>
        </p:spPr>
        <p:txBody>
          <a:bodyPr wrap="square" lIns="69782" tIns="34891" rIns="69782" bIns="34891">
            <a:spAutoFit/>
          </a:bodyPr>
          <a:lstStyle/>
          <a:p>
            <a:pPr algn="ctr"/>
            <a:r>
              <a:rPr lang="en-US" sz="3052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99000"/>
                    </a:schemeClr>
                  </a:outerShdw>
                </a:effectLst>
              </a:rPr>
              <a:t>Our Father God…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B489FB-620F-2DA8-42E3-774B03F2A055}"/>
              </a:ext>
            </a:extLst>
          </p:cNvPr>
          <p:cNvSpPr/>
          <p:nvPr/>
        </p:nvSpPr>
        <p:spPr>
          <a:xfrm>
            <a:off x="327912" y="5308333"/>
            <a:ext cx="4652108" cy="1197632"/>
          </a:xfrm>
          <a:prstGeom prst="rect">
            <a:avLst/>
          </a:prstGeom>
          <a:noFill/>
          <a:effectLst/>
        </p:spPr>
        <p:txBody>
          <a:bodyPr wrap="square" lIns="69782" tIns="34891" rIns="69782" bIns="34891">
            <a:spAutoFit/>
          </a:bodyPr>
          <a:lstStyle/>
          <a:p>
            <a:pPr algn="ctr"/>
            <a:r>
              <a:rPr lang="en-US" sz="1831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commit to praying </a:t>
            </a:r>
            <a:r>
              <a:rPr lang="en-US" sz="1831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toddler </a:t>
            </a:r>
            <a:r>
              <a:rPr lang="en-US" sz="1831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groups during the month of June 2023</a:t>
            </a:r>
          </a:p>
          <a:p>
            <a:pPr algn="ctr"/>
            <a:endParaRPr lang="en-US" sz="2137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90000"/>
                  </a:schemeClr>
                </a:outerShdw>
              </a:effectLst>
            </a:endParaRPr>
          </a:p>
          <a:p>
            <a:pPr algn="ctr"/>
            <a:r>
              <a:rPr lang="en-US" sz="1526" b="1" dirty="0">
                <a:ln w="0"/>
                <a:solidFill>
                  <a:schemeClr val="bg1"/>
                </a:solidFill>
              </a:rPr>
              <a:t>……………………………………………………………………….. </a:t>
            </a:r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A4E9DC8E-57A8-36D6-4E5B-58539541F6A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0" b="26229"/>
          <a:stretch/>
        </p:blipFill>
        <p:spPr>
          <a:xfrm>
            <a:off x="2390394" y="6422453"/>
            <a:ext cx="565910" cy="67700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FFC81C2-B403-7335-B8C3-220C52E214CC}"/>
              </a:ext>
            </a:extLst>
          </p:cNvPr>
          <p:cNvSpPr/>
          <p:nvPr/>
        </p:nvSpPr>
        <p:spPr>
          <a:xfrm>
            <a:off x="774015" y="1411803"/>
            <a:ext cx="3769595" cy="3452736"/>
          </a:xfrm>
          <a:prstGeom prst="rect">
            <a:avLst/>
          </a:prstGeom>
          <a:noFill/>
          <a:effectLst/>
        </p:spPr>
        <p:txBody>
          <a:bodyPr wrap="square" lIns="69782" tIns="34891" rIns="69782" bIns="34891">
            <a:spAutoFit/>
          </a:bodyPr>
          <a:lstStyle/>
          <a:p>
            <a:pPr algn="ctr"/>
            <a:r>
              <a:rPr lang="en-US" sz="2442" dirty="0">
                <a:ln w="0"/>
                <a:solidFill>
                  <a:schemeClr val="bg1"/>
                </a:solidFill>
              </a:rPr>
              <a:t>Thank you for Christian parent-and-toddler groups and for the leaders and volunteers who help to run them. I pray they will be safe spaces for families to come and learn more about you and your love for them. Amen.</a:t>
            </a:r>
          </a:p>
        </p:txBody>
      </p:sp>
      <p:sp>
        <p:nvSpPr>
          <p:cNvPr id="10" name="object 8">
            <a:extLst>
              <a:ext uri="{FF2B5EF4-FFF2-40B4-BE49-F238E27FC236}">
                <a16:creationId xmlns:a16="http://schemas.microsoft.com/office/drawing/2014/main" id="{64335840-11AF-4933-65EE-A9806DB89427}"/>
              </a:ext>
            </a:extLst>
          </p:cNvPr>
          <p:cNvSpPr txBox="1"/>
          <p:nvPr/>
        </p:nvSpPr>
        <p:spPr>
          <a:xfrm>
            <a:off x="520897" y="7108749"/>
            <a:ext cx="4216457" cy="115521"/>
          </a:xfrm>
          <a:prstGeom prst="rect">
            <a:avLst/>
          </a:prstGeom>
        </p:spPr>
        <p:txBody>
          <a:bodyPr vert="horz" wrap="square" lIns="0" tIns="9692" rIns="0" bIns="0" rtlCol="0">
            <a:spAutoFit/>
          </a:bodyPr>
          <a:lstStyle/>
          <a:p>
            <a:pPr marL="9691">
              <a:spcBef>
                <a:spcPts val="76"/>
              </a:spcBef>
            </a:pPr>
            <a:r>
              <a:rPr sz="687" spc="-4" dirty="0">
                <a:solidFill>
                  <a:srgbClr val="FFFFFF"/>
                </a:solidFill>
                <a:latin typeface="Calibri"/>
                <a:cs typeface="Calibri"/>
              </a:rPr>
              <a:t>Registered</a:t>
            </a:r>
            <a:r>
              <a:rPr sz="687" spc="-1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687" spc="-4" dirty="0">
                <a:solidFill>
                  <a:srgbClr val="FFFFFF"/>
                </a:solidFill>
                <a:latin typeface="Calibri"/>
                <a:cs typeface="Calibri"/>
              </a:rPr>
              <a:t>charity</a:t>
            </a:r>
            <a:r>
              <a:rPr sz="687" spc="-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687" spc="-4" dirty="0">
                <a:solidFill>
                  <a:srgbClr val="FFFFFF"/>
                </a:solidFill>
                <a:latin typeface="Calibri"/>
                <a:cs typeface="Calibri"/>
              </a:rPr>
              <a:t>number</a:t>
            </a:r>
            <a:r>
              <a:rPr sz="687" spc="-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687" spc="-4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687" spc="-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687" spc="-4" dirty="0">
                <a:solidFill>
                  <a:srgbClr val="FFFFFF"/>
                </a:solidFill>
                <a:latin typeface="Calibri"/>
                <a:cs typeface="Calibri"/>
              </a:rPr>
              <a:t>England</a:t>
            </a:r>
            <a:r>
              <a:rPr sz="687" spc="-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687" spc="-4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687" spc="-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687" spc="-4" dirty="0">
                <a:solidFill>
                  <a:srgbClr val="FFFFFF"/>
                </a:solidFill>
                <a:latin typeface="Calibri"/>
                <a:cs typeface="Calibri"/>
              </a:rPr>
              <a:t>Wales</a:t>
            </a:r>
            <a:r>
              <a:rPr sz="687" spc="-1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687" spc="-4" dirty="0">
                <a:solidFill>
                  <a:srgbClr val="FFFFFF"/>
                </a:solidFill>
                <a:latin typeface="Calibri"/>
                <a:cs typeface="Calibri"/>
              </a:rPr>
              <a:t>214779,  in</a:t>
            </a:r>
            <a:r>
              <a:rPr sz="687" spc="-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687" spc="-4" dirty="0">
                <a:solidFill>
                  <a:srgbClr val="FFFFFF"/>
                </a:solidFill>
                <a:latin typeface="Calibri"/>
                <a:cs typeface="Calibri"/>
              </a:rPr>
              <a:t>Scotland</a:t>
            </a:r>
            <a:r>
              <a:rPr sz="687" spc="-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687" spc="-4" dirty="0">
                <a:solidFill>
                  <a:srgbClr val="FFFFFF"/>
                </a:solidFill>
                <a:latin typeface="Calibri"/>
                <a:cs typeface="Calibri"/>
              </a:rPr>
              <a:t>SC009359</a:t>
            </a:r>
            <a:r>
              <a:rPr sz="687" spc="-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687" spc="-4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687" spc="-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687" spc="-4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687" spc="-1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687" spc="-4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687" spc="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687" spc="-4" dirty="0">
                <a:solidFill>
                  <a:srgbClr val="FFFFFF"/>
                </a:solidFill>
                <a:latin typeface="Calibri"/>
                <a:cs typeface="Calibri"/>
              </a:rPr>
              <a:t>Republic</a:t>
            </a:r>
            <a:r>
              <a:rPr sz="687" spc="-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687" spc="-4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687" spc="-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687" spc="-4" dirty="0">
                <a:solidFill>
                  <a:srgbClr val="FFFFFF"/>
                </a:solidFill>
                <a:latin typeface="Calibri"/>
                <a:cs typeface="Calibri"/>
              </a:rPr>
              <a:t>Ireland</a:t>
            </a:r>
            <a:r>
              <a:rPr sz="687" spc="-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687" spc="-4" dirty="0">
                <a:solidFill>
                  <a:srgbClr val="FFFFFF"/>
                </a:solidFill>
                <a:latin typeface="Calibri"/>
                <a:cs typeface="Calibri"/>
              </a:rPr>
              <a:t>CHY6399</a:t>
            </a:r>
            <a:endParaRPr sz="687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454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</TotalTime>
  <Words>92</Words>
  <Application>Microsoft Office PowerPoint</Application>
  <PresentationFormat>Custom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</vt:vector>
  </TitlesOfParts>
  <Company>The Salvation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Betteridge</dc:creator>
  <cp:lastModifiedBy>Hannah Kingston</cp:lastModifiedBy>
  <cp:revision>4</cp:revision>
  <dcterms:created xsi:type="dcterms:W3CDTF">2023-04-24T08:19:22Z</dcterms:created>
  <dcterms:modified xsi:type="dcterms:W3CDTF">2023-05-16T12:41:22Z</dcterms:modified>
</cp:coreProperties>
</file>