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C9C1"/>
    <a:srgbClr val="383AA4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8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9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2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3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7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0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1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60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B882-7408-40A1-85A9-9DBF78769A3B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C307-A056-4A28-BC36-3D8146AB7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7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C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0E213C9E-321A-A201-FB43-44886B323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00" y="147660"/>
            <a:ext cx="935087" cy="105184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6F3BCEA-70D1-E16C-CBF7-F6DF5D83B7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" t="12118" r="-279" b="12580"/>
          <a:stretch/>
        </p:blipFill>
        <p:spPr bwMode="auto">
          <a:xfrm>
            <a:off x="1421102" y="1199509"/>
            <a:ext cx="6400801" cy="478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94A6D7-A21E-FBD6-2055-015805D03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13" y="376279"/>
            <a:ext cx="2391779" cy="66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3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C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AE1856-67BD-64A6-7B8E-C8F51FC48C74}"/>
              </a:ext>
            </a:extLst>
          </p:cNvPr>
          <p:cNvSpPr txBox="1"/>
          <p:nvPr/>
        </p:nvSpPr>
        <p:spPr>
          <a:xfrm>
            <a:off x="684014" y="951171"/>
            <a:ext cx="7775972" cy="139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750" dirty="0">
                <a:latin typeface="Trebuchet MS" panose="020B0603020202020204" pitchFamily="34" charset="0"/>
              </a:rPr>
              <a:t>Title Slide</a:t>
            </a:r>
          </a:p>
          <a:p>
            <a:pPr algn="ctr"/>
            <a:endParaRPr lang="en-GB" sz="1350" dirty="0">
              <a:solidFill>
                <a:srgbClr val="383AA4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3375" dirty="0">
                <a:latin typeface="Trebuchet MS" panose="020B0603020202020204" pitchFamily="34" charset="0"/>
              </a:rPr>
              <a:t>Text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C62492-0C30-3B16-9F58-9699F67E4411}"/>
              </a:ext>
            </a:extLst>
          </p:cNvPr>
          <p:cNvGrpSpPr/>
          <p:nvPr/>
        </p:nvGrpSpPr>
        <p:grpSpPr>
          <a:xfrm>
            <a:off x="172446" y="133222"/>
            <a:ext cx="8799107" cy="798899"/>
            <a:chOff x="277775" y="215726"/>
            <a:chExt cx="11732143" cy="1065198"/>
          </a:xfrm>
        </p:grpSpPr>
        <p:pic>
          <p:nvPicPr>
            <p:cNvPr id="7" name="Picture 6" descr="Text, logo, company name&#10;&#10;Description automatically generated">
              <a:extLst>
                <a:ext uri="{FF2B5EF4-FFF2-40B4-BE49-F238E27FC236}">
                  <a16:creationId xmlns:a16="http://schemas.microsoft.com/office/drawing/2014/main" id="{0E213C9E-321A-A201-FB43-44886B323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62964" y="215726"/>
              <a:ext cx="946954" cy="1065198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44A6709-FF82-F154-AC68-2CE77194D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7775" y="400663"/>
              <a:ext cx="2519293" cy="695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75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6f9437-edad-4b70-8c1e-678e90a28dbe">
      <Terms xmlns="http://schemas.microsoft.com/office/infopath/2007/PartnerControls"/>
    </lcf76f155ced4ddcb4097134ff3c332f>
    <TaxCatchAll xmlns="13a34a21-b267-41f8-862e-9a79bb07b7e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448C662FB394AAC99D0785FCB9EFE" ma:contentTypeVersion="15" ma:contentTypeDescription="Create a new document." ma:contentTypeScope="" ma:versionID="f78155a3091d6726535d503ac3d578d5">
  <xsd:schema xmlns:xsd="http://www.w3.org/2001/XMLSchema" xmlns:xs="http://www.w3.org/2001/XMLSchema" xmlns:p="http://schemas.microsoft.com/office/2006/metadata/properties" xmlns:ns2="466f9437-edad-4b70-8c1e-678e90a28dbe" xmlns:ns3="13a34a21-b267-41f8-862e-9a79bb07b7ec" targetNamespace="http://schemas.microsoft.com/office/2006/metadata/properties" ma:root="true" ma:fieldsID="c2f06bca687788cb9f43138d9a0e9fdc" ns2:_="" ns3:_="">
    <xsd:import namespace="466f9437-edad-4b70-8c1e-678e90a28dbe"/>
    <xsd:import namespace="13a34a21-b267-41f8-862e-9a79bb07b7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f9437-edad-4b70-8c1e-678e90a28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34a21-b267-41f8-862e-9a79bb07b7e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5034dcc-61d9-44f2-a14b-d11fb091c143}" ma:internalName="TaxCatchAll" ma:showField="CatchAllData" ma:web="13a34a21-b267-41f8-862e-9a79bb07b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C2F1D6-CC06-490A-9E11-91A9081C189E}">
  <ds:schemaRefs>
    <ds:schemaRef ds:uri="http://schemas.microsoft.com/office/2006/metadata/properties"/>
    <ds:schemaRef ds:uri="http://schemas.microsoft.com/office/infopath/2007/PartnerControls"/>
    <ds:schemaRef ds:uri="466f9437-edad-4b70-8c1e-678e90a28dbe"/>
    <ds:schemaRef ds:uri="13a34a21-b267-41f8-862e-9a79bb07b7ec"/>
  </ds:schemaRefs>
</ds:datastoreItem>
</file>

<file path=customXml/itemProps2.xml><?xml version="1.0" encoding="utf-8"?>
<ds:datastoreItem xmlns:ds="http://schemas.openxmlformats.org/officeDocument/2006/customXml" ds:itemID="{17EFA34C-CF7E-496B-BF9C-419DA8EF9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f9437-edad-4b70-8c1e-678e90a28dbe"/>
    <ds:schemaRef ds:uri="13a34a21-b267-41f8-862e-9a79bb07b7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17FB1C-EC8E-4657-9521-04098C587B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Stephanie Chagas-Bijl</cp:lastModifiedBy>
  <cp:revision>13</cp:revision>
  <dcterms:created xsi:type="dcterms:W3CDTF">2023-04-04T13:01:42Z</dcterms:created>
  <dcterms:modified xsi:type="dcterms:W3CDTF">2023-05-18T15:35:53Z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0x0101004BF448C662FB394AAC99D0785FCB9EFE</vt:lpwstr>
  </property>
  <property fmtid="{D5CDD505-2E9C-101B-9397-08002B2CF9AE}" pid="3" name="MediaServiceImageTags">
    <vt:lpwstr/>
  </property>
</Properties>
</file>