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5334000" cy="7562850"/>
  <p:notesSz cx="53340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presProps" Target="presProps.xml"/><Relationship Id="rId9" Type="http://schemas.openxmlformats.org/officeDocument/2006/relationships/slide" Target="slides/slide4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050" y="2344483"/>
            <a:ext cx="453390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100" y="4235196"/>
            <a:ext cx="373380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6670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747010" y="1739455"/>
            <a:ext cx="232029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85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Relationship Id="rId24" Type="http://schemas.openxmlformats.org/officeDocument/2006/relationships/image" Target="../media/image18.png"/><Relationship Id="rId25" Type="http://schemas.openxmlformats.org/officeDocument/2006/relationships/image" Target="../media/image19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12483" y="1108976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4703038" y="0"/>
                </a:moveTo>
                <a:lnTo>
                  <a:pt x="0" y="0"/>
                </a:lnTo>
                <a:lnTo>
                  <a:pt x="0" y="4521"/>
                </a:lnTo>
                <a:lnTo>
                  <a:pt x="0" y="153365"/>
                </a:lnTo>
                <a:lnTo>
                  <a:pt x="4703038" y="153365"/>
                </a:lnTo>
                <a:lnTo>
                  <a:pt x="4703038" y="4521"/>
                </a:lnTo>
                <a:lnTo>
                  <a:pt x="4703038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12483" y="1287893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183426" y="0"/>
                </a:moveTo>
                <a:lnTo>
                  <a:pt x="0" y="0"/>
                </a:lnTo>
                <a:lnTo>
                  <a:pt x="0" y="153365"/>
                </a:lnTo>
                <a:lnTo>
                  <a:pt x="183426" y="153365"/>
                </a:lnTo>
                <a:lnTo>
                  <a:pt x="183426" y="0"/>
                </a:lnTo>
                <a:close/>
              </a:path>
              <a:path w="4703445" h="153669">
                <a:moveTo>
                  <a:pt x="4703038" y="0"/>
                </a:moveTo>
                <a:lnTo>
                  <a:pt x="4519612" y="0"/>
                </a:lnTo>
                <a:lnTo>
                  <a:pt x="4519612" y="153365"/>
                </a:lnTo>
                <a:lnTo>
                  <a:pt x="4703038" y="153365"/>
                </a:lnTo>
                <a:lnTo>
                  <a:pt x="470303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312483" y="1466824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183426" y="0"/>
                </a:moveTo>
                <a:lnTo>
                  <a:pt x="0" y="0"/>
                </a:lnTo>
                <a:lnTo>
                  <a:pt x="0" y="153365"/>
                </a:lnTo>
                <a:lnTo>
                  <a:pt x="183426" y="153365"/>
                </a:lnTo>
                <a:lnTo>
                  <a:pt x="183426" y="0"/>
                </a:lnTo>
                <a:close/>
              </a:path>
              <a:path w="4703445" h="153669">
                <a:moveTo>
                  <a:pt x="4703038" y="0"/>
                </a:moveTo>
                <a:lnTo>
                  <a:pt x="4519612" y="0"/>
                </a:lnTo>
                <a:lnTo>
                  <a:pt x="4519612" y="153365"/>
                </a:lnTo>
                <a:lnTo>
                  <a:pt x="4703038" y="153365"/>
                </a:lnTo>
                <a:lnTo>
                  <a:pt x="4703038" y="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312483" y="1645741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183426" y="0"/>
                </a:moveTo>
                <a:lnTo>
                  <a:pt x="0" y="0"/>
                </a:lnTo>
                <a:lnTo>
                  <a:pt x="0" y="153365"/>
                </a:lnTo>
                <a:lnTo>
                  <a:pt x="183426" y="153365"/>
                </a:lnTo>
                <a:lnTo>
                  <a:pt x="183426" y="0"/>
                </a:lnTo>
                <a:close/>
              </a:path>
              <a:path w="4703445" h="153669">
                <a:moveTo>
                  <a:pt x="4703038" y="0"/>
                </a:moveTo>
                <a:lnTo>
                  <a:pt x="4519612" y="0"/>
                </a:lnTo>
                <a:lnTo>
                  <a:pt x="4519612" y="153365"/>
                </a:lnTo>
                <a:lnTo>
                  <a:pt x="4703038" y="153365"/>
                </a:lnTo>
                <a:lnTo>
                  <a:pt x="4703038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312483" y="1824659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183426" y="0"/>
                </a:moveTo>
                <a:lnTo>
                  <a:pt x="0" y="0"/>
                </a:lnTo>
                <a:lnTo>
                  <a:pt x="0" y="153365"/>
                </a:lnTo>
                <a:lnTo>
                  <a:pt x="183426" y="153365"/>
                </a:lnTo>
                <a:lnTo>
                  <a:pt x="183426" y="0"/>
                </a:lnTo>
                <a:close/>
              </a:path>
              <a:path w="4703445" h="153669">
                <a:moveTo>
                  <a:pt x="4703038" y="0"/>
                </a:moveTo>
                <a:lnTo>
                  <a:pt x="4519612" y="0"/>
                </a:lnTo>
                <a:lnTo>
                  <a:pt x="4519612" y="153365"/>
                </a:lnTo>
                <a:lnTo>
                  <a:pt x="4703038" y="153365"/>
                </a:lnTo>
                <a:lnTo>
                  <a:pt x="4703038" y="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312483" y="2003577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183426" y="0"/>
                </a:moveTo>
                <a:lnTo>
                  <a:pt x="0" y="0"/>
                </a:lnTo>
                <a:lnTo>
                  <a:pt x="0" y="153365"/>
                </a:lnTo>
                <a:lnTo>
                  <a:pt x="183426" y="153365"/>
                </a:lnTo>
                <a:lnTo>
                  <a:pt x="183426" y="0"/>
                </a:lnTo>
                <a:close/>
              </a:path>
              <a:path w="4703445" h="153669">
                <a:moveTo>
                  <a:pt x="4703038" y="0"/>
                </a:moveTo>
                <a:lnTo>
                  <a:pt x="4519612" y="0"/>
                </a:lnTo>
                <a:lnTo>
                  <a:pt x="4519612" y="153365"/>
                </a:lnTo>
                <a:lnTo>
                  <a:pt x="4703038" y="153365"/>
                </a:lnTo>
                <a:lnTo>
                  <a:pt x="4703038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312483" y="2182494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183426" y="0"/>
                </a:moveTo>
                <a:lnTo>
                  <a:pt x="0" y="0"/>
                </a:lnTo>
                <a:lnTo>
                  <a:pt x="0" y="153365"/>
                </a:lnTo>
                <a:lnTo>
                  <a:pt x="183426" y="153365"/>
                </a:lnTo>
                <a:lnTo>
                  <a:pt x="183426" y="0"/>
                </a:lnTo>
                <a:close/>
              </a:path>
              <a:path w="4703445" h="153669">
                <a:moveTo>
                  <a:pt x="4703038" y="0"/>
                </a:moveTo>
                <a:lnTo>
                  <a:pt x="4519612" y="0"/>
                </a:lnTo>
                <a:lnTo>
                  <a:pt x="4519612" y="153365"/>
                </a:lnTo>
                <a:lnTo>
                  <a:pt x="4703038" y="153365"/>
                </a:lnTo>
                <a:lnTo>
                  <a:pt x="470303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312483" y="2361424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183426" y="0"/>
                </a:moveTo>
                <a:lnTo>
                  <a:pt x="0" y="0"/>
                </a:lnTo>
                <a:lnTo>
                  <a:pt x="0" y="153365"/>
                </a:lnTo>
                <a:lnTo>
                  <a:pt x="183426" y="153365"/>
                </a:lnTo>
                <a:lnTo>
                  <a:pt x="183426" y="0"/>
                </a:lnTo>
                <a:close/>
              </a:path>
              <a:path w="4703445" h="153669">
                <a:moveTo>
                  <a:pt x="4703038" y="0"/>
                </a:moveTo>
                <a:lnTo>
                  <a:pt x="4519612" y="0"/>
                </a:lnTo>
                <a:lnTo>
                  <a:pt x="4519612" y="153365"/>
                </a:lnTo>
                <a:lnTo>
                  <a:pt x="4703038" y="153365"/>
                </a:lnTo>
                <a:lnTo>
                  <a:pt x="4703038" y="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312483" y="2540342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69">
                <a:moveTo>
                  <a:pt x="183426" y="0"/>
                </a:moveTo>
                <a:lnTo>
                  <a:pt x="0" y="0"/>
                </a:lnTo>
                <a:lnTo>
                  <a:pt x="0" y="153365"/>
                </a:lnTo>
                <a:lnTo>
                  <a:pt x="183426" y="153365"/>
                </a:lnTo>
                <a:lnTo>
                  <a:pt x="183426" y="0"/>
                </a:lnTo>
                <a:close/>
              </a:path>
              <a:path w="4703445" h="153669">
                <a:moveTo>
                  <a:pt x="4703038" y="0"/>
                </a:moveTo>
                <a:lnTo>
                  <a:pt x="4519612" y="0"/>
                </a:lnTo>
                <a:lnTo>
                  <a:pt x="4519612" y="153365"/>
                </a:lnTo>
                <a:lnTo>
                  <a:pt x="4703038" y="153365"/>
                </a:lnTo>
                <a:lnTo>
                  <a:pt x="4703038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312483" y="2898178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69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312483" y="307709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69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312483" y="325602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312483" y="3434943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312483" y="2719260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69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4832095" y="2898178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69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4832095" y="307709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69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4832095" y="325602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g object 33"/>
          <p:cNvSpPr/>
          <p:nvPr/>
        </p:nvSpPr>
        <p:spPr>
          <a:xfrm>
            <a:off x="4832095" y="3434943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bg object 34"/>
          <p:cNvSpPr/>
          <p:nvPr/>
        </p:nvSpPr>
        <p:spPr>
          <a:xfrm>
            <a:off x="4832095" y="2719260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69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bg object 35"/>
          <p:cNvSpPr/>
          <p:nvPr/>
        </p:nvSpPr>
        <p:spPr>
          <a:xfrm>
            <a:off x="312483" y="3792778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bg object 36"/>
          <p:cNvSpPr/>
          <p:nvPr/>
        </p:nvSpPr>
        <p:spPr>
          <a:xfrm>
            <a:off x="312483" y="3971696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bg object 37"/>
          <p:cNvSpPr/>
          <p:nvPr/>
        </p:nvSpPr>
        <p:spPr>
          <a:xfrm>
            <a:off x="312483" y="4150613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bg object 38"/>
          <p:cNvSpPr/>
          <p:nvPr/>
        </p:nvSpPr>
        <p:spPr>
          <a:xfrm>
            <a:off x="312483" y="4329544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bg object 39"/>
          <p:cNvSpPr/>
          <p:nvPr/>
        </p:nvSpPr>
        <p:spPr>
          <a:xfrm>
            <a:off x="312483" y="3613861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bg object 40"/>
          <p:cNvSpPr/>
          <p:nvPr/>
        </p:nvSpPr>
        <p:spPr>
          <a:xfrm>
            <a:off x="4832095" y="3792778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bg object 41"/>
          <p:cNvSpPr/>
          <p:nvPr/>
        </p:nvSpPr>
        <p:spPr>
          <a:xfrm>
            <a:off x="4832095" y="3971696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bg object 42"/>
          <p:cNvSpPr/>
          <p:nvPr/>
        </p:nvSpPr>
        <p:spPr>
          <a:xfrm>
            <a:off x="4832095" y="4150613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bg object 43"/>
          <p:cNvSpPr/>
          <p:nvPr/>
        </p:nvSpPr>
        <p:spPr>
          <a:xfrm>
            <a:off x="4832095" y="4329544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bg object 44"/>
          <p:cNvSpPr/>
          <p:nvPr/>
        </p:nvSpPr>
        <p:spPr>
          <a:xfrm>
            <a:off x="4832095" y="3613861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bg object 45"/>
          <p:cNvSpPr/>
          <p:nvPr/>
        </p:nvSpPr>
        <p:spPr>
          <a:xfrm>
            <a:off x="312483" y="4687379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bg object 46"/>
          <p:cNvSpPr/>
          <p:nvPr/>
        </p:nvSpPr>
        <p:spPr>
          <a:xfrm>
            <a:off x="312483" y="4866297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bg object 47"/>
          <p:cNvSpPr/>
          <p:nvPr/>
        </p:nvSpPr>
        <p:spPr>
          <a:xfrm>
            <a:off x="312483" y="5045214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bg object 48"/>
          <p:cNvSpPr/>
          <p:nvPr/>
        </p:nvSpPr>
        <p:spPr>
          <a:xfrm>
            <a:off x="312483" y="5224144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bg object 49"/>
          <p:cNvSpPr/>
          <p:nvPr/>
        </p:nvSpPr>
        <p:spPr>
          <a:xfrm>
            <a:off x="312483" y="4508461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bg object 50"/>
          <p:cNvSpPr/>
          <p:nvPr/>
        </p:nvSpPr>
        <p:spPr>
          <a:xfrm>
            <a:off x="4832095" y="4687379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bg object 51"/>
          <p:cNvSpPr/>
          <p:nvPr/>
        </p:nvSpPr>
        <p:spPr>
          <a:xfrm>
            <a:off x="4832095" y="4866297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bg object 52"/>
          <p:cNvSpPr/>
          <p:nvPr/>
        </p:nvSpPr>
        <p:spPr>
          <a:xfrm>
            <a:off x="4832095" y="5045214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bg object 53"/>
          <p:cNvSpPr/>
          <p:nvPr/>
        </p:nvSpPr>
        <p:spPr>
          <a:xfrm>
            <a:off x="4832095" y="5224144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bg object 54"/>
          <p:cNvSpPr/>
          <p:nvPr/>
        </p:nvSpPr>
        <p:spPr>
          <a:xfrm>
            <a:off x="4832095" y="4508461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bg object 55"/>
          <p:cNvSpPr/>
          <p:nvPr/>
        </p:nvSpPr>
        <p:spPr>
          <a:xfrm>
            <a:off x="312483" y="5581980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bg object 56"/>
          <p:cNvSpPr/>
          <p:nvPr/>
        </p:nvSpPr>
        <p:spPr>
          <a:xfrm>
            <a:off x="312483" y="5760897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bg object 57"/>
          <p:cNvSpPr/>
          <p:nvPr/>
        </p:nvSpPr>
        <p:spPr>
          <a:xfrm>
            <a:off x="312483" y="593981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bg object 58"/>
          <p:cNvSpPr/>
          <p:nvPr/>
        </p:nvSpPr>
        <p:spPr>
          <a:xfrm>
            <a:off x="312483" y="611874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bg object 59"/>
          <p:cNvSpPr/>
          <p:nvPr/>
        </p:nvSpPr>
        <p:spPr>
          <a:xfrm>
            <a:off x="312483" y="5403062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bg object 60"/>
          <p:cNvSpPr/>
          <p:nvPr/>
        </p:nvSpPr>
        <p:spPr>
          <a:xfrm>
            <a:off x="4832095" y="5581980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bg object 61"/>
          <p:cNvSpPr/>
          <p:nvPr/>
        </p:nvSpPr>
        <p:spPr>
          <a:xfrm>
            <a:off x="4832095" y="5760897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bg object 62"/>
          <p:cNvSpPr/>
          <p:nvPr/>
        </p:nvSpPr>
        <p:spPr>
          <a:xfrm>
            <a:off x="4832095" y="593981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bg object 63"/>
          <p:cNvSpPr/>
          <p:nvPr/>
        </p:nvSpPr>
        <p:spPr>
          <a:xfrm>
            <a:off x="4832095" y="611874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bg object 64"/>
          <p:cNvSpPr/>
          <p:nvPr/>
        </p:nvSpPr>
        <p:spPr>
          <a:xfrm>
            <a:off x="4832095" y="5403062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bg object 65"/>
          <p:cNvSpPr/>
          <p:nvPr/>
        </p:nvSpPr>
        <p:spPr>
          <a:xfrm>
            <a:off x="312483" y="6476580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bg object 66"/>
          <p:cNvSpPr/>
          <p:nvPr/>
        </p:nvSpPr>
        <p:spPr>
          <a:xfrm>
            <a:off x="312483" y="6655498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bg object 67"/>
          <p:cNvSpPr/>
          <p:nvPr/>
        </p:nvSpPr>
        <p:spPr>
          <a:xfrm>
            <a:off x="312483" y="683441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5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bg object 68"/>
          <p:cNvSpPr/>
          <p:nvPr/>
        </p:nvSpPr>
        <p:spPr>
          <a:xfrm>
            <a:off x="4832095" y="6476580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bg object 69"/>
          <p:cNvSpPr/>
          <p:nvPr/>
        </p:nvSpPr>
        <p:spPr>
          <a:xfrm>
            <a:off x="4832095" y="6655498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bg object 70"/>
          <p:cNvSpPr/>
          <p:nvPr/>
        </p:nvSpPr>
        <p:spPr>
          <a:xfrm>
            <a:off x="4832095" y="6834415"/>
            <a:ext cx="183515" cy="153670"/>
          </a:xfrm>
          <a:custGeom>
            <a:avLst/>
            <a:gdLst/>
            <a:ahLst/>
            <a:cxnLst/>
            <a:rect l="l" t="t" r="r" b="b"/>
            <a:pathLst>
              <a:path w="183514" h="153670">
                <a:moveTo>
                  <a:pt x="0" y="153365"/>
                </a:moveTo>
                <a:lnTo>
                  <a:pt x="183426" y="153365"/>
                </a:lnTo>
                <a:lnTo>
                  <a:pt x="183426" y="0"/>
                </a:lnTo>
                <a:lnTo>
                  <a:pt x="0" y="0"/>
                </a:lnTo>
                <a:lnTo>
                  <a:pt x="0" y="153365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bg object 71"/>
          <p:cNvSpPr/>
          <p:nvPr/>
        </p:nvSpPr>
        <p:spPr>
          <a:xfrm>
            <a:off x="312483" y="7013346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70">
                <a:moveTo>
                  <a:pt x="4703038" y="0"/>
                </a:moveTo>
                <a:lnTo>
                  <a:pt x="0" y="0"/>
                </a:lnTo>
                <a:lnTo>
                  <a:pt x="0" y="148856"/>
                </a:lnTo>
                <a:lnTo>
                  <a:pt x="0" y="153365"/>
                </a:lnTo>
                <a:lnTo>
                  <a:pt x="4703038" y="153365"/>
                </a:lnTo>
                <a:lnTo>
                  <a:pt x="4703038" y="148856"/>
                </a:lnTo>
                <a:lnTo>
                  <a:pt x="4703038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bg object 72"/>
          <p:cNvSpPr/>
          <p:nvPr/>
        </p:nvSpPr>
        <p:spPr>
          <a:xfrm>
            <a:off x="312483" y="6297675"/>
            <a:ext cx="4703445" cy="153670"/>
          </a:xfrm>
          <a:custGeom>
            <a:avLst/>
            <a:gdLst/>
            <a:ahLst/>
            <a:cxnLst/>
            <a:rect l="l" t="t" r="r" b="b"/>
            <a:pathLst>
              <a:path w="4703445" h="153670">
                <a:moveTo>
                  <a:pt x="183426" y="0"/>
                </a:moveTo>
                <a:lnTo>
                  <a:pt x="0" y="0"/>
                </a:lnTo>
                <a:lnTo>
                  <a:pt x="0" y="153352"/>
                </a:lnTo>
                <a:lnTo>
                  <a:pt x="183426" y="153352"/>
                </a:lnTo>
                <a:lnTo>
                  <a:pt x="183426" y="0"/>
                </a:lnTo>
                <a:close/>
              </a:path>
              <a:path w="4703445" h="153670">
                <a:moveTo>
                  <a:pt x="4703038" y="0"/>
                </a:moveTo>
                <a:lnTo>
                  <a:pt x="4519612" y="0"/>
                </a:lnTo>
                <a:lnTo>
                  <a:pt x="4519612" y="153352"/>
                </a:lnTo>
                <a:lnTo>
                  <a:pt x="4703038" y="153352"/>
                </a:lnTo>
                <a:lnTo>
                  <a:pt x="4703038" y="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bg object 73"/>
          <p:cNvSpPr/>
          <p:nvPr/>
        </p:nvSpPr>
        <p:spPr>
          <a:xfrm>
            <a:off x="495909" y="1113497"/>
            <a:ext cx="4336415" cy="6049010"/>
          </a:xfrm>
          <a:custGeom>
            <a:avLst/>
            <a:gdLst/>
            <a:ahLst/>
            <a:cxnLst/>
            <a:rect l="l" t="t" r="r" b="b"/>
            <a:pathLst>
              <a:path w="4336415" h="6049009">
                <a:moveTo>
                  <a:pt x="4336186" y="0"/>
                </a:moveTo>
                <a:lnTo>
                  <a:pt x="0" y="0"/>
                </a:lnTo>
                <a:lnTo>
                  <a:pt x="0" y="6048705"/>
                </a:lnTo>
                <a:lnTo>
                  <a:pt x="4336186" y="6048705"/>
                </a:lnTo>
                <a:lnTo>
                  <a:pt x="43361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4" name="bg object 74"/>
          <p:cNvSpPr/>
          <p:nvPr/>
        </p:nvSpPr>
        <p:spPr>
          <a:xfrm>
            <a:off x="495909" y="1113497"/>
            <a:ext cx="4336415" cy="6049010"/>
          </a:xfrm>
          <a:custGeom>
            <a:avLst/>
            <a:gdLst/>
            <a:ahLst/>
            <a:cxnLst/>
            <a:rect l="l" t="t" r="r" b="b"/>
            <a:pathLst>
              <a:path w="4336415" h="6049009">
                <a:moveTo>
                  <a:pt x="0" y="6048705"/>
                </a:moveTo>
                <a:lnTo>
                  <a:pt x="4336186" y="6048705"/>
                </a:lnTo>
                <a:lnTo>
                  <a:pt x="4336186" y="0"/>
                </a:lnTo>
                <a:lnTo>
                  <a:pt x="0" y="0"/>
                </a:lnTo>
                <a:lnTo>
                  <a:pt x="0" y="6048705"/>
                </a:lnTo>
                <a:close/>
              </a:path>
            </a:pathLst>
          </a:custGeom>
          <a:ln w="9017">
            <a:solidFill>
              <a:srgbClr val="EF3D4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bg object 75"/>
          <p:cNvSpPr/>
          <p:nvPr/>
        </p:nvSpPr>
        <p:spPr>
          <a:xfrm>
            <a:off x="1836762" y="780960"/>
            <a:ext cx="1665605" cy="1061085"/>
          </a:xfrm>
          <a:custGeom>
            <a:avLst/>
            <a:gdLst/>
            <a:ahLst/>
            <a:cxnLst/>
            <a:rect l="l" t="t" r="r" b="b"/>
            <a:pathLst>
              <a:path w="1665604" h="1061085">
                <a:moveTo>
                  <a:pt x="9626" y="416090"/>
                </a:moveTo>
                <a:lnTo>
                  <a:pt x="9156" y="418388"/>
                </a:lnTo>
                <a:lnTo>
                  <a:pt x="8521" y="421208"/>
                </a:lnTo>
                <a:lnTo>
                  <a:pt x="8902" y="422833"/>
                </a:lnTo>
                <a:lnTo>
                  <a:pt x="9626" y="416090"/>
                </a:lnTo>
                <a:close/>
              </a:path>
              <a:path w="1665604" h="1061085">
                <a:moveTo>
                  <a:pt x="10147" y="413372"/>
                </a:moveTo>
                <a:lnTo>
                  <a:pt x="9969" y="412864"/>
                </a:lnTo>
                <a:lnTo>
                  <a:pt x="9626" y="416077"/>
                </a:lnTo>
                <a:lnTo>
                  <a:pt x="10147" y="413372"/>
                </a:lnTo>
                <a:close/>
              </a:path>
              <a:path w="1665604" h="1061085">
                <a:moveTo>
                  <a:pt x="10325" y="409625"/>
                </a:moveTo>
                <a:lnTo>
                  <a:pt x="9652" y="412445"/>
                </a:lnTo>
                <a:lnTo>
                  <a:pt x="9817" y="412432"/>
                </a:lnTo>
                <a:lnTo>
                  <a:pt x="9931" y="412635"/>
                </a:lnTo>
                <a:lnTo>
                  <a:pt x="9969" y="412864"/>
                </a:lnTo>
                <a:lnTo>
                  <a:pt x="10325" y="409625"/>
                </a:lnTo>
                <a:close/>
              </a:path>
              <a:path w="1665604" h="1061085">
                <a:moveTo>
                  <a:pt x="13766" y="400697"/>
                </a:moveTo>
                <a:lnTo>
                  <a:pt x="13093" y="401320"/>
                </a:lnTo>
                <a:lnTo>
                  <a:pt x="13017" y="408571"/>
                </a:lnTo>
                <a:lnTo>
                  <a:pt x="13258" y="406400"/>
                </a:lnTo>
                <a:lnTo>
                  <a:pt x="13766" y="400697"/>
                </a:lnTo>
                <a:close/>
              </a:path>
              <a:path w="1665604" h="1061085">
                <a:moveTo>
                  <a:pt x="14097" y="417398"/>
                </a:moveTo>
                <a:lnTo>
                  <a:pt x="12712" y="415290"/>
                </a:lnTo>
                <a:lnTo>
                  <a:pt x="12966" y="412750"/>
                </a:lnTo>
                <a:lnTo>
                  <a:pt x="13017" y="408571"/>
                </a:lnTo>
                <a:lnTo>
                  <a:pt x="12395" y="414020"/>
                </a:lnTo>
                <a:lnTo>
                  <a:pt x="11976" y="419100"/>
                </a:lnTo>
                <a:lnTo>
                  <a:pt x="12750" y="421640"/>
                </a:lnTo>
                <a:lnTo>
                  <a:pt x="14097" y="417398"/>
                </a:lnTo>
                <a:close/>
              </a:path>
              <a:path w="1665604" h="1061085">
                <a:moveTo>
                  <a:pt x="15163" y="414020"/>
                </a:moveTo>
                <a:lnTo>
                  <a:pt x="14097" y="417398"/>
                </a:lnTo>
                <a:lnTo>
                  <a:pt x="14376" y="417830"/>
                </a:lnTo>
                <a:lnTo>
                  <a:pt x="15163" y="414020"/>
                </a:lnTo>
                <a:close/>
              </a:path>
              <a:path w="1665604" h="1061085">
                <a:moveTo>
                  <a:pt x="27381" y="355295"/>
                </a:moveTo>
                <a:lnTo>
                  <a:pt x="26987" y="356501"/>
                </a:lnTo>
                <a:lnTo>
                  <a:pt x="26212" y="358787"/>
                </a:lnTo>
                <a:lnTo>
                  <a:pt x="26022" y="358533"/>
                </a:lnTo>
                <a:lnTo>
                  <a:pt x="25920" y="358317"/>
                </a:lnTo>
                <a:lnTo>
                  <a:pt x="25298" y="360375"/>
                </a:lnTo>
                <a:lnTo>
                  <a:pt x="24930" y="362127"/>
                </a:lnTo>
                <a:lnTo>
                  <a:pt x="24688" y="363778"/>
                </a:lnTo>
                <a:lnTo>
                  <a:pt x="25717" y="360476"/>
                </a:lnTo>
                <a:lnTo>
                  <a:pt x="26212" y="358813"/>
                </a:lnTo>
                <a:lnTo>
                  <a:pt x="26454" y="359219"/>
                </a:lnTo>
                <a:lnTo>
                  <a:pt x="26746" y="359410"/>
                </a:lnTo>
                <a:lnTo>
                  <a:pt x="27228" y="358762"/>
                </a:lnTo>
                <a:lnTo>
                  <a:pt x="26873" y="357936"/>
                </a:lnTo>
                <a:lnTo>
                  <a:pt x="26911" y="356933"/>
                </a:lnTo>
                <a:lnTo>
                  <a:pt x="27381" y="355295"/>
                </a:lnTo>
                <a:close/>
              </a:path>
              <a:path w="1665604" h="1061085">
                <a:moveTo>
                  <a:pt x="27978" y="367766"/>
                </a:moveTo>
                <a:lnTo>
                  <a:pt x="24726" y="374650"/>
                </a:lnTo>
                <a:lnTo>
                  <a:pt x="24549" y="372110"/>
                </a:lnTo>
                <a:lnTo>
                  <a:pt x="24041" y="368300"/>
                </a:lnTo>
                <a:lnTo>
                  <a:pt x="24688" y="364490"/>
                </a:lnTo>
                <a:lnTo>
                  <a:pt x="22504" y="372110"/>
                </a:lnTo>
                <a:lnTo>
                  <a:pt x="20853" y="379730"/>
                </a:lnTo>
                <a:lnTo>
                  <a:pt x="19392" y="388620"/>
                </a:lnTo>
                <a:lnTo>
                  <a:pt x="17818" y="396240"/>
                </a:lnTo>
                <a:lnTo>
                  <a:pt x="15557" y="398780"/>
                </a:lnTo>
                <a:lnTo>
                  <a:pt x="17475" y="389890"/>
                </a:lnTo>
                <a:lnTo>
                  <a:pt x="17640" y="384810"/>
                </a:lnTo>
                <a:lnTo>
                  <a:pt x="16383" y="391160"/>
                </a:lnTo>
                <a:lnTo>
                  <a:pt x="13944" y="398780"/>
                </a:lnTo>
                <a:lnTo>
                  <a:pt x="13766" y="400697"/>
                </a:lnTo>
                <a:lnTo>
                  <a:pt x="15824" y="398780"/>
                </a:lnTo>
                <a:lnTo>
                  <a:pt x="17195" y="397510"/>
                </a:lnTo>
                <a:lnTo>
                  <a:pt x="18186" y="397510"/>
                </a:lnTo>
                <a:lnTo>
                  <a:pt x="17678" y="400050"/>
                </a:lnTo>
                <a:lnTo>
                  <a:pt x="16967" y="402590"/>
                </a:lnTo>
                <a:lnTo>
                  <a:pt x="16725" y="405130"/>
                </a:lnTo>
                <a:lnTo>
                  <a:pt x="20828" y="397510"/>
                </a:lnTo>
                <a:lnTo>
                  <a:pt x="23749" y="384810"/>
                </a:lnTo>
                <a:lnTo>
                  <a:pt x="26047" y="374650"/>
                </a:lnTo>
                <a:lnTo>
                  <a:pt x="26619" y="372110"/>
                </a:lnTo>
                <a:lnTo>
                  <a:pt x="27978" y="367766"/>
                </a:lnTo>
                <a:close/>
              </a:path>
              <a:path w="1665604" h="1061085">
                <a:moveTo>
                  <a:pt x="29235" y="350329"/>
                </a:moveTo>
                <a:lnTo>
                  <a:pt x="28321" y="352564"/>
                </a:lnTo>
                <a:lnTo>
                  <a:pt x="27749" y="354088"/>
                </a:lnTo>
                <a:lnTo>
                  <a:pt x="27393" y="355295"/>
                </a:lnTo>
                <a:lnTo>
                  <a:pt x="28613" y="351993"/>
                </a:lnTo>
                <a:lnTo>
                  <a:pt x="29235" y="350329"/>
                </a:lnTo>
                <a:close/>
              </a:path>
              <a:path w="1665604" h="1061085">
                <a:moveTo>
                  <a:pt x="30124" y="363220"/>
                </a:moveTo>
                <a:lnTo>
                  <a:pt x="29197" y="363842"/>
                </a:lnTo>
                <a:lnTo>
                  <a:pt x="27978" y="367766"/>
                </a:lnTo>
                <a:lnTo>
                  <a:pt x="30124" y="363220"/>
                </a:lnTo>
                <a:close/>
              </a:path>
              <a:path w="1665604" h="1061085">
                <a:moveTo>
                  <a:pt x="37045" y="334848"/>
                </a:moveTo>
                <a:lnTo>
                  <a:pt x="36626" y="333641"/>
                </a:lnTo>
                <a:lnTo>
                  <a:pt x="36588" y="334162"/>
                </a:lnTo>
                <a:lnTo>
                  <a:pt x="36703" y="334581"/>
                </a:lnTo>
                <a:lnTo>
                  <a:pt x="37045" y="334848"/>
                </a:lnTo>
                <a:close/>
              </a:path>
              <a:path w="1665604" h="1061085">
                <a:moveTo>
                  <a:pt x="46621" y="325120"/>
                </a:moveTo>
                <a:lnTo>
                  <a:pt x="46380" y="325120"/>
                </a:lnTo>
                <a:lnTo>
                  <a:pt x="46164" y="325780"/>
                </a:lnTo>
                <a:lnTo>
                  <a:pt x="46621" y="325120"/>
                </a:lnTo>
                <a:close/>
              </a:path>
              <a:path w="1665604" h="1061085">
                <a:moveTo>
                  <a:pt x="47955" y="313321"/>
                </a:moveTo>
                <a:lnTo>
                  <a:pt x="45021" y="318249"/>
                </a:lnTo>
                <a:lnTo>
                  <a:pt x="38976" y="324929"/>
                </a:lnTo>
                <a:lnTo>
                  <a:pt x="36322" y="332651"/>
                </a:lnTo>
                <a:lnTo>
                  <a:pt x="36626" y="333641"/>
                </a:lnTo>
                <a:lnTo>
                  <a:pt x="36893" y="331660"/>
                </a:lnTo>
                <a:lnTo>
                  <a:pt x="39077" y="327748"/>
                </a:lnTo>
                <a:lnTo>
                  <a:pt x="41744" y="323900"/>
                </a:lnTo>
                <a:lnTo>
                  <a:pt x="47269" y="316077"/>
                </a:lnTo>
                <a:lnTo>
                  <a:pt x="47955" y="313321"/>
                </a:lnTo>
                <a:close/>
              </a:path>
              <a:path w="1665604" h="1061085">
                <a:moveTo>
                  <a:pt x="69735" y="298450"/>
                </a:moveTo>
                <a:lnTo>
                  <a:pt x="69011" y="299720"/>
                </a:lnTo>
                <a:lnTo>
                  <a:pt x="69735" y="298450"/>
                </a:lnTo>
                <a:close/>
              </a:path>
              <a:path w="1665604" h="1061085">
                <a:moveTo>
                  <a:pt x="110578" y="228600"/>
                </a:moveTo>
                <a:lnTo>
                  <a:pt x="107530" y="232410"/>
                </a:lnTo>
                <a:lnTo>
                  <a:pt x="109004" y="231140"/>
                </a:lnTo>
                <a:lnTo>
                  <a:pt x="110566" y="230492"/>
                </a:lnTo>
                <a:lnTo>
                  <a:pt x="110578" y="228600"/>
                </a:lnTo>
                <a:close/>
              </a:path>
              <a:path w="1665604" h="1061085">
                <a:moveTo>
                  <a:pt x="111379" y="230162"/>
                </a:moveTo>
                <a:lnTo>
                  <a:pt x="110566" y="230492"/>
                </a:lnTo>
                <a:lnTo>
                  <a:pt x="110566" y="231140"/>
                </a:lnTo>
                <a:lnTo>
                  <a:pt x="111379" y="230162"/>
                </a:lnTo>
                <a:close/>
              </a:path>
              <a:path w="1665604" h="1061085">
                <a:moveTo>
                  <a:pt x="115925" y="240576"/>
                </a:moveTo>
                <a:lnTo>
                  <a:pt x="110972" y="244919"/>
                </a:lnTo>
                <a:lnTo>
                  <a:pt x="106819" y="249999"/>
                </a:lnTo>
                <a:lnTo>
                  <a:pt x="102209" y="254685"/>
                </a:lnTo>
                <a:lnTo>
                  <a:pt x="105194" y="252717"/>
                </a:lnTo>
                <a:lnTo>
                  <a:pt x="109105" y="250190"/>
                </a:lnTo>
                <a:lnTo>
                  <a:pt x="103428" y="257048"/>
                </a:lnTo>
                <a:lnTo>
                  <a:pt x="110693" y="250113"/>
                </a:lnTo>
                <a:lnTo>
                  <a:pt x="109969" y="249605"/>
                </a:lnTo>
                <a:lnTo>
                  <a:pt x="109105" y="248704"/>
                </a:lnTo>
                <a:lnTo>
                  <a:pt x="115925" y="240576"/>
                </a:lnTo>
                <a:close/>
              </a:path>
              <a:path w="1665604" h="1061085">
                <a:moveTo>
                  <a:pt x="138709" y="203200"/>
                </a:moveTo>
                <a:lnTo>
                  <a:pt x="137541" y="204470"/>
                </a:lnTo>
                <a:lnTo>
                  <a:pt x="138709" y="203200"/>
                </a:lnTo>
                <a:close/>
              </a:path>
              <a:path w="1665604" h="1061085">
                <a:moveTo>
                  <a:pt x="148615" y="195287"/>
                </a:moveTo>
                <a:lnTo>
                  <a:pt x="148310" y="196088"/>
                </a:lnTo>
                <a:lnTo>
                  <a:pt x="148386" y="196837"/>
                </a:lnTo>
                <a:lnTo>
                  <a:pt x="148615" y="195287"/>
                </a:lnTo>
                <a:close/>
              </a:path>
              <a:path w="1665604" h="1061085">
                <a:moveTo>
                  <a:pt x="168402" y="196164"/>
                </a:moveTo>
                <a:lnTo>
                  <a:pt x="161721" y="200431"/>
                </a:lnTo>
                <a:lnTo>
                  <a:pt x="153758" y="207352"/>
                </a:lnTo>
                <a:lnTo>
                  <a:pt x="162699" y="201422"/>
                </a:lnTo>
                <a:lnTo>
                  <a:pt x="162598" y="202184"/>
                </a:lnTo>
                <a:lnTo>
                  <a:pt x="168402" y="196164"/>
                </a:lnTo>
                <a:close/>
              </a:path>
              <a:path w="1665604" h="1061085">
                <a:moveTo>
                  <a:pt x="190906" y="164198"/>
                </a:moveTo>
                <a:lnTo>
                  <a:pt x="187528" y="166179"/>
                </a:lnTo>
                <a:lnTo>
                  <a:pt x="190690" y="164350"/>
                </a:lnTo>
                <a:lnTo>
                  <a:pt x="190906" y="164198"/>
                </a:lnTo>
                <a:close/>
              </a:path>
              <a:path w="1665604" h="1061085">
                <a:moveTo>
                  <a:pt x="196989" y="160655"/>
                </a:moveTo>
                <a:lnTo>
                  <a:pt x="193725" y="162331"/>
                </a:lnTo>
                <a:lnTo>
                  <a:pt x="190906" y="164198"/>
                </a:lnTo>
                <a:lnTo>
                  <a:pt x="196989" y="160655"/>
                </a:lnTo>
                <a:close/>
              </a:path>
              <a:path w="1665604" h="1061085">
                <a:moveTo>
                  <a:pt x="224421" y="146799"/>
                </a:moveTo>
                <a:lnTo>
                  <a:pt x="220548" y="148590"/>
                </a:lnTo>
                <a:lnTo>
                  <a:pt x="221970" y="148590"/>
                </a:lnTo>
                <a:lnTo>
                  <a:pt x="223659" y="147320"/>
                </a:lnTo>
                <a:lnTo>
                  <a:pt x="224421" y="146799"/>
                </a:lnTo>
                <a:close/>
              </a:path>
              <a:path w="1665604" h="1061085">
                <a:moveTo>
                  <a:pt x="231533" y="143510"/>
                </a:moveTo>
                <a:lnTo>
                  <a:pt x="231025" y="142240"/>
                </a:lnTo>
                <a:lnTo>
                  <a:pt x="224421" y="146799"/>
                </a:lnTo>
                <a:lnTo>
                  <a:pt x="231533" y="143510"/>
                </a:lnTo>
                <a:close/>
              </a:path>
              <a:path w="1665604" h="1061085">
                <a:moveTo>
                  <a:pt x="263728" y="122021"/>
                </a:moveTo>
                <a:lnTo>
                  <a:pt x="263334" y="121996"/>
                </a:lnTo>
                <a:lnTo>
                  <a:pt x="262623" y="122097"/>
                </a:lnTo>
                <a:lnTo>
                  <a:pt x="261353" y="122542"/>
                </a:lnTo>
                <a:lnTo>
                  <a:pt x="261531" y="122656"/>
                </a:lnTo>
                <a:lnTo>
                  <a:pt x="262521" y="122377"/>
                </a:lnTo>
                <a:lnTo>
                  <a:pt x="263728" y="122021"/>
                </a:lnTo>
                <a:close/>
              </a:path>
              <a:path w="1665604" h="1061085">
                <a:moveTo>
                  <a:pt x="341731" y="93980"/>
                </a:moveTo>
                <a:lnTo>
                  <a:pt x="341376" y="93370"/>
                </a:lnTo>
                <a:lnTo>
                  <a:pt x="338429" y="95250"/>
                </a:lnTo>
                <a:lnTo>
                  <a:pt x="336854" y="96520"/>
                </a:lnTo>
                <a:lnTo>
                  <a:pt x="341731" y="93980"/>
                </a:lnTo>
                <a:close/>
              </a:path>
              <a:path w="1665604" h="1061085">
                <a:moveTo>
                  <a:pt x="344119" y="93459"/>
                </a:moveTo>
                <a:lnTo>
                  <a:pt x="342722" y="93980"/>
                </a:lnTo>
                <a:lnTo>
                  <a:pt x="343636" y="93980"/>
                </a:lnTo>
                <a:lnTo>
                  <a:pt x="344119" y="93459"/>
                </a:lnTo>
                <a:close/>
              </a:path>
              <a:path w="1665604" h="1061085">
                <a:moveTo>
                  <a:pt x="347662" y="93980"/>
                </a:moveTo>
                <a:lnTo>
                  <a:pt x="343636" y="93980"/>
                </a:lnTo>
                <a:lnTo>
                  <a:pt x="341261" y="95250"/>
                </a:lnTo>
                <a:lnTo>
                  <a:pt x="338950" y="96520"/>
                </a:lnTo>
                <a:lnTo>
                  <a:pt x="347662" y="93980"/>
                </a:lnTo>
                <a:close/>
              </a:path>
              <a:path w="1665604" h="1061085">
                <a:moveTo>
                  <a:pt x="368173" y="89979"/>
                </a:moveTo>
                <a:lnTo>
                  <a:pt x="368071" y="89687"/>
                </a:lnTo>
                <a:lnTo>
                  <a:pt x="367550" y="89573"/>
                </a:lnTo>
                <a:lnTo>
                  <a:pt x="366801" y="89560"/>
                </a:lnTo>
                <a:lnTo>
                  <a:pt x="367118" y="89827"/>
                </a:lnTo>
                <a:lnTo>
                  <a:pt x="367652" y="89979"/>
                </a:lnTo>
                <a:lnTo>
                  <a:pt x="368173" y="89979"/>
                </a:lnTo>
                <a:close/>
              </a:path>
              <a:path w="1665604" h="1061085">
                <a:moveTo>
                  <a:pt x="432282" y="64617"/>
                </a:moveTo>
                <a:lnTo>
                  <a:pt x="431304" y="64731"/>
                </a:lnTo>
                <a:lnTo>
                  <a:pt x="431609" y="64757"/>
                </a:lnTo>
                <a:lnTo>
                  <a:pt x="432282" y="64617"/>
                </a:lnTo>
                <a:close/>
              </a:path>
              <a:path w="1665604" h="1061085">
                <a:moveTo>
                  <a:pt x="436092" y="63830"/>
                </a:moveTo>
                <a:lnTo>
                  <a:pt x="432282" y="64617"/>
                </a:lnTo>
                <a:lnTo>
                  <a:pt x="433349" y="64490"/>
                </a:lnTo>
                <a:lnTo>
                  <a:pt x="434657" y="64211"/>
                </a:lnTo>
                <a:lnTo>
                  <a:pt x="436092" y="63830"/>
                </a:lnTo>
                <a:close/>
              </a:path>
              <a:path w="1665604" h="1061085">
                <a:moveTo>
                  <a:pt x="446316" y="60871"/>
                </a:moveTo>
                <a:lnTo>
                  <a:pt x="440766" y="62560"/>
                </a:lnTo>
                <a:lnTo>
                  <a:pt x="436092" y="63830"/>
                </a:lnTo>
                <a:lnTo>
                  <a:pt x="442595" y="62484"/>
                </a:lnTo>
                <a:lnTo>
                  <a:pt x="445897" y="61963"/>
                </a:lnTo>
                <a:lnTo>
                  <a:pt x="446316" y="60871"/>
                </a:lnTo>
                <a:close/>
              </a:path>
              <a:path w="1665604" h="1061085">
                <a:moveTo>
                  <a:pt x="476199" y="53340"/>
                </a:moveTo>
                <a:lnTo>
                  <a:pt x="445439" y="53340"/>
                </a:lnTo>
                <a:lnTo>
                  <a:pt x="438912" y="53340"/>
                </a:lnTo>
                <a:lnTo>
                  <a:pt x="427812" y="57150"/>
                </a:lnTo>
                <a:lnTo>
                  <a:pt x="416585" y="59690"/>
                </a:lnTo>
                <a:lnTo>
                  <a:pt x="406387" y="62230"/>
                </a:lnTo>
                <a:lnTo>
                  <a:pt x="403123" y="64770"/>
                </a:lnTo>
                <a:lnTo>
                  <a:pt x="396189" y="67310"/>
                </a:lnTo>
                <a:lnTo>
                  <a:pt x="400913" y="67310"/>
                </a:lnTo>
                <a:lnTo>
                  <a:pt x="372833" y="74930"/>
                </a:lnTo>
                <a:lnTo>
                  <a:pt x="347230" y="85090"/>
                </a:lnTo>
                <a:lnTo>
                  <a:pt x="322719" y="96520"/>
                </a:lnTo>
                <a:lnTo>
                  <a:pt x="297929" y="105410"/>
                </a:lnTo>
                <a:lnTo>
                  <a:pt x="301701" y="102870"/>
                </a:lnTo>
                <a:lnTo>
                  <a:pt x="306514" y="100330"/>
                </a:lnTo>
                <a:lnTo>
                  <a:pt x="303504" y="101600"/>
                </a:lnTo>
                <a:lnTo>
                  <a:pt x="277037" y="115570"/>
                </a:lnTo>
                <a:lnTo>
                  <a:pt x="280047" y="115570"/>
                </a:lnTo>
                <a:lnTo>
                  <a:pt x="281101" y="114300"/>
                </a:lnTo>
                <a:lnTo>
                  <a:pt x="287426" y="113030"/>
                </a:lnTo>
                <a:lnTo>
                  <a:pt x="284530" y="115570"/>
                </a:lnTo>
                <a:lnTo>
                  <a:pt x="277380" y="120650"/>
                </a:lnTo>
                <a:lnTo>
                  <a:pt x="270941" y="124460"/>
                </a:lnTo>
                <a:lnTo>
                  <a:pt x="275336" y="120650"/>
                </a:lnTo>
                <a:lnTo>
                  <a:pt x="273659" y="119380"/>
                </a:lnTo>
                <a:lnTo>
                  <a:pt x="268820" y="120650"/>
                </a:lnTo>
                <a:lnTo>
                  <a:pt x="263728" y="123190"/>
                </a:lnTo>
                <a:lnTo>
                  <a:pt x="264883" y="123190"/>
                </a:lnTo>
                <a:lnTo>
                  <a:pt x="263436" y="124460"/>
                </a:lnTo>
                <a:lnTo>
                  <a:pt x="264172" y="124460"/>
                </a:lnTo>
                <a:lnTo>
                  <a:pt x="257289" y="127000"/>
                </a:lnTo>
                <a:lnTo>
                  <a:pt x="255689" y="129540"/>
                </a:lnTo>
                <a:lnTo>
                  <a:pt x="253301" y="132080"/>
                </a:lnTo>
                <a:lnTo>
                  <a:pt x="244068" y="137160"/>
                </a:lnTo>
                <a:lnTo>
                  <a:pt x="244513" y="135890"/>
                </a:lnTo>
                <a:lnTo>
                  <a:pt x="237921" y="139700"/>
                </a:lnTo>
                <a:lnTo>
                  <a:pt x="232346" y="144780"/>
                </a:lnTo>
                <a:lnTo>
                  <a:pt x="224828" y="148590"/>
                </a:lnTo>
                <a:lnTo>
                  <a:pt x="221970" y="148590"/>
                </a:lnTo>
                <a:lnTo>
                  <a:pt x="216916" y="152400"/>
                </a:lnTo>
                <a:lnTo>
                  <a:pt x="210172" y="158750"/>
                </a:lnTo>
                <a:lnTo>
                  <a:pt x="202844" y="162560"/>
                </a:lnTo>
                <a:lnTo>
                  <a:pt x="206768" y="158750"/>
                </a:lnTo>
                <a:lnTo>
                  <a:pt x="212915" y="154940"/>
                </a:lnTo>
                <a:lnTo>
                  <a:pt x="216865" y="151130"/>
                </a:lnTo>
                <a:lnTo>
                  <a:pt x="205435" y="154940"/>
                </a:lnTo>
                <a:lnTo>
                  <a:pt x="204635" y="157480"/>
                </a:lnTo>
                <a:lnTo>
                  <a:pt x="196989" y="161290"/>
                </a:lnTo>
                <a:lnTo>
                  <a:pt x="197751" y="161290"/>
                </a:lnTo>
                <a:lnTo>
                  <a:pt x="191808" y="163830"/>
                </a:lnTo>
                <a:lnTo>
                  <a:pt x="186156" y="167640"/>
                </a:lnTo>
                <a:lnTo>
                  <a:pt x="180327" y="171450"/>
                </a:lnTo>
                <a:lnTo>
                  <a:pt x="184988" y="168910"/>
                </a:lnTo>
                <a:lnTo>
                  <a:pt x="179095" y="175729"/>
                </a:lnTo>
                <a:lnTo>
                  <a:pt x="179095" y="184454"/>
                </a:lnTo>
                <a:lnTo>
                  <a:pt x="178625" y="185686"/>
                </a:lnTo>
                <a:lnTo>
                  <a:pt x="177139" y="187198"/>
                </a:lnTo>
                <a:lnTo>
                  <a:pt x="175768" y="188506"/>
                </a:lnTo>
                <a:lnTo>
                  <a:pt x="177647" y="185420"/>
                </a:lnTo>
                <a:lnTo>
                  <a:pt x="179095" y="184454"/>
                </a:lnTo>
                <a:lnTo>
                  <a:pt x="179095" y="175729"/>
                </a:lnTo>
                <a:lnTo>
                  <a:pt x="177304" y="177800"/>
                </a:lnTo>
                <a:lnTo>
                  <a:pt x="168021" y="185420"/>
                </a:lnTo>
                <a:lnTo>
                  <a:pt x="157949" y="194310"/>
                </a:lnTo>
                <a:lnTo>
                  <a:pt x="147904" y="204470"/>
                </a:lnTo>
                <a:lnTo>
                  <a:pt x="152501" y="198120"/>
                </a:lnTo>
                <a:lnTo>
                  <a:pt x="153416" y="196850"/>
                </a:lnTo>
                <a:lnTo>
                  <a:pt x="153123" y="196850"/>
                </a:lnTo>
                <a:lnTo>
                  <a:pt x="150342" y="198120"/>
                </a:lnTo>
                <a:lnTo>
                  <a:pt x="148386" y="196850"/>
                </a:lnTo>
                <a:lnTo>
                  <a:pt x="143916" y="200660"/>
                </a:lnTo>
                <a:lnTo>
                  <a:pt x="137553" y="204470"/>
                </a:lnTo>
                <a:lnTo>
                  <a:pt x="134112" y="208280"/>
                </a:lnTo>
                <a:lnTo>
                  <a:pt x="128930" y="212090"/>
                </a:lnTo>
                <a:lnTo>
                  <a:pt x="123431" y="217170"/>
                </a:lnTo>
                <a:lnTo>
                  <a:pt x="117906" y="224790"/>
                </a:lnTo>
                <a:lnTo>
                  <a:pt x="116878" y="223520"/>
                </a:lnTo>
                <a:lnTo>
                  <a:pt x="111379" y="230162"/>
                </a:lnTo>
                <a:lnTo>
                  <a:pt x="112064" y="229870"/>
                </a:lnTo>
                <a:lnTo>
                  <a:pt x="113753" y="228600"/>
                </a:lnTo>
                <a:lnTo>
                  <a:pt x="103403" y="240030"/>
                </a:lnTo>
                <a:lnTo>
                  <a:pt x="67246" y="285750"/>
                </a:lnTo>
                <a:lnTo>
                  <a:pt x="51968" y="318770"/>
                </a:lnTo>
                <a:lnTo>
                  <a:pt x="46545" y="331470"/>
                </a:lnTo>
                <a:lnTo>
                  <a:pt x="42138" y="337820"/>
                </a:lnTo>
                <a:lnTo>
                  <a:pt x="46164" y="325780"/>
                </a:lnTo>
                <a:lnTo>
                  <a:pt x="42164" y="331470"/>
                </a:lnTo>
                <a:lnTo>
                  <a:pt x="38582" y="339090"/>
                </a:lnTo>
                <a:lnTo>
                  <a:pt x="35560" y="346710"/>
                </a:lnTo>
                <a:lnTo>
                  <a:pt x="32766" y="354330"/>
                </a:lnTo>
                <a:lnTo>
                  <a:pt x="32880" y="351790"/>
                </a:lnTo>
                <a:lnTo>
                  <a:pt x="29362" y="356870"/>
                </a:lnTo>
                <a:lnTo>
                  <a:pt x="26339" y="365760"/>
                </a:lnTo>
                <a:lnTo>
                  <a:pt x="29197" y="363842"/>
                </a:lnTo>
                <a:lnTo>
                  <a:pt x="30581" y="359410"/>
                </a:lnTo>
                <a:lnTo>
                  <a:pt x="31673" y="367030"/>
                </a:lnTo>
                <a:lnTo>
                  <a:pt x="32677" y="361950"/>
                </a:lnTo>
                <a:lnTo>
                  <a:pt x="32981" y="359410"/>
                </a:lnTo>
                <a:lnTo>
                  <a:pt x="33426" y="355600"/>
                </a:lnTo>
                <a:lnTo>
                  <a:pt x="33743" y="354330"/>
                </a:lnTo>
                <a:lnTo>
                  <a:pt x="34709" y="350520"/>
                </a:lnTo>
                <a:lnTo>
                  <a:pt x="37033" y="347980"/>
                </a:lnTo>
                <a:lnTo>
                  <a:pt x="39878" y="346710"/>
                </a:lnTo>
                <a:lnTo>
                  <a:pt x="37109" y="353060"/>
                </a:lnTo>
                <a:lnTo>
                  <a:pt x="41681" y="346710"/>
                </a:lnTo>
                <a:lnTo>
                  <a:pt x="43510" y="344170"/>
                </a:lnTo>
                <a:lnTo>
                  <a:pt x="40144" y="344170"/>
                </a:lnTo>
                <a:lnTo>
                  <a:pt x="45059" y="337820"/>
                </a:lnTo>
                <a:lnTo>
                  <a:pt x="46050" y="336550"/>
                </a:lnTo>
                <a:lnTo>
                  <a:pt x="46697" y="335419"/>
                </a:lnTo>
                <a:lnTo>
                  <a:pt x="46456" y="336550"/>
                </a:lnTo>
                <a:lnTo>
                  <a:pt x="46863" y="335280"/>
                </a:lnTo>
                <a:lnTo>
                  <a:pt x="47663" y="332740"/>
                </a:lnTo>
                <a:lnTo>
                  <a:pt x="48818" y="330200"/>
                </a:lnTo>
                <a:lnTo>
                  <a:pt x="50406" y="326390"/>
                </a:lnTo>
                <a:lnTo>
                  <a:pt x="50050" y="328930"/>
                </a:lnTo>
                <a:lnTo>
                  <a:pt x="53530" y="326390"/>
                </a:lnTo>
                <a:lnTo>
                  <a:pt x="49860" y="331470"/>
                </a:lnTo>
                <a:lnTo>
                  <a:pt x="53632" y="326390"/>
                </a:lnTo>
                <a:lnTo>
                  <a:pt x="55511" y="323850"/>
                </a:lnTo>
                <a:lnTo>
                  <a:pt x="58839" y="316230"/>
                </a:lnTo>
                <a:lnTo>
                  <a:pt x="61429" y="309880"/>
                </a:lnTo>
                <a:lnTo>
                  <a:pt x="64096" y="304800"/>
                </a:lnTo>
                <a:lnTo>
                  <a:pt x="66611" y="300990"/>
                </a:lnTo>
                <a:lnTo>
                  <a:pt x="69634" y="298538"/>
                </a:lnTo>
                <a:lnTo>
                  <a:pt x="74980" y="288290"/>
                </a:lnTo>
                <a:lnTo>
                  <a:pt x="74955" y="287020"/>
                </a:lnTo>
                <a:lnTo>
                  <a:pt x="74079" y="284480"/>
                </a:lnTo>
                <a:lnTo>
                  <a:pt x="77482" y="276860"/>
                </a:lnTo>
                <a:lnTo>
                  <a:pt x="91147" y="270510"/>
                </a:lnTo>
                <a:lnTo>
                  <a:pt x="90690" y="266700"/>
                </a:lnTo>
                <a:lnTo>
                  <a:pt x="92392" y="264160"/>
                </a:lnTo>
                <a:lnTo>
                  <a:pt x="96354" y="260350"/>
                </a:lnTo>
                <a:lnTo>
                  <a:pt x="96456" y="261620"/>
                </a:lnTo>
                <a:lnTo>
                  <a:pt x="97142" y="260350"/>
                </a:lnTo>
                <a:lnTo>
                  <a:pt x="98513" y="257810"/>
                </a:lnTo>
                <a:lnTo>
                  <a:pt x="96634" y="257810"/>
                </a:lnTo>
                <a:lnTo>
                  <a:pt x="97104" y="256540"/>
                </a:lnTo>
                <a:lnTo>
                  <a:pt x="105460" y="247650"/>
                </a:lnTo>
                <a:lnTo>
                  <a:pt x="114084" y="238760"/>
                </a:lnTo>
                <a:lnTo>
                  <a:pt x="121742" y="231140"/>
                </a:lnTo>
                <a:lnTo>
                  <a:pt x="124460" y="229870"/>
                </a:lnTo>
                <a:lnTo>
                  <a:pt x="127177" y="228600"/>
                </a:lnTo>
                <a:lnTo>
                  <a:pt x="126568" y="227330"/>
                </a:lnTo>
                <a:lnTo>
                  <a:pt x="123952" y="229870"/>
                </a:lnTo>
                <a:lnTo>
                  <a:pt x="122694" y="229870"/>
                </a:lnTo>
                <a:lnTo>
                  <a:pt x="123850" y="228600"/>
                </a:lnTo>
                <a:lnTo>
                  <a:pt x="126161" y="226060"/>
                </a:lnTo>
                <a:lnTo>
                  <a:pt x="128422" y="224790"/>
                </a:lnTo>
                <a:lnTo>
                  <a:pt x="130683" y="223520"/>
                </a:lnTo>
                <a:lnTo>
                  <a:pt x="135674" y="218440"/>
                </a:lnTo>
                <a:lnTo>
                  <a:pt x="141554" y="212090"/>
                </a:lnTo>
                <a:lnTo>
                  <a:pt x="148742" y="207010"/>
                </a:lnTo>
                <a:lnTo>
                  <a:pt x="146646" y="210820"/>
                </a:lnTo>
                <a:lnTo>
                  <a:pt x="144132" y="213360"/>
                </a:lnTo>
                <a:lnTo>
                  <a:pt x="143865" y="214630"/>
                </a:lnTo>
                <a:lnTo>
                  <a:pt x="148501" y="210820"/>
                </a:lnTo>
                <a:lnTo>
                  <a:pt x="151714" y="207010"/>
                </a:lnTo>
                <a:lnTo>
                  <a:pt x="152793" y="205740"/>
                </a:lnTo>
                <a:lnTo>
                  <a:pt x="154622" y="204470"/>
                </a:lnTo>
                <a:lnTo>
                  <a:pt x="160121" y="200660"/>
                </a:lnTo>
                <a:lnTo>
                  <a:pt x="168351" y="194310"/>
                </a:lnTo>
                <a:lnTo>
                  <a:pt x="175336" y="189230"/>
                </a:lnTo>
                <a:lnTo>
                  <a:pt x="175425" y="189090"/>
                </a:lnTo>
                <a:lnTo>
                  <a:pt x="175577" y="189331"/>
                </a:lnTo>
                <a:lnTo>
                  <a:pt x="176212" y="189534"/>
                </a:lnTo>
                <a:lnTo>
                  <a:pt x="177380" y="189522"/>
                </a:lnTo>
                <a:lnTo>
                  <a:pt x="179717" y="187934"/>
                </a:lnTo>
                <a:lnTo>
                  <a:pt x="179057" y="185407"/>
                </a:lnTo>
                <a:lnTo>
                  <a:pt x="179235" y="184365"/>
                </a:lnTo>
                <a:lnTo>
                  <a:pt x="185280" y="180340"/>
                </a:lnTo>
                <a:lnTo>
                  <a:pt x="200317" y="168910"/>
                </a:lnTo>
                <a:lnTo>
                  <a:pt x="207010" y="163830"/>
                </a:lnTo>
                <a:lnTo>
                  <a:pt x="206832" y="165100"/>
                </a:lnTo>
                <a:lnTo>
                  <a:pt x="209232" y="163830"/>
                </a:lnTo>
                <a:lnTo>
                  <a:pt x="211645" y="162560"/>
                </a:lnTo>
                <a:lnTo>
                  <a:pt x="214045" y="161290"/>
                </a:lnTo>
                <a:lnTo>
                  <a:pt x="223088" y="156210"/>
                </a:lnTo>
                <a:lnTo>
                  <a:pt x="230238" y="152400"/>
                </a:lnTo>
                <a:lnTo>
                  <a:pt x="237642" y="148590"/>
                </a:lnTo>
                <a:lnTo>
                  <a:pt x="244690" y="144780"/>
                </a:lnTo>
                <a:lnTo>
                  <a:pt x="250825" y="140970"/>
                </a:lnTo>
                <a:lnTo>
                  <a:pt x="250659" y="142240"/>
                </a:lnTo>
                <a:lnTo>
                  <a:pt x="251726" y="140970"/>
                </a:lnTo>
                <a:lnTo>
                  <a:pt x="253860" y="138430"/>
                </a:lnTo>
                <a:lnTo>
                  <a:pt x="255549" y="137160"/>
                </a:lnTo>
                <a:lnTo>
                  <a:pt x="260642" y="133350"/>
                </a:lnTo>
                <a:lnTo>
                  <a:pt x="269201" y="128270"/>
                </a:lnTo>
                <a:lnTo>
                  <a:pt x="277749" y="124460"/>
                </a:lnTo>
                <a:lnTo>
                  <a:pt x="278180" y="125730"/>
                </a:lnTo>
                <a:lnTo>
                  <a:pt x="276555" y="128270"/>
                </a:lnTo>
                <a:lnTo>
                  <a:pt x="271056" y="132080"/>
                </a:lnTo>
                <a:lnTo>
                  <a:pt x="280835" y="126009"/>
                </a:lnTo>
                <a:lnTo>
                  <a:pt x="280631" y="126238"/>
                </a:lnTo>
                <a:lnTo>
                  <a:pt x="280073" y="126974"/>
                </a:lnTo>
                <a:lnTo>
                  <a:pt x="279577" y="127736"/>
                </a:lnTo>
                <a:lnTo>
                  <a:pt x="281038" y="126555"/>
                </a:lnTo>
                <a:lnTo>
                  <a:pt x="282460" y="125310"/>
                </a:lnTo>
                <a:lnTo>
                  <a:pt x="283972" y="124206"/>
                </a:lnTo>
                <a:lnTo>
                  <a:pt x="282575" y="124891"/>
                </a:lnTo>
                <a:lnTo>
                  <a:pt x="283235" y="124460"/>
                </a:lnTo>
                <a:lnTo>
                  <a:pt x="286296" y="121920"/>
                </a:lnTo>
                <a:lnTo>
                  <a:pt x="292912" y="118110"/>
                </a:lnTo>
                <a:lnTo>
                  <a:pt x="291325" y="121920"/>
                </a:lnTo>
                <a:lnTo>
                  <a:pt x="298246" y="118110"/>
                </a:lnTo>
                <a:lnTo>
                  <a:pt x="337185" y="100330"/>
                </a:lnTo>
                <a:lnTo>
                  <a:pt x="334911" y="99060"/>
                </a:lnTo>
                <a:lnTo>
                  <a:pt x="331127" y="97790"/>
                </a:lnTo>
                <a:lnTo>
                  <a:pt x="330847" y="96520"/>
                </a:lnTo>
                <a:lnTo>
                  <a:pt x="339077" y="91440"/>
                </a:lnTo>
                <a:lnTo>
                  <a:pt x="340258" y="91440"/>
                </a:lnTo>
                <a:lnTo>
                  <a:pt x="341376" y="93370"/>
                </a:lnTo>
                <a:lnTo>
                  <a:pt x="342404" y="92710"/>
                </a:lnTo>
                <a:lnTo>
                  <a:pt x="346011" y="91440"/>
                </a:lnTo>
                <a:lnTo>
                  <a:pt x="344119" y="93459"/>
                </a:lnTo>
                <a:lnTo>
                  <a:pt x="349542" y="91440"/>
                </a:lnTo>
                <a:lnTo>
                  <a:pt x="350037" y="92710"/>
                </a:lnTo>
                <a:lnTo>
                  <a:pt x="352513" y="91440"/>
                </a:lnTo>
                <a:lnTo>
                  <a:pt x="355003" y="90170"/>
                </a:lnTo>
                <a:lnTo>
                  <a:pt x="354520" y="91440"/>
                </a:lnTo>
                <a:lnTo>
                  <a:pt x="352856" y="92710"/>
                </a:lnTo>
                <a:lnTo>
                  <a:pt x="348373" y="93980"/>
                </a:lnTo>
                <a:lnTo>
                  <a:pt x="346036" y="95250"/>
                </a:lnTo>
                <a:lnTo>
                  <a:pt x="353758" y="92710"/>
                </a:lnTo>
                <a:lnTo>
                  <a:pt x="363321" y="90170"/>
                </a:lnTo>
                <a:lnTo>
                  <a:pt x="366801" y="90170"/>
                </a:lnTo>
                <a:lnTo>
                  <a:pt x="365798" y="88900"/>
                </a:lnTo>
                <a:lnTo>
                  <a:pt x="366001" y="87630"/>
                </a:lnTo>
                <a:lnTo>
                  <a:pt x="371500" y="85090"/>
                </a:lnTo>
                <a:lnTo>
                  <a:pt x="378625" y="83820"/>
                </a:lnTo>
                <a:lnTo>
                  <a:pt x="385940" y="83820"/>
                </a:lnTo>
                <a:lnTo>
                  <a:pt x="389077" y="81280"/>
                </a:lnTo>
                <a:lnTo>
                  <a:pt x="398754" y="80010"/>
                </a:lnTo>
                <a:lnTo>
                  <a:pt x="398195" y="77470"/>
                </a:lnTo>
                <a:lnTo>
                  <a:pt x="402475" y="74930"/>
                </a:lnTo>
                <a:lnTo>
                  <a:pt x="403644" y="76200"/>
                </a:lnTo>
                <a:lnTo>
                  <a:pt x="405498" y="76200"/>
                </a:lnTo>
                <a:lnTo>
                  <a:pt x="409714" y="74930"/>
                </a:lnTo>
                <a:lnTo>
                  <a:pt x="413943" y="73660"/>
                </a:lnTo>
                <a:lnTo>
                  <a:pt x="424776" y="69850"/>
                </a:lnTo>
                <a:lnTo>
                  <a:pt x="432511" y="66040"/>
                </a:lnTo>
                <a:lnTo>
                  <a:pt x="431609" y="64770"/>
                </a:lnTo>
                <a:lnTo>
                  <a:pt x="429602" y="66040"/>
                </a:lnTo>
                <a:lnTo>
                  <a:pt x="430822" y="64770"/>
                </a:lnTo>
                <a:lnTo>
                  <a:pt x="431190" y="64744"/>
                </a:lnTo>
                <a:lnTo>
                  <a:pt x="430999" y="64693"/>
                </a:lnTo>
                <a:lnTo>
                  <a:pt x="449770" y="58420"/>
                </a:lnTo>
                <a:lnTo>
                  <a:pt x="476199" y="53340"/>
                </a:lnTo>
                <a:close/>
              </a:path>
              <a:path w="1665604" h="1061085">
                <a:moveTo>
                  <a:pt x="546468" y="29210"/>
                </a:moveTo>
                <a:lnTo>
                  <a:pt x="541070" y="30480"/>
                </a:lnTo>
                <a:lnTo>
                  <a:pt x="545490" y="29972"/>
                </a:lnTo>
                <a:lnTo>
                  <a:pt x="546468" y="29210"/>
                </a:lnTo>
                <a:close/>
              </a:path>
              <a:path w="1665604" h="1061085">
                <a:moveTo>
                  <a:pt x="566801" y="35623"/>
                </a:moveTo>
                <a:lnTo>
                  <a:pt x="566064" y="37134"/>
                </a:lnTo>
                <a:lnTo>
                  <a:pt x="566381" y="37096"/>
                </a:lnTo>
                <a:lnTo>
                  <a:pt x="566801" y="35623"/>
                </a:lnTo>
                <a:close/>
              </a:path>
              <a:path w="1665604" h="1061085">
                <a:moveTo>
                  <a:pt x="574141" y="36296"/>
                </a:moveTo>
                <a:lnTo>
                  <a:pt x="566381" y="37096"/>
                </a:lnTo>
                <a:lnTo>
                  <a:pt x="566127" y="37998"/>
                </a:lnTo>
                <a:lnTo>
                  <a:pt x="574141" y="36296"/>
                </a:lnTo>
                <a:close/>
              </a:path>
              <a:path w="1665604" h="1061085">
                <a:moveTo>
                  <a:pt x="649325" y="12115"/>
                </a:moveTo>
                <a:lnTo>
                  <a:pt x="641172" y="11645"/>
                </a:lnTo>
                <a:lnTo>
                  <a:pt x="637628" y="14122"/>
                </a:lnTo>
                <a:lnTo>
                  <a:pt x="649325" y="12115"/>
                </a:lnTo>
                <a:close/>
              </a:path>
              <a:path w="1665604" h="1061085">
                <a:moveTo>
                  <a:pt x="696658" y="7620"/>
                </a:moveTo>
                <a:lnTo>
                  <a:pt x="689254" y="8890"/>
                </a:lnTo>
                <a:lnTo>
                  <a:pt x="689864" y="10160"/>
                </a:lnTo>
                <a:lnTo>
                  <a:pt x="695731" y="10160"/>
                </a:lnTo>
                <a:lnTo>
                  <a:pt x="696658" y="7620"/>
                </a:lnTo>
                <a:close/>
              </a:path>
              <a:path w="1665604" h="1061085">
                <a:moveTo>
                  <a:pt x="706259" y="22364"/>
                </a:moveTo>
                <a:lnTo>
                  <a:pt x="704113" y="22707"/>
                </a:lnTo>
                <a:lnTo>
                  <a:pt x="700786" y="23152"/>
                </a:lnTo>
                <a:lnTo>
                  <a:pt x="697255" y="23774"/>
                </a:lnTo>
                <a:lnTo>
                  <a:pt x="701763" y="23139"/>
                </a:lnTo>
                <a:lnTo>
                  <a:pt x="706259" y="22364"/>
                </a:lnTo>
                <a:close/>
              </a:path>
              <a:path w="1665604" h="1061085">
                <a:moveTo>
                  <a:pt x="709447" y="7620"/>
                </a:moveTo>
                <a:lnTo>
                  <a:pt x="708494" y="7620"/>
                </a:lnTo>
                <a:lnTo>
                  <a:pt x="703072" y="10160"/>
                </a:lnTo>
                <a:lnTo>
                  <a:pt x="706666" y="10160"/>
                </a:lnTo>
                <a:lnTo>
                  <a:pt x="709422" y="8890"/>
                </a:lnTo>
                <a:lnTo>
                  <a:pt x="709447" y="7620"/>
                </a:lnTo>
                <a:close/>
              </a:path>
              <a:path w="1665604" h="1061085">
                <a:moveTo>
                  <a:pt x="710768" y="21831"/>
                </a:moveTo>
                <a:lnTo>
                  <a:pt x="707440" y="22161"/>
                </a:lnTo>
                <a:lnTo>
                  <a:pt x="706259" y="22364"/>
                </a:lnTo>
                <a:lnTo>
                  <a:pt x="710768" y="21831"/>
                </a:lnTo>
                <a:close/>
              </a:path>
              <a:path w="1665604" h="1061085">
                <a:moveTo>
                  <a:pt x="779411" y="3911"/>
                </a:moveTo>
                <a:lnTo>
                  <a:pt x="774433" y="3911"/>
                </a:lnTo>
                <a:lnTo>
                  <a:pt x="770572" y="4000"/>
                </a:lnTo>
                <a:lnTo>
                  <a:pt x="770470" y="5410"/>
                </a:lnTo>
                <a:lnTo>
                  <a:pt x="776325" y="4305"/>
                </a:lnTo>
                <a:lnTo>
                  <a:pt x="779411" y="3911"/>
                </a:lnTo>
                <a:close/>
              </a:path>
              <a:path w="1665604" h="1061085">
                <a:moveTo>
                  <a:pt x="785990" y="15240"/>
                </a:moveTo>
                <a:lnTo>
                  <a:pt x="783310" y="15240"/>
                </a:lnTo>
                <a:lnTo>
                  <a:pt x="780694" y="11430"/>
                </a:lnTo>
                <a:lnTo>
                  <a:pt x="689775" y="11430"/>
                </a:lnTo>
                <a:lnTo>
                  <a:pt x="681215" y="11430"/>
                </a:lnTo>
                <a:lnTo>
                  <a:pt x="668134" y="11430"/>
                </a:lnTo>
                <a:lnTo>
                  <a:pt x="636117" y="16510"/>
                </a:lnTo>
                <a:lnTo>
                  <a:pt x="620458" y="17780"/>
                </a:lnTo>
                <a:lnTo>
                  <a:pt x="620395" y="16510"/>
                </a:lnTo>
                <a:lnTo>
                  <a:pt x="631634" y="13970"/>
                </a:lnTo>
                <a:lnTo>
                  <a:pt x="631113" y="12700"/>
                </a:lnTo>
                <a:lnTo>
                  <a:pt x="619848" y="15240"/>
                </a:lnTo>
                <a:lnTo>
                  <a:pt x="608469" y="16510"/>
                </a:lnTo>
                <a:lnTo>
                  <a:pt x="551967" y="29210"/>
                </a:lnTo>
                <a:lnTo>
                  <a:pt x="545490" y="29972"/>
                </a:lnTo>
                <a:lnTo>
                  <a:pt x="541553" y="33020"/>
                </a:lnTo>
                <a:lnTo>
                  <a:pt x="532688" y="33020"/>
                </a:lnTo>
                <a:lnTo>
                  <a:pt x="521754" y="34290"/>
                </a:lnTo>
                <a:lnTo>
                  <a:pt x="510679" y="36830"/>
                </a:lnTo>
                <a:lnTo>
                  <a:pt x="514146" y="35560"/>
                </a:lnTo>
                <a:lnTo>
                  <a:pt x="514781" y="33020"/>
                </a:lnTo>
                <a:lnTo>
                  <a:pt x="513943" y="34290"/>
                </a:lnTo>
                <a:lnTo>
                  <a:pt x="498983" y="36830"/>
                </a:lnTo>
                <a:lnTo>
                  <a:pt x="483095" y="41910"/>
                </a:lnTo>
                <a:lnTo>
                  <a:pt x="465518" y="46990"/>
                </a:lnTo>
                <a:lnTo>
                  <a:pt x="449453" y="52070"/>
                </a:lnTo>
                <a:lnTo>
                  <a:pt x="482803" y="52070"/>
                </a:lnTo>
                <a:lnTo>
                  <a:pt x="489407" y="50800"/>
                </a:lnTo>
                <a:lnTo>
                  <a:pt x="508711" y="45720"/>
                </a:lnTo>
                <a:lnTo>
                  <a:pt x="508850" y="46990"/>
                </a:lnTo>
                <a:lnTo>
                  <a:pt x="512762" y="45720"/>
                </a:lnTo>
                <a:lnTo>
                  <a:pt x="520573" y="43180"/>
                </a:lnTo>
                <a:lnTo>
                  <a:pt x="532599" y="40640"/>
                </a:lnTo>
                <a:lnTo>
                  <a:pt x="543801" y="38100"/>
                </a:lnTo>
                <a:lnTo>
                  <a:pt x="548424" y="36830"/>
                </a:lnTo>
                <a:lnTo>
                  <a:pt x="557580" y="34290"/>
                </a:lnTo>
                <a:lnTo>
                  <a:pt x="564007" y="34290"/>
                </a:lnTo>
                <a:lnTo>
                  <a:pt x="562254" y="35560"/>
                </a:lnTo>
                <a:lnTo>
                  <a:pt x="568667" y="34290"/>
                </a:lnTo>
                <a:lnTo>
                  <a:pt x="581825" y="31750"/>
                </a:lnTo>
                <a:lnTo>
                  <a:pt x="592086" y="30480"/>
                </a:lnTo>
                <a:lnTo>
                  <a:pt x="587641" y="33020"/>
                </a:lnTo>
                <a:lnTo>
                  <a:pt x="587260" y="33020"/>
                </a:lnTo>
                <a:lnTo>
                  <a:pt x="580224" y="34290"/>
                </a:lnTo>
                <a:lnTo>
                  <a:pt x="589876" y="33020"/>
                </a:lnTo>
                <a:lnTo>
                  <a:pt x="605116" y="30480"/>
                </a:lnTo>
                <a:lnTo>
                  <a:pt x="615188" y="27940"/>
                </a:lnTo>
                <a:lnTo>
                  <a:pt x="614934" y="30480"/>
                </a:lnTo>
                <a:lnTo>
                  <a:pt x="620014" y="30480"/>
                </a:lnTo>
                <a:lnTo>
                  <a:pt x="627430" y="29210"/>
                </a:lnTo>
                <a:lnTo>
                  <a:pt x="634174" y="27940"/>
                </a:lnTo>
                <a:lnTo>
                  <a:pt x="623290" y="27940"/>
                </a:lnTo>
                <a:lnTo>
                  <a:pt x="631393" y="26670"/>
                </a:lnTo>
                <a:lnTo>
                  <a:pt x="638581" y="25400"/>
                </a:lnTo>
                <a:lnTo>
                  <a:pt x="645845" y="25400"/>
                </a:lnTo>
                <a:lnTo>
                  <a:pt x="642277" y="27940"/>
                </a:lnTo>
                <a:lnTo>
                  <a:pt x="653783" y="27940"/>
                </a:lnTo>
                <a:lnTo>
                  <a:pt x="675068" y="25400"/>
                </a:lnTo>
                <a:lnTo>
                  <a:pt x="685050" y="22860"/>
                </a:lnTo>
                <a:lnTo>
                  <a:pt x="704126" y="20320"/>
                </a:lnTo>
                <a:lnTo>
                  <a:pt x="713359" y="20320"/>
                </a:lnTo>
                <a:lnTo>
                  <a:pt x="722503" y="21590"/>
                </a:lnTo>
                <a:lnTo>
                  <a:pt x="723379" y="20320"/>
                </a:lnTo>
                <a:lnTo>
                  <a:pt x="717892" y="19050"/>
                </a:lnTo>
                <a:lnTo>
                  <a:pt x="712241" y="19050"/>
                </a:lnTo>
                <a:lnTo>
                  <a:pt x="712609" y="17780"/>
                </a:lnTo>
                <a:lnTo>
                  <a:pt x="723455" y="17780"/>
                </a:lnTo>
                <a:lnTo>
                  <a:pt x="733501" y="19050"/>
                </a:lnTo>
                <a:lnTo>
                  <a:pt x="741680" y="20320"/>
                </a:lnTo>
                <a:lnTo>
                  <a:pt x="758456" y="20320"/>
                </a:lnTo>
                <a:lnTo>
                  <a:pt x="766089" y="17780"/>
                </a:lnTo>
                <a:lnTo>
                  <a:pt x="773899" y="16510"/>
                </a:lnTo>
                <a:lnTo>
                  <a:pt x="785990" y="15240"/>
                </a:lnTo>
                <a:close/>
              </a:path>
              <a:path w="1665604" h="1061085">
                <a:moveTo>
                  <a:pt x="792391" y="3517"/>
                </a:moveTo>
                <a:lnTo>
                  <a:pt x="787400" y="3098"/>
                </a:lnTo>
                <a:lnTo>
                  <a:pt x="783247" y="3441"/>
                </a:lnTo>
                <a:lnTo>
                  <a:pt x="779411" y="3898"/>
                </a:lnTo>
                <a:lnTo>
                  <a:pt x="783488" y="3949"/>
                </a:lnTo>
                <a:lnTo>
                  <a:pt x="788289" y="3937"/>
                </a:lnTo>
                <a:lnTo>
                  <a:pt x="792391" y="3517"/>
                </a:lnTo>
                <a:close/>
              </a:path>
              <a:path w="1665604" h="1061085">
                <a:moveTo>
                  <a:pt x="804786" y="14122"/>
                </a:moveTo>
                <a:lnTo>
                  <a:pt x="804151" y="13881"/>
                </a:lnTo>
                <a:lnTo>
                  <a:pt x="801319" y="13970"/>
                </a:lnTo>
                <a:lnTo>
                  <a:pt x="800138" y="14274"/>
                </a:lnTo>
                <a:lnTo>
                  <a:pt x="799998" y="14541"/>
                </a:lnTo>
                <a:lnTo>
                  <a:pt x="804786" y="14122"/>
                </a:lnTo>
                <a:close/>
              </a:path>
              <a:path w="1665604" h="1061085">
                <a:moveTo>
                  <a:pt x="867676" y="17145"/>
                </a:moveTo>
                <a:lnTo>
                  <a:pt x="863942" y="16903"/>
                </a:lnTo>
                <a:lnTo>
                  <a:pt x="865365" y="17195"/>
                </a:lnTo>
                <a:lnTo>
                  <a:pt x="866787" y="17360"/>
                </a:lnTo>
                <a:lnTo>
                  <a:pt x="867676" y="17145"/>
                </a:lnTo>
                <a:close/>
              </a:path>
              <a:path w="1665604" h="1061085">
                <a:moveTo>
                  <a:pt x="941603" y="5080"/>
                </a:moveTo>
                <a:lnTo>
                  <a:pt x="937006" y="3810"/>
                </a:lnTo>
                <a:lnTo>
                  <a:pt x="938466" y="4876"/>
                </a:lnTo>
                <a:lnTo>
                  <a:pt x="941603" y="5080"/>
                </a:lnTo>
                <a:close/>
              </a:path>
              <a:path w="1665604" h="1061085">
                <a:moveTo>
                  <a:pt x="983335" y="26822"/>
                </a:moveTo>
                <a:lnTo>
                  <a:pt x="982827" y="26733"/>
                </a:lnTo>
                <a:lnTo>
                  <a:pt x="979766" y="26746"/>
                </a:lnTo>
                <a:lnTo>
                  <a:pt x="981494" y="26860"/>
                </a:lnTo>
                <a:lnTo>
                  <a:pt x="983335" y="26822"/>
                </a:lnTo>
                <a:close/>
              </a:path>
              <a:path w="1665604" h="1061085">
                <a:moveTo>
                  <a:pt x="1017714" y="30822"/>
                </a:moveTo>
                <a:lnTo>
                  <a:pt x="1015822" y="30213"/>
                </a:lnTo>
                <a:lnTo>
                  <a:pt x="1015288" y="30480"/>
                </a:lnTo>
                <a:lnTo>
                  <a:pt x="1017714" y="30822"/>
                </a:lnTo>
                <a:close/>
              </a:path>
              <a:path w="1665604" h="1061085">
                <a:moveTo>
                  <a:pt x="1024216" y="31750"/>
                </a:moveTo>
                <a:lnTo>
                  <a:pt x="1017714" y="30822"/>
                </a:lnTo>
                <a:lnTo>
                  <a:pt x="1020559" y="31750"/>
                </a:lnTo>
                <a:lnTo>
                  <a:pt x="1024216" y="31750"/>
                </a:lnTo>
                <a:close/>
              </a:path>
              <a:path w="1665604" h="1061085">
                <a:moveTo>
                  <a:pt x="1049870" y="13970"/>
                </a:moveTo>
                <a:lnTo>
                  <a:pt x="1046949" y="12700"/>
                </a:lnTo>
                <a:lnTo>
                  <a:pt x="1044257" y="12700"/>
                </a:lnTo>
                <a:lnTo>
                  <a:pt x="1049870" y="13970"/>
                </a:lnTo>
                <a:close/>
              </a:path>
              <a:path w="1665604" h="1061085">
                <a:moveTo>
                  <a:pt x="1056474" y="30734"/>
                </a:moveTo>
                <a:lnTo>
                  <a:pt x="1054569" y="30226"/>
                </a:lnTo>
                <a:lnTo>
                  <a:pt x="1053007" y="29921"/>
                </a:lnTo>
                <a:lnTo>
                  <a:pt x="1051636" y="29705"/>
                </a:lnTo>
                <a:lnTo>
                  <a:pt x="1056474" y="30734"/>
                </a:lnTo>
                <a:close/>
              </a:path>
              <a:path w="1665604" h="1061085">
                <a:moveTo>
                  <a:pt x="1057516" y="13309"/>
                </a:moveTo>
                <a:lnTo>
                  <a:pt x="1053884" y="12966"/>
                </a:lnTo>
                <a:lnTo>
                  <a:pt x="1049870" y="12801"/>
                </a:lnTo>
                <a:lnTo>
                  <a:pt x="1052144" y="13017"/>
                </a:lnTo>
                <a:lnTo>
                  <a:pt x="1057516" y="13309"/>
                </a:lnTo>
                <a:close/>
              </a:path>
              <a:path w="1665604" h="1061085">
                <a:moveTo>
                  <a:pt x="1064069" y="30480"/>
                </a:moveTo>
                <a:lnTo>
                  <a:pt x="1054265" y="29210"/>
                </a:lnTo>
                <a:lnTo>
                  <a:pt x="1057732" y="30480"/>
                </a:lnTo>
                <a:lnTo>
                  <a:pt x="1064069" y="30480"/>
                </a:lnTo>
                <a:close/>
              </a:path>
              <a:path w="1665604" h="1061085">
                <a:moveTo>
                  <a:pt x="1110208" y="22860"/>
                </a:moveTo>
                <a:lnTo>
                  <a:pt x="1080122" y="17780"/>
                </a:lnTo>
                <a:lnTo>
                  <a:pt x="1065377" y="15240"/>
                </a:lnTo>
                <a:lnTo>
                  <a:pt x="1043698" y="13970"/>
                </a:lnTo>
                <a:lnTo>
                  <a:pt x="1043825" y="12700"/>
                </a:lnTo>
                <a:lnTo>
                  <a:pt x="1044257" y="12700"/>
                </a:lnTo>
                <a:lnTo>
                  <a:pt x="1036942" y="11430"/>
                </a:lnTo>
                <a:lnTo>
                  <a:pt x="1037336" y="12700"/>
                </a:lnTo>
                <a:lnTo>
                  <a:pt x="1042860" y="12700"/>
                </a:lnTo>
                <a:lnTo>
                  <a:pt x="1042885" y="15240"/>
                </a:lnTo>
                <a:lnTo>
                  <a:pt x="1034478" y="16510"/>
                </a:lnTo>
                <a:lnTo>
                  <a:pt x="1024267" y="16510"/>
                </a:lnTo>
                <a:lnTo>
                  <a:pt x="1018819" y="17780"/>
                </a:lnTo>
                <a:lnTo>
                  <a:pt x="1018895" y="16510"/>
                </a:lnTo>
                <a:lnTo>
                  <a:pt x="1018959" y="15240"/>
                </a:lnTo>
                <a:lnTo>
                  <a:pt x="1014793" y="13970"/>
                </a:lnTo>
                <a:lnTo>
                  <a:pt x="1010640" y="12700"/>
                </a:lnTo>
                <a:lnTo>
                  <a:pt x="1003376" y="11430"/>
                </a:lnTo>
                <a:lnTo>
                  <a:pt x="1005611" y="8890"/>
                </a:lnTo>
                <a:lnTo>
                  <a:pt x="1006729" y="7620"/>
                </a:lnTo>
                <a:lnTo>
                  <a:pt x="998283" y="7620"/>
                </a:lnTo>
                <a:lnTo>
                  <a:pt x="998994" y="8890"/>
                </a:lnTo>
                <a:lnTo>
                  <a:pt x="993559" y="8890"/>
                </a:lnTo>
                <a:lnTo>
                  <a:pt x="991882" y="7620"/>
                </a:lnTo>
                <a:lnTo>
                  <a:pt x="997585" y="6350"/>
                </a:lnTo>
                <a:lnTo>
                  <a:pt x="986688" y="6350"/>
                </a:lnTo>
                <a:lnTo>
                  <a:pt x="981087" y="7620"/>
                </a:lnTo>
                <a:lnTo>
                  <a:pt x="975868" y="7620"/>
                </a:lnTo>
                <a:lnTo>
                  <a:pt x="966114" y="6350"/>
                </a:lnTo>
                <a:lnTo>
                  <a:pt x="969962" y="6350"/>
                </a:lnTo>
                <a:lnTo>
                  <a:pt x="971931" y="5080"/>
                </a:lnTo>
                <a:lnTo>
                  <a:pt x="964806" y="6350"/>
                </a:lnTo>
                <a:lnTo>
                  <a:pt x="948296" y="6350"/>
                </a:lnTo>
                <a:lnTo>
                  <a:pt x="937793" y="5080"/>
                </a:lnTo>
                <a:lnTo>
                  <a:pt x="938758" y="5080"/>
                </a:lnTo>
                <a:lnTo>
                  <a:pt x="938466" y="4876"/>
                </a:lnTo>
                <a:lnTo>
                  <a:pt x="922870" y="3810"/>
                </a:lnTo>
                <a:lnTo>
                  <a:pt x="905357" y="5080"/>
                </a:lnTo>
                <a:lnTo>
                  <a:pt x="887374" y="5080"/>
                </a:lnTo>
                <a:lnTo>
                  <a:pt x="867257" y="3810"/>
                </a:lnTo>
                <a:lnTo>
                  <a:pt x="869340" y="2540"/>
                </a:lnTo>
                <a:lnTo>
                  <a:pt x="865378" y="1270"/>
                </a:lnTo>
                <a:lnTo>
                  <a:pt x="859510" y="1270"/>
                </a:lnTo>
                <a:lnTo>
                  <a:pt x="855891" y="0"/>
                </a:lnTo>
                <a:lnTo>
                  <a:pt x="840219" y="0"/>
                </a:lnTo>
                <a:lnTo>
                  <a:pt x="846480" y="2540"/>
                </a:lnTo>
                <a:lnTo>
                  <a:pt x="826960" y="2540"/>
                </a:lnTo>
                <a:lnTo>
                  <a:pt x="817816" y="3810"/>
                </a:lnTo>
                <a:lnTo>
                  <a:pt x="808901" y="3810"/>
                </a:lnTo>
                <a:lnTo>
                  <a:pt x="819061" y="1270"/>
                </a:lnTo>
                <a:lnTo>
                  <a:pt x="793394" y="2540"/>
                </a:lnTo>
                <a:lnTo>
                  <a:pt x="807948" y="3810"/>
                </a:lnTo>
                <a:lnTo>
                  <a:pt x="802081" y="5080"/>
                </a:lnTo>
                <a:lnTo>
                  <a:pt x="801268" y="6350"/>
                </a:lnTo>
                <a:lnTo>
                  <a:pt x="799630" y="7620"/>
                </a:lnTo>
                <a:lnTo>
                  <a:pt x="784936" y="7620"/>
                </a:lnTo>
                <a:lnTo>
                  <a:pt x="777240" y="6350"/>
                </a:lnTo>
                <a:lnTo>
                  <a:pt x="770470" y="6350"/>
                </a:lnTo>
                <a:lnTo>
                  <a:pt x="756843" y="8890"/>
                </a:lnTo>
                <a:lnTo>
                  <a:pt x="746696" y="8890"/>
                </a:lnTo>
                <a:lnTo>
                  <a:pt x="744029" y="7620"/>
                </a:lnTo>
                <a:lnTo>
                  <a:pt x="748639" y="5080"/>
                </a:lnTo>
                <a:lnTo>
                  <a:pt x="746887" y="3810"/>
                </a:lnTo>
                <a:lnTo>
                  <a:pt x="739000" y="6350"/>
                </a:lnTo>
                <a:lnTo>
                  <a:pt x="727405" y="6350"/>
                </a:lnTo>
                <a:lnTo>
                  <a:pt x="715492" y="7620"/>
                </a:lnTo>
                <a:lnTo>
                  <a:pt x="706666" y="10160"/>
                </a:lnTo>
                <a:lnTo>
                  <a:pt x="796239" y="10160"/>
                </a:lnTo>
                <a:lnTo>
                  <a:pt x="805027" y="11430"/>
                </a:lnTo>
                <a:lnTo>
                  <a:pt x="809510" y="12700"/>
                </a:lnTo>
                <a:lnTo>
                  <a:pt x="809536" y="13970"/>
                </a:lnTo>
                <a:lnTo>
                  <a:pt x="805014" y="15240"/>
                </a:lnTo>
                <a:lnTo>
                  <a:pt x="795312" y="15240"/>
                </a:lnTo>
                <a:lnTo>
                  <a:pt x="789190" y="16510"/>
                </a:lnTo>
                <a:lnTo>
                  <a:pt x="794943" y="17780"/>
                </a:lnTo>
                <a:lnTo>
                  <a:pt x="796810" y="16510"/>
                </a:lnTo>
                <a:lnTo>
                  <a:pt x="812482" y="16510"/>
                </a:lnTo>
                <a:lnTo>
                  <a:pt x="818730" y="17780"/>
                </a:lnTo>
                <a:lnTo>
                  <a:pt x="819264" y="19050"/>
                </a:lnTo>
                <a:lnTo>
                  <a:pt x="830186" y="17780"/>
                </a:lnTo>
                <a:lnTo>
                  <a:pt x="823937" y="16510"/>
                </a:lnTo>
                <a:lnTo>
                  <a:pt x="850988" y="16510"/>
                </a:lnTo>
                <a:lnTo>
                  <a:pt x="863955" y="17780"/>
                </a:lnTo>
                <a:lnTo>
                  <a:pt x="860920" y="16510"/>
                </a:lnTo>
                <a:lnTo>
                  <a:pt x="858139" y="15240"/>
                </a:lnTo>
                <a:lnTo>
                  <a:pt x="861161" y="15240"/>
                </a:lnTo>
                <a:lnTo>
                  <a:pt x="875220" y="16510"/>
                </a:lnTo>
                <a:lnTo>
                  <a:pt x="880249" y="15240"/>
                </a:lnTo>
                <a:lnTo>
                  <a:pt x="883602" y="13970"/>
                </a:lnTo>
                <a:lnTo>
                  <a:pt x="892606" y="13970"/>
                </a:lnTo>
                <a:lnTo>
                  <a:pt x="896810" y="15240"/>
                </a:lnTo>
                <a:lnTo>
                  <a:pt x="897026" y="16510"/>
                </a:lnTo>
                <a:lnTo>
                  <a:pt x="898817" y="17780"/>
                </a:lnTo>
                <a:lnTo>
                  <a:pt x="907770" y="16510"/>
                </a:lnTo>
                <a:lnTo>
                  <a:pt x="912964" y="17780"/>
                </a:lnTo>
                <a:lnTo>
                  <a:pt x="912710" y="19050"/>
                </a:lnTo>
                <a:lnTo>
                  <a:pt x="909408" y="20320"/>
                </a:lnTo>
                <a:lnTo>
                  <a:pt x="918044" y="20320"/>
                </a:lnTo>
                <a:lnTo>
                  <a:pt x="929436" y="21590"/>
                </a:lnTo>
                <a:lnTo>
                  <a:pt x="939393" y="24130"/>
                </a:lnTo>
                <a:lnTo>
                  <a:pt x="947699" y="24130"/>
                </a:lnTo>
                <a:lnTo>
                  <a:pt x="938517" y="25400"/>
                </a:lnTo>
                <a:lnTo>
                  <a:pt x="953033" y="25400"/>
                </a:lnTo>
                <a:lnTo>
                  <a:pt x="947953" y="22860"/>
                </a:lnTo>
                <a:lnTo>
                  <a:pt x="953300" y="24130"/>
                </a:lnTo>
                <a:lnTo>
                  <a:pt x="957846" y="24130"/>
                </a:lnTo>
                <a:lnTo>
                  <a:pt x="957681" y="25400"/>
                </a:lnTo>
                <a:lnTo>
                  <a:pt x="959612" y="24130"/>
                </a:lnTo>
                <a:lnTo>
                  <a:pt x="959192" y="22860"/>
                </a:lnTo>
                <a:lnTo>
                  <a:pt x="959815" y="21590"/>
                </a:lnTo>
                <a:lnTo>
                  <a:pt x="964831" y="20320"/>
                </a:lnTo>
                <a:lnTo>
                  <a:pt x="971892" y="21590"/>
                </a:lnTo>
                <a:lnTo>
                  <a:pt x="986739" y="21590"/>
                </a:lnTo>
                <a:lnTo>
                  <a:pt x="987844" y="22860"/>
                </a:lnTo>
                <a:lnTo>
                  <a:pt x="1110208" y="22860"/>
                </a:lnTo>
                <a:close/>
              </a:path>
              <a:path w="1665604" h="1061085">
                <a:moveTo>
                  <a:pt x="1122286" y="40640"/>
                </a:moveTo>
                <a:lnTo>
                  <a:pt x="1120990" y="40462"/>
                </a:lnTo>
                <a:lnTo>
                  <a:pt x="1121270" y="40640"/>
                </a:lnTo>
                <a:lnTo>
                  <a:pt x="1122286" y="40640"/>
                </a:lnTo>
                <a:close/>
              </a:path>
              <a:path w="1665604" h="1061085">
                <a:moveTo>
                  <a:pt x="1182255" y="37630"/>
                </a:moveTo>
                <a:lnTo>
                  <a:pt x="1172451" y="35560"/>
                </a:lnTo>
                <a:lnTo>
                  <a:pt x="1172146" y="36309"/>
                </a:lnTo>
                <a:lnTo>
                  <a:pt x="1182255" y="37630"/>
                </a:lnTo>
                <a:close/>
              </a:path>
              <a:path w="1665604" h="1061085">
                <a:moveTo>
                  <a:pt x="1207770" y="44450"/>
                </a:moveTo>
                <a:lnTo>
                  <a:pt x="1207592" y="41910"/>
                </a:lnTo>
                <a:lnTo>
                  <a:pt x="1185811" y="38100"/>
                </a:lnTo>
                <a:lnTo>
                  <a:pt x="1182255" y="37630"/>
                </a:lnTo>
                <a:lnTo>
                  <a:pt x="1190485" y="39370"/>
                </a:lnTo>
                <a:lnTo>
                  <a:pt x="1199299" y="41910"/>
                </a:lnTo>
                <a:lnTo>
                  <a:pt x="1207770" y="44450"/>
                </a:lnTo>
                <a:close/>
              </a:path>
              <a:path w="1665604" h="1061085">
                <a:moveTo>
                  <a:pt x="1354391" y="91173"/>
                </a:moveTo>
                <a:lnTo>
                  <a:pt x="1353261" y="90652"/>
                </a:lnTo>
                <a:lnTo>
                  <a:pt x="1354391" y="91173"/>
                </a:lnTo>
                <a:close/>
              </a:path>
              <a:path w="1665604" h="1061085">
                <a:moveTo>
                  <a:pt x="1361630" y="114300"/>
                </a:moveTo>
                <a:lnTo>
                  <a:pt x="1360970" y="113030"/>
                </a:lnTo>
                <a:lnTo>
                  <a:pt x="1360589" y="114300"/>
                </a:lnTo>
                <a:lnTo>
                  <a:pt x="1361630" y="114300"/>
                </a:lnTo>
                <a:close/>
              </a:path>
              <a:path w="1665604" h="1061085">
                <a:moveTo>
                  <a:pt x="1370761" y="98945"/>
                </a:moveTo>
                <a:lnTo>
                  <a:pt x="1360792" y="93751"/>
                </a:lnTo>
                <a:lnTo>
                  <a:pt x="1355001" y="91427"/>
                </a:lnTo>
                <a:lnTo>
                  <a:pt x="1360360" y="93713"/>
                </a:lnTo>
                <a:lnTo>
                  <a:pt x="1365542" y="96380"/>
                </a:lnTo>
                <a:lnTo>
                  <a:pt x="1370761" y="98945"/>
                </a:lnTo>
                <a:close/>
              </a:path>
              <a:path w="1665604" h="1061085">
                <a:moveTo>
                  <a:pt x="1421104" y="148704"/>
                </a:moveTo>
                <a:lnTo>
                  <a:pt x="1420342" y="145072"/>
                </a:lnTo>
                <a:lnTo>
                  <a:pt x="1415326" y="142760"/>
                </a:lnTo>
                <a:lnTo>
                  <a:pt x="1412824" y="144881"/>
                </a:lnTo>
                <a:lnTo>
                  <a:pt x="1421104" y="148704"/>
                </a:lnTo>
                <a:close/>
              </a:path>
              <a:path w="1665604" h="1061085">
                <a:moveTo>
                  <a:pt x="1427200" y="128524"/>
                </a:moveTo>
                <a:lnTo>
                  <a:pt x="1423924" y="126276"/>
                </a:lnTo>
                <a:lnTo>
                  <a:pt x="1420749" y="123825"/>
                </a:lnTo>
                <a:lnTo>
                  <a:pt x="1417358" y="121754"/>
                </a:lnTo>
                <a:lnTo>
                  <a:pt x="1419745" y="123913"/>
                </a:lnTo>
                <a:lnTo>
                  <a:pt x="1422323" y="126072"/>
                </a:lnTo>
                <a:lnTo>
                  <a:pt x="1425143" y="128054"/>
                </a:lnTo>
                <a:lnTo>
                  <a:pt x="1425854" y="128257"/>
                </a:lnTo>
                <a:lnTo>
                  <a:pt x="1426654" y="128524"/>
                </a:lnTo>
                <a:lnTo>
                  <a:pt x="1427200" y="128524"/>
                </a:lnTo>
                <a:close/>
              </a:path>
              <a:path w="1665604" h="1061085">
                <a:moveTo>
                  <a:pt x="1478178" y="182880"/>
                </a:moveTo>
                <a:lnTo>
                  <a:pt x="1477683" y="181610"/>
                </a:lnTo>
                <a:lnTo>
                  <a:pt x="1477810" y="181610"/>
                </a:lnTo>
                <a:lnTo>
                  <a:pt x="1476082" y="180340"/>
                </a:lnTo>
                <a:lnTo>
                  <a:pt x="1478178" y="182880"/>
                </a:lnTo>
                <a:close/>
              </a:path>
              <a:path w="1665604" h="1061085">
                <a:moveTo>
                  <a:pt x="1487347" y="166370"/>
                </a:moveTo>
                <a:lnTo>
                  <a:pt x="1482496" y="162560"/>
                </a:lnTo>
                <a:lnTo>
                  <a:pt x="1483042" y="163830"/>
                </a:lnTo>
                <a:lnTo>
                  <a:pt x="1484528" y="165176"/>
                </a:lnTo>
                <a:lnTo>
                  <a:pt x="1487347" y="166370"/>
                </a:lnTo>
                <a:close/>
              </a:path>
              <a:path w="1665604" h="1061085">
                <a:moveTo>
                  <a:pt x="1635493" y="393928"/>
                </a:moveTo>
                <a:lnTo>
                  <a:pt x="1633651" y="387108"/>
                </a:lnTo>
                <a:lnTo>
                  <a:pt x="1633042" y="379857"/>
                </a:lnTo>
                <a:lnTo>
                  <a:pt x="1631276" y="376618"/>
                </a:lnTo>
                <a:lnTo>
                  <a:pt x="1631340" y="380250"/>
                </a:lnTo>
                <a:lnTo>
                  <a:pt x="1632610" y="389077"/>
                </a:lnTo>
                <a:lnTo>
                  <a:pt x="1635493" y="393928"/>
                </a:lnTo>
                <a:close/>
              </a:path>
              <a:path w="1665604" h="1061085">
                <a:moveTo>
                  <a:pt x="1659407" y="554240"/>
                </a:moveTo>
                <a:lnTo>
                  <a:pt x="1659001" y="554431"/>
                </a:lnTo>
                <a:lnTo>
                  <a:pt x="1658975" y="556260"/>
                </a:lnTo>
                <a:lnTo>
                  <a:pt x="1659407" y="554240"/>
                </a:lnTo>
                <a:close/>
              </a:path>
              <a:path w="1665604" h="1061085">
                <a:moveTo>
                  <a:pt x="1661947" y="547370"/>
                </a:moveTo>
                <a:lnTo>
                  <a:pt x="1660588" y="548640"/>
                </a:lnTo>
                <a:lnTo>
                  <a:pt x="1659407" y="554240"/>
                </a:lnTo>
                <a:lnTo>
                  <a:pt x="1660499" y="553720"/>
                </a:lnTo>
                <a:lnTo>
                  <a:pt x="1661947" y="547370"/>
                </a:lnTo>
                <a:close/>
              </a:path>
              <a:path w="1665604" h="1061085">
                <a:moveTo>
                  <a:pt x="1665262" y="477520"/>
                </a:moveTo>
                <a:lnTo>
                  <a:pt x="1662404" y="426720"/>
                </a:lnTo>
                <a:lnTo>
                  <a:pt x="1652117" y="377190"/>
                </a:lnTo>
                <a:lnTo>
                  <a:pt x="1636014" y="339090"/>
                </a:lnTo>
                <a:lnTo>
                  <a:pt x="1632940" y="335280"/>
                </a:lnTo>
                <a:lnTo>
                  <a:pt x="1629549" y="332740"/>
                </a:lnTo>
                <a:lnTo>
                  <a:pt x="1626984" y="328930"/>
                </a:lnTo>
                <a:lnTo>
                  <a:pt x="1625333" y="325120"/>
                </a:lnTo>
                <a:lnTo>
                  <a:pt x="1620939" y="314960"/>
                </a:lnTo>
                <a:lnTo>
                  <a:pt x="1627733" y="320040"/>
                </a:lnTo>
                <a:lnTo>
                  <a:pt x="1624355" y="314960"/>
                </a:lnTo>
                <a:lnTo>
                  <a:pt x="1585341" y="259080"/>
                </a:lnTo>
                <a:lnTo>
                  <a:pt x="1556766" y="227330"/>
                </a:lnTo>
                <a:lnTo>
                  <a:pt x="1534083" y="207010"/>
                </a:lnTo>
                <a:lnTo>
                  <a:pt x="1536649" y="208280"/>
                </a:lnTo>
                <a:lnTo>
                  <a:pt x="1537296" y="208280"/>
                </a:lnTo>
                <a:lnTo>
                  <a:pt x="1540764" y="210820"/>
                </a:lnTo>
                <a:lnTo>
                  <a:pt x="1537728" y="207010"/>
                </a:lnTo>
                <a:lnTo>
                  <a:pt x="1532166" y="201930"/>
                </a:lnTo>
                <a:lnTo>
                  <a:pt x="1530769" y="200660"/>
                </a:lnTo>
                <a:lnTo>
                  <a:pt x="1518018" y="190500"/>
                </a:lnTo>
                <a:lnTo>
                  <a:pt x="1513979" y="187960"/>
                </a:lnTo>
                <a:lnTo>
                  <a:pt x="1511960" y="186690"/>
                </a:lnTo>
                <a:lnTo>
                  <a:pt x="1511401" y="187960"/>
                </a:lnTo>
                <a:lnTo>
                  <a:pt x="1505737" y="182880"/>
                </a:lnTo>
                <a:lnTo>
                  <a:pt x="1511046" y="185420"/>
                </a:lnTo>
                <a:lnTo>
                  <a:pt x="1509014" y="182880"/>
                </a:lnTo>
                <a:lnTo>
                  <a:pt x="1507998" y="181610"/>
                </a:lnTo>
                <a:lnTo>
                  <a:pt x="1501584" y="176530"/>
                </a:lnTo>
                <a:lnTo>
                  <a:pt x="1494053" y="171450"/>
                </a:lnTo>
                <a:lnTo>
                  <a:pt x="1487258" y="167640"/>
                </a:lnTo>
                <a:lnTo>
                  <a:pt x="1484528" y="165176"/>
                </a:lnTo>
                <a:lnTo>
                  <a:pt x="1484363" y="165100"/>
                </a:lnTo>
                <a:lnTo>
                  <a:pt x="1478203" y="160020"/>
                </a:lnTo>
                <a:lnTo>
                  <a:pt x="1473174" y="156210"/>
                </a:lnTo>
                <a:lnTo>
                  <a:pt x="1468031" y="153670"/>
                </a:lnTo>
                <a:lnTo>
                  <a:pt x="1464144" y="151130"/>
                </a:lnTo>
                <a:lnTo>
                  <a:pt x="1466126" y="153670"/>
                </a:lnTo>
                <a:lnTo>
                  <a:pt x="1460715" y="149860"/>
                </a:lnTo>
                <a:lnTo>
                  <a:pt x="1455331" y="147320"/>
                </a:lnTo>
                <a:lnTo>
                  <a:pt x="1444675" y="139700"/>
                </a:lnTo>
                <a:lnTo>
                  <a:pt x="1437589" y="135890"/>
                </a:lnTo>
                <a:lnTo>
                  <a:pt x="1430921" y="133350"/>
                </a:lnTo>
                <a:lnTo>
                  <a:pt x="1425143" y="128270"/>
                </a:lnTo>
                <a:lnTo>
                  <a:pt x="1417078" y="125730"/>
                </a:lnTo>
                <a:lnTo>
                  <a:pt x="1407998" y="120650"/>
                </a:lnTo>
                <a:lnTo>
                  <a:pt x="1399857" y="116840"/>
                </a:lnTo>
                <a:lnTo>
                  <a:pt x="1394561" y="115570"/>
                </a:lnTo>
                <a:lnTo>
                  <a:pt x="1392542" y="113030"/>
                </a:lnTo>
                <a:lnTo>
                  <a:pt x="1391539" y="111760"/>
                </a:lnTo>
                <a:lnTo>
                  <a:pt x="1387335" y="109220"/>
                </a:lnTo>
                <a:lnTo>
                  <a:pt x="1381036" y="105410"/>
                </a:lnTo>
                <a:lnTo>
                  <a:pt x="1367904" y="100330"/>
                </a:lnTo>
                <a:lnTo>
                  <a:pt x="1360627" y="97790"/>
                </a:lnTo>
                <a:lnTo>
                  <a:pt x="1356982" y="96520"/>
                </a:lnTo>
                <a:lnTo>
                  <a:pt x="1360919" y="96520"/>
                </a:lnTo>
                <a:lnTo>
                  <a:pt x="1348498" y="91440"/>
                </a:lnTo>
                <a:lnTo>
                  <a:pt x="1353210" y="91440"/>
                </a:lnTo>
                <a:lnTo>
                  <a:pt x="1344650" y="87630"/>
                </a:lnTo>
                <a:lnTo>
                  <a:pt x="1337475" y="85090"/>
                </a:lnTo>
                <a:lnTo>
                  <a:pt x="1332750" y="83820"/>
                </a:lnTo>
                <a:lnTo>
                  <a:pt x="1331582" y="85090"/>
                </a:lnTo>
                <a:lnTo>
                  <a:pt x="1315796" y="77470"/>
                </a:lnTo>
                <a:lnTo>
                  <a:pt x="1299959" y="72390"/>
                </a:lnTo>
                <a:lnTo>
                  <a:pt x="1285913" y="68580"/>
                </a:lnTo>
                <a:lnTo>
                  <a:pt x="1275524" y="62230"/>
                </a:lnTo>
                <a:lnTo>
                  <a:pt x="1248460" y="54610"/>
                </a:lnTo>
                <a:lnTo>
                  <a:pt x="1222209" y="48260"/>
                </a:lnTo>
                <a:lnTo>
                  <a:pt x="1171409" y="38100"/>
                </a:lnTo>
                <a:lnTo>
                  <a:pt x="1172146" y="36309"/>
                </a:lnTo>
                <a:lnTo>
                  <a:pt x="1166507" y="35560"/>
                </a:lnTo>
                <a:lnTo>
                  <a:pt x="1147318" y="31750"/>
                </a:lnTo>
                <a:lnTo>
                  <a:pt x="1125880" y="27940"/>
                </a:lnTo>
                <a:lnTo>
                  <a:pt x="1117866" y="25400"/>
                </a:lnTo>
                <a:lnTo>
                  <a:pt x="1130808" y="26670"/>
                </a:lnTo>
                <a:lnTo>
                  <a:pt x="1133678" y="26670"/>
                </a:lnTo>
                <a:lnTo>
                  <a:pt x="1118031" y="24130"/>
                </a:lnTo>
                <a:lnTo>
                  <a:pt x="988961" y="24130"/>
                </a:lnTo>
                <a:lnTo>
                  <a:pt x="979284" y="24130"/>
                </a:lnTo>
                <a:lnTo>
                  <a:pt x="979639" y="25400"/>
                </a:lnTo>
                <a:lnTo>
                  <a:pt x="975817" y="25400"/>
                </a:lnTo>
                <a:lnTo>
                  <a:pt x="980287" y="26670"/>
                </a:lnTo>
                <a:lnTo>
                  <a:pt x="986409" y="26670"/>
                </a:lnTo>
                <a:lnTo>
                  <a:pt x="984808" y="27940"/>
                </a:lnTo>
                <a:lnTo>
                  <a:pt x="983335" y="27940"/>
                </a:lnTo>
                <a:lnTo>
                  <a:pt x="994219" y="29210"/>
                </a:lnTo>
                <a:lnTo>
                  <a:pt x="1004277" y="26670"/>
                </a:lnTo>
                <a:lnTo>
                  <a:pt x="1015746" y="27940"/>
                </a:lnTo>
                <a:lnTo>
                  <a:pt x="1012748" y="29210"/>
                </a:lnTo>
                <a:lnTo>
                  <a:pt x="1015822" y="30213"/>
                </a:lnTo>
                <a:lnTo>
                  <a:pt x="1020241" y="27940"/>
                </a:lnTo>
                <a:lnTo>
                  <a:pt x="1028611" y="27940"/>
                </a:lnTo>
                <a:lnTo>
                  <a:pt x="1042733" y="30480"/>
                </a:lnTo>
                <a:lnTo>
                  <a:pt x="1044194" y="29210"/>
                </a:lnTo>
                <a:lnTo>
                  <a:pt x="1051636" y="30480"/>
                </a:lnTo>
                <a:lnTo>
                  <a:pt x="1047419" y="29210"/>
                </a:lnTo>
                <a:lnTo>
                  <a:pt x="1043216" y="27940"/>
                </a:lnTo>
                <a:lnTo>
                  <a:pt x="1046302" y="27940"/>
                </a:lnTo>
                <a:lnTo>
                  <a:pt x="1053388" y="29210"/>
                </a:lnTo>
                <a:lnTo>
                  <a:pt x="1054265" y="29210"/>
                </a:lnTo>
                <a:lnTo>
                  <a:pt x="1063396" y="29210"/>
                </a:lnTo>
                <a:lnTo>
                  <a:pt x="1064069" y="30480"/>
                </a:lnTo>
                <a:lnTo>
                  <a:pt x="1066622" y="30480"/>
                </a:lnTo>
                <a:lnTo>
                  <a:pt x="1076185" y="33020"/>
                </a:lnTo>
                <a:lnTo>
                  <a:pt x="1086523" y="35560"/>
                </a:lnTo>
                <a:lnTo>
                  <a:pt x="1097711" y="38100"/>
                </a:lnTo>
                <a:lnTo>
                  <a:pt x="1104607" y="39370"/>
                </a:lnTo>
                <a:lnTo>
                  <a:pt x="1097902" y="40640"/>
                </a:lnTo>
                <a:lnTo>
                  <a:pt x="1103972" y="41910"/>
                </a:lnTo>
                <a:lnTo>
                  <a:pt x="1114437" y="43180"/>
                </a:lnTo>
                <a:lnTo>
                  <a:pt x="1129296" y="48260"/>
                </a:lnTo>
                <a:lnTo>
                  <a:pt x="1140167" y="49530"/>
                </a:lnTo>
                <a:lnTo>
                  <a:pt x="1135456" y="46990"/>
                </a:lnTo>
                <a:lnTo>
                  <a:pt x="1147445" y="46990"/>
                </a:lnTo>
                <a:lnTo>
                  <a:pt x="1117752" y="43180"/>
                </a:lnTo>
                <a:lnTo>
                  <a:pt x="1137221" y="44450"/>
                </a:lnTo>
                <a:lnTo>
                  <a:pt x="1132776" y="43180"/>
                </a:lnTo>
                <a:lnTo>
                  <a:pt x="1128331" y="41910"/>
                </a:lnTo>
                <a:lnTo>
                  <a:pt x="1118235" y="41910"/>
                </a:lnTo>
                <a:lnTo>
                  <a:pt x="1112964" y="39370"/>
                </a:lnTo>
                <a:lnTo>
                  <a:pt x="1120990" y="40462"/>
                </a:lnTo>
                <a:lnTo>
                  <a:pt x="1119301" y="39370"/>
                </a:lnTo>
                <a:lnTo>
                  <a:pt x="1117333" y="38100"/>
                </a:lnTo>
                <a:lnTo>
                  <a:pt x="1126248" y="40640"/>
                </a:lnTo>
                <a:lnTo>
                  <a:pt x="1145387" y="43180"/>
                </a:lnTo>
                <a:lnTo>
                  <a:pt x="1155471" y="45720"/>
                </a:lnTo>
                <a:lnTo>
                  <a:pt x="1153934" y="50800"/>
                </a:lnTo>
                <a:lnTo>
                  <a:pt x="1168869" y="54610"/>
                </a:lnTo>
                <a:lnTo>
                  <a:pt x="1183830" y="57150"/>
                </a:lnTo>
                <a:lnTo>
                  <a:pt x="1199959" y="60960"/>
                </a:lnTo>
                <a:lnTo>
                  <a:pt x="1218399" y="66040"/>
                </a:lnTo>
                <a:lnTo>
                  <a:pt x="1209967" y="62230"/>
                </a:lnTo>
                <a:lnTo>
                  <a:pt x="1214488" y="62230"/>
                </a:lnTo>
                <a:lnTo>
                  <a:pt x="1221016" y="64770"/>
                </a:lnTo>
                <a:lnTo>
                  <a:pt x="1228432" y="66040"/>
                </a:lnTo>
                <a:lnTo>
                  <a:pt x="1235583" y="68580"/>
                </a:lnTo>
                <a:lnTo>
                  <a:pt x="1234287" y="69850"/>
                </a:lnTo>
                <a:lnTo>
                  <a:pt x="1239520" y="72390"/>
                </a:lnTo>
                <a:lnTo>
                  <a:pt x="1242898" y="73660"/>
                </a:lnTo>
                <a:lnTo>
                  <a:pt x="1242910" y="73875"/>
                </a:lnTo>
                <a:lnTo>
                  <a:pt x="1243406" y="74345"/>
                </a:lnTo>
                <a:lnTo>
                  <a:pt x="1245184" y="75412"/>
                </a:lnTo>
                <a:lnTo>
                  <a:pt x="1244777" y="74841"/>
                </a:lnTo>
                <a:lnTo>
                  <a:pt x="1243863" y="74218"/>
                </a:lnTo>
                <a:lnTo>
                  <a:pt x="1243164" y="73774"/>
                </a:lnTo>
                <a:lnTo>
                  <a:pt x="1245971" y="74930"/>
                </a:lnTo>
                <a:lnTo>
                  <a:pt x="1253045" y="76200"/>
                </a:lnTo>
                <a:lnTo>
                  <a:pt x="1260779" y="78740"/>
                </a:lnTo>
                <a:lnTo>
                  <a:pt x="1265809" y="77470"/>
                </a:lnTo>
                <a:lnTo>
                  <a:pt x="1276883" y="83820"/>
                </a:lnTo>
                <a:lnTo>
                  <a:pt x="1290116" y="87630"/>
                </a:lnTo>
                <a:lnTo>
                  <a:pt x="1310157" y="92710"/>
                </a:lnTo>
                <a:lnTo>
                  <a:pt x="1322920" y="96520"/>
                </a:lnTo>
                <a:lnTo>
                  <a:pt x="1320126" y="96520"/>
                </a:lnTo>
                <a:lnTo>
                  <a:pt x="1319580" y="97790"/>
                </a:lnTo>
                <a:lnTo>
                  <a:pt x="1317675" y="97790"/>
                </a:lnTo>
                <a:lnTo>
                  <a:pt x="1310805" y="96520"/>
                </a:lnTo>
                <a:lnTo>
                  <a:pt x="1317574" y="99060"/>
                </a:lnTo>
                <a:lnTo>
                  <a:pt x="1323517" y="101600"/>
                </a:lnTo>
                <a:lnTo>
                  <a:pt x="1324038" y="100330"/>
                </a:lnTo>
                <a:lnTo>
                  <a:pt x="1328610" y="102870"/>
                </a:lnTo>
                <a:lnTo>
                  <a:pt x="1335697" y="105410"/>
                </a:lnTo>
                <a:lnTo>
                  <a:pt x="1343177" y="107950"/>
                </a:lnTo>
                <a:lnTo>
                  <a:pt x="1346111" y="109270"/>
                </a:lnTo>
                <a:lnTo>
                  <a:pt x="1346301" y="109423"/>
                </a:lnTo>
                <a:lnTo>
                  <a:pt x="1346974" y="109651"/>
                </a:lnTo>
                <a:lnTo>
                  <a:pt x="1348892" y="110490"/>
                </a:lnTo>
                <a:lnTo>
                  <a:pt x="1349629" y="110490"/>
                </a:lnTo>
                <a:lnTo>
                  <a:pt x="1349794" y="110540"/>
                </a:lnTo>
                <a:lnTo>
                  <a:pt x="1352016" y="110490"/>
                </a:lnTo>
                <a:lnTo>
                  <a:pt x="1353680" y="109220"/>
                </a:lnTo>
                <a:lnTo>
                  <a:pt x="1360970" y="113030"/>
                </a:lnTo>
                <a:lnTo>
                  <a:pt x="1372616" y="118110"/>
                </a:lnTo>
                <a:lnTo>
                  <a:pt x="1366977" y="113030"/>
                </a:lnTo>
                <a:lnTo>
                  <a:pt x="1383639" y="124460"/>
                </a:lnTo>
                <a:lnTo>
                  <a:pt x="1403565" y="134620"/>
                </a:lnTo>
                <a:lnTo>
                  <a:pt x="1422768" y="144780"/>
                </a:lnTo>
                <a:lnTo>
                  <a:pt x="1437246" y="156210"/>
                </a:lnTo>
                <a:lnTo>
                  <a:pt x="1447838" y="161290"/>
                </a:lnTo>
                <a:lnTo>
                  <a:pt x="1458760" y="168910"/>
                </a:lnTo>
                <a:lnTo>
                  <a:pt x="1469288" y="175260"/>
                </a:lnTo>
                <a:lnTo>
                  <a:pt x="1478724" y="181610"/>
                </a:lnTo>
                <a:lnTo>
                  <a:pt x="1477810" y="181610"/>
                </a:lnTo>
                <a:lnTo>
                  <a:pt x="1484718" y="186690"/>
                </a:lnTo>
                <a:lnTo>
                  <a:pt x="1490268" y="189230"/>
                </a:lnTo>
                <a:lnTo>
                  <a:pt x="1496085" y="191770"/>
                </a:lnTo>
                <a:lnTo>
                  <a:pt x="1505559" y="199390"/>
                </a:lnTo>
                <a:lnTo>
                  <a:pt x="1507070" y="201930"/>
                </a:lnTo>
                <a:lnTo>
                  <a:pt x="1503743" y="200660"/>
                </a:lnTo>
                <a:lnTo>
                  <a:pt x="1499971" y="196850"/>
                </a:lnTo>
                <a:lnTo>
                  <a:pt x="1500212" y="198120"/>
                </a:lnTo>
                <a:lnTo>
                  <a:pt x="1499603" y="201930"/>
                </a:lnTo>
                <a:lnTo>
                  <a:pt x="1505127" y="205740"/>
                </a:lnTo>
                <a:lnTo>
                  <a:pt x="1511681" y="210820"/>
                </a:lnTo>
                <a:lnTo>
                  <a:pt x="1516697" y="214630"/>
                </a:lnTo>
                <a:lnTo>
                  <a:pt x="1521790" y="218440"/>
                </a:lnTo>
                <a:lnTo>
                  <a:pt x="1526501" y="223520"/>
                </a:lnTo>
                <a:lnTo>
                  <a:pt x="1530400" y="227330"/>
                </a:lnTo>
                <a:lnTo>
                  <a:pt x="1527454" y="224790"/>
                </a:lnTo>
                <a:lnTo>
                  <a:pt x="1531162" y="229870"/>
                </a:lnTo>
                <a:lnTo>
                  <a:pt x="1536192" y="234950"/>
                </a:lnTo>
                <a:lnTo>
                  <a:pt x="1542351" y="240030"/>
                </a:lnTo>
                <a:lnTo>
                  <a:pt x="1551825" y="247650"/>
                </a:lnTo>
                <a:lnTo>
                  <a:pt x="1556524" y="252730"/>
                </a:lnTo>
                <a:lnTo>
                  <a:pt x="1561096" y="257810"/>
                </a:lnTo>
                <a:lnTo>
                  <a:pt x="1560372" y="257810"/>
                </a:lnTo>
                <a:lnTo>
                  <a:pt x="1563039" y="260350"/>
                </a:lnTo>
                <a:lnTo>
                  <a:pt x="1566087" y="262890"/>
                </a:lnTo>
                <a:lnTo>
                  <a:pt x="1569364" y="265430"/>
                </a:lnTo>
                <a:lnTo>
                  <a:pt x="1572463" y="269240"/>
                </a:lnTo>
                <a:lnTo>
                  <a:pt x="1579003" y="275590"/>
                </a:lnTo>
                <a:lnTo>
                  <a:pt x="1584020" y="281940"/>
                </a:lnTo>
                <a:lnTo>
                  <a:pt x="1588795" y="288290"/>
                </a:lnTo>
                <a:lnTo>
                  <a:pt x="1593265" y="293370"/>
                </a:lnTo>
                <a:lnTo>
                  <a:pt x="1597393" y="299720"/>
                </a:lnTo>
                <a:lnTo>
                  <a:pt x="1592402" y="295910"/>
                </a:lnTo>
                <a:lnTo>
                  <a:pt x="1591868" y="293370"/>
                </a:lnTo>
                <a:lnTo>
                  <a:pt x="1591868" y="297180"/>
                </a:lnTo>
                <a:lnTo>
                  <a:pt x="1594281" y="299720"/>
                </a:lnTo>
                <a:lnTo>
                  <a:pt x="1595678" y="299720"/>
                </a:lnTo>
                <a:lnTo>
                  <a:pt x="1597977" y="300990"/>
                </a:lnTo>
                <a:lnTo>
                  <a:pt x="1603082" y="306070"/>
                </a:lnTo>
                <a:lnTo>
                  <a:pt x="1604759" y="312420"/>
                </a:lnTo>
                <a:lnTo>
                  <a:pt x="1609471" y="322580"/>
                </a:lnTo>
                <a:lnTo>
                  <a:pt x="1608124" y="325120"/>
                </a:lnTo>
                <a:lnTo>
                  <a:pt x="1600593" y="312420"/>
                </a:lnTo>
                <a:lnTo>
                  <a:pt x="1602600" y="318770"/>
                </a:lnTo>
                <a:lnTo>
                  <a:pt x="1606283" y="323850"/>
                </a:lnTo>
                <a:lnTo>
                  <a:pt x="1610334" y="330200"/>
                </a:lnTo>
                <a:lnTo>
                  <a:pt x="1613433" y="336550"/>
                </a:lnTo>
                <a:lnTo>
                  <a:pt x="1611782" y="336550"/>
                </a:lnTo>
                <a:lnTo>
                  <a:pt x="1616824" y="346710"/>
                </a:lnTo>
                <a:lnTo>
                  <a:pt x="1620278" y="351790"/>
                </a:lnTo>
                <a:lnTo>
                  <a:pt x="1623542" y="356870"/>
                </a:lnTo>
                <a:lnTo>
                  <a:pt x="1629473" y="367030"/>
                </a:lnTo>
                <a:lnTo>
                  <a:pt x="1633740" y="379730"/>
                </a:lnTo>
                <a:lnTo>
                  <a:pt x="1633816" y="377190"/>
                </a:lnTo>
                <a:lnTo>
                  <a:pt x="1637271" y="383540"/>
                </a:lnTo>
                <a:lnTo>
                  <a:pt x="1638096" y="388620"/>
                </a:lnTo>
                <a:lnTo>
                  <a:pt x="1638719" y="393700"/>
                </a:lnTo>
                <a:lnTo>
                  <a:pt x="1641551" y="401320"/>
                </a:lnTo>
                <a:lnTo>
                  <a:pt x="1640776" y="402590"/>
                </a:lnTo>
                <a:lnTo>
                  <a:pt x="1640141" y="403860"/>
                </a:lnTo>
                <a:lnTo>
                  <a:pt x="1639265" y="405130"/>
                </a:lnTo>
                <a:lnTo>
                  <a:pt x="1645462" y="425450"/>
                </a:lnTo>
                <a:lnTo>
                  <a:pt x="1648548" y="439420"/>
                </a:lnTo>
                <a:lnTo>
                  <a:pt x="1649755" y="445770"/>
                </a:lnTo>
                <a:lnTo>
                  <a:pt x="1650847" y="452120"/>
                </a:lnTo>
                <a:lnTo>
                  <a:pt x="1649018" y="448310"/>
                </a:lnTo>
                <a:lnTo>
                  <a:pt x="1647228" y="440690"/>
                </a:lnTo>
                <a:lnTo>
                  <a:pt x="1646301" y="436880"/>
                </a:lnTo>
                <a:lnTo>
                  <a:pt x="1643824" y="426720"/>
                </a:lnTo>
                <a:lnTo>
                  <a:pt x="1639455" y="414020"/>
                </a:lnTo>
                <a:lnTo>
                  <a:pt x="1643380" y="431800"/>
                </a:lnTo>
                <a:lnTo>
                  <a:pt x="1644472" y="439420"/>
                </a:lnTo>
                <a:lnTo>
                  <a:pt x="1645729" y="445770"/>
                </a:lnTo>
                <a:lnTo>
                  <a:pt x="1646872" y="448310"/>
                </a:lnTo>
                <a:lnTo>
                  <a:pt x="1646097" y="444500"/>
                </a:lnTo>
                <a:lnTo>
                  <a:pt x="1644726" y="439420"/>
                </a:lnTo>
                <a:lnTo>
                  <a:pt x="1644853" y="436880"/>
                </a:lnTo>
                <a:lnTo>
                  <a:pt x="1652130" y="478790"/>
                </a:lnTo>
                <a:lnTo>
                  <a:pt x="1650199" y="480060"/>
                </a:lnTo>
                <a:lnTo>
                  <a:pt x="1648993" y="485140"/>
                </a:lnTo>
                <a:lnTo>
                  <a:pt x="1648206" y="492760"/>
                </a:lnTo>
                <a:lnTo>
                  <a:pt x="1647532" y="502920"/>
                </a:lnTo>
                <a:lnTo>
                  <a:pt x="1647393" y="509270"/>
                </a:lnTo>
                <a:lnTo>
                  <a:pt x="1646999" y="512025"/>
                </a:lnTo>
                <a:lnTo>
                  <a:pt x="1639430" y="448271"/>
                </a:lnTo>
                <a:lnTo>
                  <a:pt x="1615668" y="379183"/>
                </a:lnTo>
                <a:lnTo>
                  <a:pt x="1577428" y="315963"/>
                </a:lnTo>
                <a:lnTo>
                  <a:pt x="1525816" y="258813"/>
                </a:lnTo>
                <a:lnTo>
                  <a:pt x="1495348" y="232600"/>
                </a:lnTo>
                <a:lnTo>
                  <a:pt x="1461960" y="207987"/>
                </a:lnTo>
                <a:lnTo>
                  <a:pt x="1425778" y="185026"/>
                </a:lnTo>
                <a:lnTo>
                  <a:pt x="1386954" y="163728"/>
                </a:lnTo>
                <a:lnTo>
                  <a:pt x="1345628" y="144119"/>
                </a:lnTo>
                <a:lnTo>
                  <a:pt x="1301927" y="126250"/>
                </a:lnTo>
                <a:lnTo>
                  <a:pt x="1256004" y="110134"/>
                </a:lnTo>
                <a:lnTo>
                  <a:pt x="1207985" y="95808"/>
                </a:lnTo>
                <a:lnTo>
                  <a:pt x="1158024" y="83299"/>
                </a:lnTo>
                <a:lnTo>
                  <a:pt x="1106246" y="72618"/>
                </a:lnTo>
                <a:lnTo>
                  <a:pt x="1052804" y="63830"/>
                </a:lnTo>
                <a:lnTo>
                  <a:pt x="997826" y="56934"/>
                </a:lnTo>
                <a:lnTo>
                  <a:pt x="941463" y="51981"/>
                </a:lnTo>
                <a:lnTo>
                  <a:pt x="883831" y="48983"/>
                </a:lnTo>
                <a:lnTo>
                  <a:pt x="825093" y="47980"/>
                </a:lnTo>
                <a:lnTo>
                  <a:pt x="766356" y="48983"/>
                </a:lnTo>
                <a:lnTo>
                  <a:pt x="708736" y="51981"/>
                </a:lnTo>
                <a:lnTo>
                  <a:pt x="652360" y="56934"/>
                </a:lnTo>
                <a:lnTo>
                  <a:pt x="597382" y="63830"/>
                </a:lnTo>
                <a:lnTo>
                  <a:pt x="543941" y="72618"/>
                </a:lnTo>
                <a:lnTo>
                  <a:pt x="492163" y="83299"/>
                </a:lnTo>
                <a:lnTo>
                  <a:pt x="442201" y="95808"/>
                </a:lnTo>
                <a:lnTo>
                  <a:pt x="394182" y="110134"/>
                </a:lnTo>
                <a:lnTo>
                  <a:pt x="348259" y="126250"/>
                </a:lnTo>
                <a:lnTo>
                  <a:pt x="304558" y="144119"/>
                </a:lnTo>
                <a:lnTo>
                  <a:pt x="263232" y="163728"/>
                </a:lnTo>
                <a:lnTo>
                  <a:pt x="224409" y="185026"/>
                </a:lnTo>
                <a:lnTo>
                  <a:pt x="188239" y="207987"/>
                </a:lnTo>
                <a:lnTo>
                  <a:pt x="154838" y="232600"/>
                </a:lnTo>
                <a:lnTo>
                  <a:pt x="124371" y="258813"/>
                </a:lnTo>
                <a:lnTo>
                  <a:pt x="96964" y="286613"/>
                </a:lnTo>
                <a:lnTo>
                  <a:pt x="51904" y="346824"/>
                </a:lnTo>
                <a:lnTo>
                  <a:pt x="20764" y="413016"/>
                </a:lnTo>
                <a:lnTo>
                  <a:pt x="10680" y="448716"/>
                </a:lnTo>
                <a:lnTo>
                  <a:pt x="10820" y="446176"/>
                </a:lnTo>
                <a:lnTo>
                  <a:pt x="10490" y="440740"/>
                </a:lnTo>
                <a:lnTo>
                  <a:pt x="11404" y="438543"/>
                </a:lnTo>
                <a:lnTo>
                  <a:pt x="11887" y="440842"/>
                </a:lnTo>
                <a:lnTo>
                  <a:pt x="12357" y="441426"/>
                </a:lnTo>
                <a:lnTo>
                  <a:pt x="11823" y="434073"/>
                </a:lnTo>
                <a:lnTo>
                  <a:pt x="10375" y="425246"/>
                </a:lnTo>
                <a:lnTo>
                  <a:pt x="7175" y="429577"/>
                </a:lnTo>
                <a:lnTo>
                  <a:pt x="9067" y="437235"/>
                </a:lnTo>
                <a:lnTo>
                  <a:pt x="7708" y="438848"/>
                </a:lnTo>
                <a:lnTo>
                  <a:pt x="10096" y="446963"/>
                </a:lnTo>
                <a:lnTo>
                  <a:pt x="9613" y="453161"/>
                </a:lnTo>
                <a:lnTo>
                  <a:pt x="7988" y="457669"/>
                </a:lnTo>
                <a:lnTo>
                  <a:pt x="7061" y="456552"/>
                </a:lnTo>
                <a:lnTo>
                  <a:pt x="7721" y="458800"/>
                </a:lnTo>
                <a:lnTo>
                  <a:pt x="6045" y="466229"/>
                </a:lnTo>
                <a:lnTo>
                  <a:pt x="7327" y="468845"/>
                </a:lnTo>
                <a:lnTo>
                  <a:pt x="6019" y="476707"/>
                </a:lnTo>
                <a:lnTo>
                  <a:pt x="3873" y="473125"/>
                </a:lnTo>
                <a:lnTo>
                  <a:pt x="4267" y="482879"/>
                </a:lnTo>
                <a:lnTo>
                  <a:pt x="4432" y="483412"/>
                </a:lnTo>
                <a:lnTo>
                  <a:pt x="2298" y="487680"/>
                </a:lnTo>
                <a:lnTo>
                  <a:pt x="444" y="501650"/>
                </a:lnTo>
                <a:lnTo>
                  <a:pt x="2501" y="513080"/>
                </a:lnTo>
                <a:lnTo>
                  <a:pt x="3022" y="515035"/>
                </a:lnTo>
                <a:lnTo>
                  <a:pt x="2628" y="522236"/>
                </a:lnTo>
                <a:lnTo>
                  <a:pt x="2324" y="519430"/>
                </a:lnTo>
                <a:lnTo>
                  <a:pt x="1498" y="515620"/>
                </a:lnTo>
                <a:lnTo>
                  <a:pt x="1168" y="510540"/>
                </a:lnTo>
                <a:lnTo>
                  <a:pt x="0" y="518160"/>
                </a:lnTo>
                <a:lnTo>
                  <a:pt x="2489" y="524510"/>
                </a:lnTo>
                <a:lnTo>
                  <a:pt x="2705" y="525145"/>
                </a:lnTo>
                <a:lnTo>
                  <a:pt x="3098" y="532434"/>
                </a:lnTo>
                <a:lnTo>
                  <a:pt x="2933" y="533400"/>
                </a:lnTo>
                <a:lnTo>
                  <a:pt x="2971" y="537210"/>
                </a:lnTo>
                <a:lnTo>
                  <a:pt x="3429" y="538683"/>
                </a:lnTo>
                <a:lnTo>
                  <a:pt x="4660" y="561365"/>
                </a:lnTo>
                <a:lnTo>
                  <a:pt x="10756" y="599020"/>
                </a:lnTo>
                <a:lnTo>
                  <a:pt x="20764" y="635863"/>
                </a:lnTo>
                <a:lnTo>
                  <a:pt x="34518" y="671791"/>
                </a:lnTo>
                <a:lnTo>
                  <a:pt x="51904" y="706716"/>
                </a:lnTo>
                <a:lnTo>
                  <a:pt x="72771" y="740549"/>
                </a:lnTo>
                <a:lnTo>
                  <a:pt x="96964" y="773201"/>
                </a:lnTo>
                <a:lnTo>
                  <a:pt x="124371" y="804583"/>
                </a:lnTo>
                <a:lnTo>
                  <a:pt x="154838" y="834593"/>
                </a:lnTo>
                <a:lnTo>
                  <a:pt x="188239" y="863142"/>
                </a:lnTo>
                <a:lnTo>
                  <a:pt x="224409" y="890155"/>
                </a:lnTo>
                <a:lnTo>
                  <a:pt x="263232" y="915530"/>
                </a:lnTo>
                <a:lnTo>
                  <a:pt x="304558" y="939165"/>
                </a:lnTo>
                <a:lnTo>
                  <a:pt x="348259" y="960983"/>
                </a:lnTo>
                <a:lnTo>
                  <a:pt x="394182" y="980897"/>
                </a:lnTo>
                <a:lnTo>
                  <a:pt x="442201" y="998804"/>
                </a:lnTo>
                <a:lnTo>
                  <a:pt x="492163" y="1014628"/>
                </a:lnTo>
                <a:lnTo>
                  <a:pt x="543941" y="1028255"/>
                </a:lnTo>
                <a:lnTo>
                  <a:pt x="597382" y="1039622"/>
                </a:lnTo>
                <a:lnTo>
                  <a:pt x="652360" y="1048613"/>
                </a:lnTo>
                <a:lnTo>
                  <a:pt x="708736" y="1055141"/>
                </a:lnTo>
                <a:lnTo>
                  <a:pt x="766356" y="1059129"/>
                </a:lnTo>
                <a:lnTo>
                  <a:pt x="825093" y="1060488"/>
                </a:lnTo>
                <a:lnTo>
                  <a:pt x="883831" y="1059129"/>
                </a:lnTo>
                <a:lnTo>
                  <a:pt x="941463" y="1055141"/>
                </a:lnTo>
                <a:lnTo>
                  <a:pt x="997826" y="1048613"/>
                </a:lnTo>
                <a:lnTo>
                  <a:pt x="1052804" y="1039622"/>
                </a:lnTo>
                <a:lnTo>
                  <a:pt x="1106246" y="1028255"/>
                </a:lnTo>
                <a:lnTo>
                  <a:pt x="1158024" y="1014628"/>
                </a:lnTo>
                <a:lnTo>
                  <a:pt x="1207985" y="998804"/>
                </a:lnTo>
                <a:lnTo>
                  <a:pt x="1256004" y="980897"/>
                </a:lnTo>
                <a:lnTo>
                  <a:pt x="1301927" y="960983"/>
                </a:lnTo>
                <a:lnTo>
                  <a:pt x="1345628" y="939165"/>
                </a:lnTo>
                <a:lnTo>
                  <a:pt x="1386954" y="915530"/>
                </a:lnTo>
                <a:lnTo>
                  <a:pt x="1425778" y="890155"/>
                </a:lnTo>
                <a:lnTo>
                  <a:pt x="1461960" y="863142"/>
                </a:lnTo>
                <a:lnTo>
                  <a:pt x="1495348" y="834593"/>
                </a:lnTo>
                <a:lnTo>
                  <a:pt x="1525816" y="804583"/>
                </a:lnTo>
                <a:lnTo>
                  <a:pt x="1553222" y="773201"/>
                </a:lnTo>
                <a:lnTo>
                  <a:pt x="1577428" y="740549"/>
                </a:lnTo>
                <a:lnTo>
                  <a:pt x="1598295" y="706716"/>
                </a:lnTo>
                <a:lnTo>
                  <a:pt x="1615668" y="671791"/>
                </a:lnTo>
                <a:lnTo>
                  <a:pt x="1620316" y="659650"/>
                </a:lnTo>
                <a:lnTo>
                  <a:pt x="1625828" y="652780"/>
                </a:lnTo>
                <a:lnTo>
                  <a:pt x="1642872" y="614680"/>
                </a:lnTo>
                <a:lnTo>
                  <a:pt x="1655914" y="572770"/>
                </a:lnTo>
                <a:lnTo>
                  <a:pt x="1659293" y="562610"/>
                </a:lnTo>
                <a:lnTo>
                  <a:pt x="1659712" y="561340"/>
                </a:lnTo>
                <a:lnTo>
                  <a:pt x="1657858" y="562610"/>
                </a:lnTo>
                <a:lnTo>
                  <a:pt x="1657819" y="554990"/>
                </a:lnTo>
                <a:lnTo>
                  <a:pt x="1659001" y="554431"/>
                </a:lnTo>
                <a:lnTo>
                  <a:pt x="1659051" y="551180"/>
                </a:lnTo>
                <a:lnTo>
                  <a:pt x="1662277" y="527050"/>
                </a:lnTo>
                <a:lnTo>
                  <a:pt x="1664411" y="501650"/>
                </a:lnTo>
                <a:lnTo>
                  <a:pt x="1665262" y="47752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76" name="bg object 7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188561" y="1098111"/>
            <a:ext cx="69837" cy="66446"/>
          </a:xfrm>
          <a:prstGeom prst="rect">
            <a:avLst/>
          </a:prstGeom>
        </p:spPr>
      </p:pic>
      <p:pic>
        <p:nvPicPr>
          <p:cNvPr id="77" name="bg object 7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269890" y="1193952"/>
            <a:ext cx="83845" cy="79730"/>
          </a:xfrm>
          <a:prstGeom prst="rect">
            <a:avLst/>
          </a:prstGeom>
        </p:spPr>
      </p:pic>
      <p:sp>
        <p:nvSpPr>
          <p:cNvPr id="78" name="bg object 78"/>
          <p:cNvSpPr/>
          <p:nvPr/>
        </p:nvSpPr>
        <p:spPr>
          <a:xfrm>
            <a:off x="2260132" y="588133"/>
            <a:ext cx="768350" cy="680085"/>
          </a:xfrm>
          <a:custGeom>
            <a:avLst/>
            <a:gdLst/>
            <a:ahLst/>
            <a:cxnLst/>
            <a:rect l="l" t="t" r="r" b="b"/>
            <a:pathLst>
              <a:path w="768350" h="680085">
                <a:moveTo>
                  <a:pt x="643942" y="0"/>
                </a:moveTo>
                <a:lnTo>
                  <a:pt x="531210" y="12870"/>
                </a:lnTo>
                <a:lnTo>
                  <a:pt x="339947" y="69192"/>
                </a:lnTo>
                <a:lnTo>
                  <a:pt x="0" y="184932"/>
                </a:lnTo>
                <a:lnTo>
                  <a:pt x="64388" y="679851"/>
                </a:lnTo>
                <a:lnTo>
                  <a:pt x="76030" y="677095"/>
                </a:lnTo>
                <a:lnTo>
                  <a:pt x="87369" y="675285"/>
                </a:lnTo>
                <a:lnTo>
                  <a:pt x="105119" y="673618"/>
                </a:lnTo>
                <a:lnTo>
                  <a:pt x="135991" y="671291"/>
                </a:lnTo>
                <a:lnTo>
                  <a:pt x="258930" y="654498"/>
                </a:lnTo>
                <a:lnTo>
                  <a:pt x="365644" y="641631"/>
                </a:lnTo>
                <a:lnTo>
                  <a:pt x="515294" y="626148"/>
                </a:lnTo>
                <a:lnTo>
                  <a:pt x="767041" y="601504"/>
                </a:lnTo>
                <a:lnTo>
                  <a:pt x="768306" y="370871"/>
                </a:lnTo>
                <a:lnTo>
                  <a:pt x="766775" y="232858"/>
                </a:lnTo>
                <a:lnTo>
                  <a:pt x="760691" y="132446"/>
                </a:lnTo>
                <a:lnTo>
                  <a:pt x="748296" y="14612"/>
                </a:lnTo>
                <a:lnTo>
                  <a:pt x="6439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bg object 79"/>
          <p:cNvSpPr/>
          <p:nvPr/>
        </p:nvSpPr>
        <p:spPr>
          <a:xfrm>
            <a:off x="2308123" y="643038"/>
            <a:ext cx="699770" cy="204470"/>
          </a:xfrm>
          <a:custGeom>
            <a:avLst/>
            <a:gdLst/>
            <a:ahLst/>
            <a:cxnLst/>
            <a:rect l="l" t="t" r="r" b="b"/>
            <a:pathLst>
              <a:path w="699769" h="204469">
                <a:moveTo>
                  <a:pt x="660" y="203200"/>
                </a:moveTo>
                <a:lnTo>
                  <a:pt x="546" y="202349"/>
                </a:lnTo>
                <a:lnTo>
                  <a:pt x="469" y="201930"/>
                </a:lnTo>
                <a:lnTo>
                  <a:pt x="558" y="203200"/>
                </a:lnTo>
                <a:close/>
              </a:path>
              <a:path w="699769" h="204469">
                <a:moveTo>
                  <a:pt x="3302" y="144983"/>
                </a:moveTo>
                <a:lnTo>
                  <a:pt x="3213" y="144792"/>
                </a:lnTo>
                <a:lnTo>
                  <a:pt x="3149" y="144589"/>
                </a:lnTo>
                <a:lnTo>
                  <a:pt x="2997" y="144424"/>
                </a:lnTo>
                <a:lnTo>
                  <a:pt x="2603" y="145249"/>
                </a:lnTo>
                <a:lnTo>
                  <a:pt x="3302" y="144983"/>
                </a:lnTo>
                <a:close/>
              </a:path>
              <a:path w="699769" h="204469">
                <a:moveTo>
                  <a:pt x="17297" y="201930"/>
                </a:moveTo>
                <a:lnTo>
                  <a:pt x="17056" y="201841"/>
                </a:lnTo>
                <a:lnTo>
                  <a:pt x="16738" y="201930"/>
                </a:lnTo>
                <a:lnTo>
                  <a:pt x="17297" y="201930"/>
                </a:lnTo>
                <a:close/>
              </a:path>
              <a:path w="699769" h="204469">
                <a:moveTo>
                  <a:pt x="37096" y="195580"/>
                </a:moveTo>
                <a:lnTo>
                  <a:pt x="32753" y="196850"/>
                </a:lnTo>
                <a:lnTo>
                  <a:pt x="33540" y="196850"/>
                </a:lnTo>
                <a:lnTo>
                  <a:pt x="37096" y="195580"/>
                </a:lnTo>
                <a:close/>
              </a:path>
              <a:path w="699769" h="204469">
                <a:moveTo>
                  <a:pt x="48679" y="192265"/>
                </a:moveTo>
                <a:lnTo>
                  <a:pt x="48488" y="192112"/>
                </a:lnTo>
                <a:lnTo>
                  <a:pt x="45961" y="192747"/>
                </a:lnTo>
                <a:lnTo>
                  <a:pt x="45732" y="192849"/>
                </a:lnTo>
                <a:lnTo>
                  <a:pt x="48679" y="192265"/>
                </a:lnTo>
                <a:close/>
              </a:path>
              <a:path w="699769" h="204469">
                <a:moveTo>
                  <a:pt x="93370" y="180340"/>
                </a:moveTo>
                <a:lnTo>
                  <a:pt x="93243" y="180340"/>
                </a:lnTo>
                <a:lnTo>
                  <a:pt x="93370" y="180340"/>
                </a:lnTo>
                <a:close/>
              </a:path>
              <a:path w="699769" h="204469">
                <a:moveTo>
                  <a:pt x="97701" y="179070"/>
                </a:moveTo>
                <a:lnTo>
                  <a:pt x="93370" y="180340"/>
                </a:lnTo>
                <a:lnTo>
                  <a:pt x="97688" y="180340"/>
                </a:lnTo>
                <a:lnTo>
                  <a:pt x="97701" y="179070"/>
                </a:lnTo>
                <a:close/>
              </a:path>
              <a:path w="699769" h="204469">
                <a:moveTo>
                  <a:pt x="111264" y="175564"/>
                </a:moveTo>
                <a:lnTo>
                  <a:pt x="111112" y="175488"/>
                </a:lnTo>
                <a:lnTo>
                  <a:pt x="110858" y="175412"/>
                </a:lnTo>
                <a:lnTo>
                  <a:pt x="110350" y="175412"/>
                </a:lnTo>
                <a:lnTo>
                  <a:pt x="110794" y="175526"/>
                </a:lnTo>
                <a:lnTo>
                  <a:pt x="111264" y="175564"/>
                </a:lnTo>
                <a:close/>
              </a:path>
              <a:path w="699769" h="204469">
                <a:moveTo>
                  <a:pt x="141808" y="173990"/>
                </a:moveTo>
                <a:lnTo>
                  <a:pt x="141516" y="173189"/>
                </a:lnTo>
                <a:lnTo>
                  <a:pt x="140500" y="173990"/>
                </a:lnTo>
                <a:lnTo>
                  <a:pt x="141808" y="173990"/>
                </a:lnTo>
                <a:close/>
              </a:path>
              <a:path w="699769" h="204469">
                <a:moveTo>
                  <a:pt x="151726" y="174561"/>
                </a:moveTo>
                <a:lnTo>
                  <a:pt x="151714" y="174409"/>
                </a:lnTo>
                <a:lnTo>
                  <a:pt x="151511" y="174294"/>
                </a:lnTo>
                <a:lnTo>
                  <a:pt x="151244" y="174193"/>
                </a:lnTo>
                <a:lnTo>
                  <a:pt x="151358" y="174358"/>
                </a:lnTo>
                <a:lnTo>
                  <a:pt x="151536" y="174498"/>
                </a:lnTo>
                <a:lnTo>
                  <a:pt x="151726" y="174561"/>
                </a:lnTo>
                <a:close/>
              </a:path>
              <a:path w="699769" h="204469">
                <a:moveTo>
                  <a:pt x="229603" y="162191"/>
                </a:moveTo>
                <a:lnTo>
                  <a:pt x="226720" y="162331"/>
                </a:lnTo>
                <a:lnTo>
                  <a:pt x="226631" y="162788"/>
                </a:lnTo>
                <a:lnTo>
                  <a:pt x="229603" y="162191"/>
                </a:lnTo>
                <a:close/>
              </a:path>
              <a:path w="699769" h="204469">
                <a:moveTo>
                  <a:pt x="257009" y="151384"/>
                </a:moveTo>
                <a:lnTo>
                  <a:pt x="254000" y="151117"/>
                </a:lnTo>
                <a:lnTo>
                  <a:pt x="252755" y="152336"/>
                </a:lnTo>
                <a:lnTo>
                  <a:pt x="257009" y="151384"/>
                </a:lnTo>
                <a:close/>
              </a:path>
              <a:path w="699769" h="204469">
                <a:moveTo>
                  <a:pt x="274281" y="150799"/>
                </a:moveTo>
                <a:lnTo>
                  <a:pt x="274027" y="149860"/>
                </a:lnTo>
                <a:lnTo>
                  <a:pt x="267335" y="149860"/>
                </a:lnTo>
                <a:lnTo>
                  <a:pt x="274281" y="150799"/>
                </a:lnTo>
                <a:close/>
              </a:path>
              <a:path w="699769" h="204469">
                <a:moveTo>
                  <a:pt x="287261" y="154940"/>
                </a:moveTo>
                <a:lnTo>
                  <a:pt x="278003" y="156210"/>
                </a:lnTo>
                <a:lnTo>
                  <a:pt x="279730" y="156210"/>
                </a:lnTo>
                <a:lnTo>
                  <a:pt x="276402" y="156870"/>
                </a:lnTo>
                <a:lnTo>
                  <a:pt x="275120" y="157200"/>
                </a:lnTo>
                <a:lnTo>
                  <a:pt x="279755" y="156210"/>
                </a:lnTo>
                <a:lnTo>
                  <a:pt x="284353" y="156210"/>
                </a:lnTo>
                <a:lnTo>
                  <a:pt x="287261" y="154940"/>
                </a:lnTo>
                <a:close/>
              </a:path>
              <a:path w="699769" h="204469">
                <a:moveTo>
                  <a:pt x="304507" y="145694"/>
                </a:moveTo>
                <a:lnTo>
                  <a:pt x="302679" y="145834"/>
                </a:lnTo>
                <a:lnTo>
                  <a:pt x="301282" y="145999"/>
                </a:lnTo>
                <a:lnTo>
                  <a:pt x="301320" y="146697"/>
                </a:lnTo>
                <a:lnTo>
                  <a:pt x="302374" y="146329"/>
                </a:lnTo>
                <a:lnTo>
                  <a:pt x="303403" y="145986"/>
                </a:lnTo>
                <a:lnTo>
                  <a:pt x="304507" y="145694"/>
                </a:lnTo>
                <a:close/>
              </a:path>
              <a:path w="699769" h="204469">
                <a:moveTo>
                  <a:pt x="309245" y="145084"/>
                </a:moveTo>
                <a:lnTo>
                  <a:pt x="307403" y="145084"/>
                </a:lnTo>
                <a:lnTo>
                  <a:pt x="305904" y="145326"/>
                </a:lnTo>
                <a:lnTo>
                  <a:pt x="304520" y="145681"/>
                </a:lnTo>
                <a:lnTo>
                  <a:pt x="306006" y="145567"/>
                </a:lnTo>
                <a:lnTo>
                  <a:pt x="307771" y="145465"/>
                </a:lnTo>
                <a:lnTo>
                  <a:pt x="309245" y="145084"/>
                </a:lnTo>
                <a:close/>
              </a:path>
              <a:path w="699769" h="204469">
                <a:moveTo>
                  <a:pt x="311302" y="151561"/>
                </a:moveTo>
                <a:lnTo>
                  <a:pt x="308711" y="152400"/>
                </a:lnTo>
                <a:lnTo>
                  <a:pt x="310896" y="152400"/>
                </a:lnTo>
                <a:lnTo>
                  <a:pt x="311302" y="151561"/>
                </a:lnTo>
                <a:close/>
              </a:path>
              <a:path w="699769" h="204469">
                <a:moveTo>
                  <a:pt x="312635" y="151130"/>
                </a:moveTo>
                <a:lnTo>
                  <a:pt x="311518" y="151130"/>
                </a:lnTo>
                <a:lnTo>
                  <a:pt x="311302" y="151561"/>
                </a:lnTo>
                <a:lnTo>
                  <a:pt x="312635" y="151130"/>
                </a:lnTo>
                <a:close/>
              </a:path>
              <a:path w="699769" h="204469">
                <a:moveTo>
                  <a:pt x="314363" y="149834"/>
                </a:moveTo>
                <a:lnTo>
                  <a:pt x="314109" y="149745"/>
                </a:lnTo>
                <a:lnTo>
                  <a:pt x="313067" y="149910"/>
                </a:lnTo>
                <a:lnTo>
                  <a:pt x="312661" y="150114"/>
                </a:lnTo>
                <a:lnTo>
                  <a:pt x="312623" y="150253"/>
                </a:lnTo>
                <a:lnTo>
                  <a:pt x="314363" y="149834"/>
                </a:lnTo>
                <a:close/>
              </a:path>
              <a:path w="699769" h="204469">
                <a:moveTo>
                  <a:pt x="337604" y="148513"/>
                </a:moveTo>
                <a:lnTo>
                  <a:pt x="337096" y="148539"/>
                </a:lnTo>
                <a:lnTo>
                  <a:pt x="336677" y="148564"/>
                </a:lnTo>
                <a:lnTo>
                  <a:pt x="336219" y="148577"/>
                </a:lnTo>
                <a:lnTo>
                  <a:pt x="336765" y="148653"/>
                </a:lnTo>
                <a:lnTo>
                  <a:pt x="337286" y="148666"/>
                </a:lnTo>
                <a:lnTo>
                  <a:pt x="337604" y="148513"/>
                </a:lnTo>
                <a:close/>
              </a:path>
              <a:path w="699769" h="204469">
                <a:moveTo>
                  <a:pt x="374357" y="135890"/>
                </a:moveTo>
                <a:lnTo>
                  <a:pt x="373735" y="135890"/>
                </a:lnTo>
                <a:lnTo>
                  <a:pt x="373303" y="136296"/>
                </a:lnTo>
                <a:lnTo>
                  <a:pt x="374357" y="135890"/>
                </a:lnTo>
                <a:close/>
              </a:path>
              <a:path w="699769" h="204469">
                <a:moveTo>
                  <a:pt x="377952" y="145732"/>
                </a:moveTo>
                <a:lnTo>
                  <a:pt x="376212" y="146050"/>
                </a:lnTo>
                <a:lnTo>
                  <a:pt x="377545" y="146050"/>
                </a:lnTo>
                <a:lnTo>
                  <a:pt x="377952" y="145732"/>
                </a:lnTo>
                <a:close/>
              </a:path>
              <a:path w="699769" h="204469">
                <a:moveTo>
                  <a:pt x="381520" y="144780"/>
                </a:moveTo>
                <a:lnTo>
                  <a:pt x="379196" y="144780"/>
                </a:lnTo>
                <a:lnTo>
                  <a:pt x="377952" y="145732"/>
                </a:lnTo>
                <a:lnTo>
                  <a:pt x="381368" y="145110"/>
                </a:lnTo>
                <a:lnTo>
                  <a:pt x="381520" y="144780"/>
                </a:lnTo>
                <a:close/>
              </a:path>
              <a:path w="699769" h="204469">
                <a:moveTo>
                  <a:pt x="393242" y="144386"/>
                </a:moveTo>
                <a:lnTo>
                  <a:pt x="392607" y="144119"/>
                </a:lnTo>
                <a:lnTo>
                  <a:pt x="392201" y="144780"/>
                </a:lnTo>
                <a:lnTo>
                  <a:pt x="393242" y="144386"/>
                </a:lnTo>
                <a:close/>
              </a:path>
              <a:path w="699769" h="204469">
                <a:moveTo>
                  <a:pt x="395528" y="143510"/>
                </a:moveTo>
                <a:lnTo>
                  <a:pt x="393242" y="144386"/>
                </a:lnTo>
                <a:lnTo>
                  <a:pt x="394208" y="144780"/>
                </a:lnTo>
                <a:lnTo>
                  <a:pt x="395528" y="143510"/>
                </a:lnTo>
                <a:close/>
              </a:path>
              <a:path w="699769" h="204469">
                <a:moveTo>
                  <a:pt x="405599" y="131229"/>
                </a:moveTo>
                <a:lnTo>
                  <a:pt x="404279" y="131470"/>
                </a:lnTo>
                <a:lnTo>
                  <a:pt x="402856" y="131826"/>
                </a:lnTo>
                <a:lnTo>
                  <a:pt x="403682" y="131673"/>
                </a:lnTo>
                <a:lnTo>
                  <a:pt x="405599" y="131229"/>
                </a:lnTo>
                <a:close/>
              </a:path>
              <a:path w="699769" h="204469">
                <a:moveTo>
                  <a:pt x="407060" y="139814"/>
                </a:moveTo>
                <a:lnTo>
                  <a:pt x="406336" y="139788"/>
                </a:lnTo>
                <a:lnTo>
                  <a:pt x="405752" y="139814"/>
                </a:lnTo>
                <a:lnTo>
                  <a:pt x="405231" y="139852"/>
                </a:lnTo>
                <a:lnTo>
                  <a:pt x="407060" y="139814"/>
                </a:lnTo>
                <a:close/>
              </a:path>
              <a:path w="699769" h="204469">
                <a:moveTo>
                  <a:pt x="409714" y="139700"/>
                </a:moveTo>
                <a:lnTo>
                  <a:pt x="409498" y="139014"/>
                </a:lnTo>
                <a:lnTo>
                  <a:pt x="407390" y="139700"/>
                </a:lnTo>
                <a:lnTo>
                  <a:pt x="409714" y="139700"/>
                </a:lnTo>
                <a:close/>
              </a:path>
              <a:path w="699769" h="204469">
                <a:moveTo>
                  <a:pt x="433743" y="137083"/>
                </a:moveTo>
                <a:lnTo>
                  <a:pt x="430847" y="138150"/>
                </a:lnTo>
                <a:lnTo>
                  <a:pt x="433679" y="137160"/>
                </a:lnTo>
                <a:close/>
              </a:path>
              <a:path w="699769" h="204469">
                <a:moveTo>
                  <a:pt x="434644" y="136791"/>
                </a:moveTo>
                <a:lnTo>
                  <a:pt x="433819" y="137109"/>
                </a:lnTo>
                <a:lnTo>
                  <a:pt x="434035" y="137160"/>
                </a:lnTo>
                <a:lnTo>
                  <a:pt x="434644" y="136791"/>
                </a:lnTo>
                <a:close/>
              </a:path>
              <a:path w="699769" h="204469">
                <a:moveTo>
                  <a:pt x="437007" y="135890"/>
                </a:moveTo>
                <a:lnTo>
                  <a:pt x="434797" y="136702"/>
                </a:lnTo>
                <a:lnTo>
                  <a:pt x="434644" y="136791"/>
                </a:lnTo>
                <a:lnTo>
                  <a:pt x="437007" y="135890"/>
                </a:lnTo>
                <a:close/>
              </a:path>
              <a:path w="699769" h="204469">
                <a:moveTo>
                  <a:pt x="471474" y="33197"/>
                </a:moveTo>
                <a:lnTo>
                  <a:pt x="467118" y="34391"/>
                </a:lnTo>
                <a:lnTo>
                  <a:pt x="469214" y="34086"/>
                </a:lnTo>
                <a:lnTo>
                  <a:pt x="471474" y="33197"/>
                </a:lnTo>
                <a:close/>
              </a:path>
              <a:path w="699769" h="204469">
                <a:moveTo>
                  <a:pt x="478726" y="134010"/>
                </a:moveTo>
                <a:lnTo>
                  <a:pt x="478510" y="133807"/>
                </a:lnTo>
                <a:lnTo>
                  <a:pt x="478104" y="133692"/>
                </a:lnTo>
                <a:lnTo>
                  <a:pt x="477672" y="133578"/>
                </a:lnTo>
                <a:lnTo>
                  <a:pt x="477723" y="133705"/>
                </a:lnTo>
                <a:lnTo>
                  <a:pt x="477951" y="133832"/>
                </a:lnTo>
                <a:lnTo>
                  <a:pt x="478726" y="134010"/>
                </a:lnTo>
                <a:close/>
              </a:path>
              <a:path w="699769" h="204469">
                <a:moveTo>
                  <a:pt x="635787" y="116840"/>
                </a:moveTo>
                <a:lnTo>
                  <a:pt x="634111" y="117157"/>
                </a:lnTo>
                <a:lnTo>
                  <a:pt x="634898" y="117411"/>
                </a:lnTo>
                <a:lnTo>
                  <a:pt x="635787" y="116840"/>
                </a:lnTo>
                <a:close/>
              </a:path>
              <a:path w="699769" h="204469">
                <a:moveTo>
                  <a:pt x="637133" y="118110"/>
                </a:moveTo>
                <a:lnTo>
                  <a:pt x="634898" y="117411"/>
                </a:lnTo>
                <a:lnTo>
                  <a:pt x="633780" y="118110"/>
                </a:lnTo>
                <a:lnTo>
                  <a:pt x="632777" y="118110"/>
                </a:lnTo>
                <a:lnTo>
                  <a:pt x="634136" y="119380"/>
                </a:lnTo>
                <a:lnTo>
                  <a:pt x="637133" y="118110"/>
                </a:lnTo>
                <a:close/>
              </a:path>
              <a:path w="699769" h="204469">
                <a:moveTo>
                  <a:pt x="662533" y="3810"/>
                </a:moveTo>
                <a:lnTo>
                  <a:pt x="660336" y="3810"/>
                </a:lnTo>
                <a:lnTo>
                  <a:pt x="660590" y="4076"/>
                </a:lnTo>
                <a:lnTo>
                  <a:pt x="662533" y="3810"/>
                </a:lnTo>
                <a:close/>
              </a:path>
              <a:path w="699769" h="204469">
                <a:moveTo>
                  <a:pt x="674204" y="115938"/>
                </a:moveTo>
                <a:lnTo>
                  <a:pt x="671537" y="116027"/>
                </a:lnTo>
                <a:lnTo>
                  <a:pt x="668858" y="115697"/>
                </a:lnTo>
                <a:lnTo>
                  <a:pt x="667512" y="115963"/>
                </a:lnTo>
                <a:lnTo>
                  <a:pt x="668845" y="116560"/>
                </a:lnTo>
                <a:lnTo>
                  <a:pt x="672211" y="116763"/>
                </a:lnTo>
                <a:lnTo>
                  <a:pt x="674204" y="115938"/>
                </a:lnTo>
                <a:close/>
              </a:path>
              <a:path w="699769" h="204469">
                <a:moveTo>
                  <a:pt x="692899" y="115570"/>
                </a:moveTo>
                <a:lnTo>
                  <a:pt x="691578" y="115570"/>
                </a:lnTo>
                <a:lnTo>
                  <a:pt x="690232" y="115570"/>
                </a:lnTo>
                <a:lnTo>
                  <a:pt x="685533" y="115570"/>
                </a:lnTo>
                <a:lnTo>
                  <a:pt x="681558" y="116840"/>
                </a:lnTo>
                <a:lnTo>
                  <a:pt x="684898" y="116840"/>
                </a:lnTo>
                <a:lnTo>
                  <a:pt x="692899" y="115570"/>
                </a:lnTo>
                <a:close/>
              </a:path>
              <a:path w="699769" h="204469">
                <a:moveTo>
                  <a:pt x="695617" y="1270"/>
                </a:moveTo>
                <a:lnTo>
                  <a:pt x="682802" y="1270"/>
                </a:lnTo>
                <a:lnTo>
                  <a:pt x="680821" y="1270"/>
                </a:lnTo>
                <a:lnTo>
                  <a:pt x="667207" y="2540"/>
                </a:lnTo>
                <a:lnTo>
                  <a:pt x="664375" y="4076"/>
                </a:lnTo>
                <a:lnTo>
                  <a:pt x="695553" y="4076"/>
                </a:lnTo>
                <a:lnTo>
                  <a:pt x="695617" y="1270"/>
                </a:lnTo>
                <a:close/>
              </a:path>
              <a:path w="699769" h="204469">
                <a:moveTo>
                  <a:pt x="695642" y="0"/>
                </a:moveTo>
                <a:lnTo>
                  <a:pt x="685800" y="0"/>
                </a:lnTo>
                <a:lnTo>
                  <a:pt x="685584" y="0"/>
                </a:lnTo>
                <a:lnTo>
                  <a:pt x="685304" y="127"/>
                </a:lnTo>
                <a:lnTo>
                  <a:pt x="685495" y="127"/>
                </a:lnTo>
                <a:lnTo>
                  <a:pt x="695629" y="127"/>
                </a:lnTo>
                <a:lnTo>
                  <a:pt x="695642" y="0"/>
                </a:lnTo>
                <a:close/>
              </a:path>
              <a:path w="699769" h="204469">
                <a:moveTo>
                  <a:pt x="696518" y="36918"/>
                </a:moveTo>
                <a:lnTo>
                  <a:pt x="696366" y="36423"/>
                </a:lnTo>
                <a:lnTo>
                  <a:pt x="696455" y="37287"/>
                </a:lnTo>
                <a:lnTo>
                  <a:pt x="696518" y="36918"/>
                </a:lnTo>
                <a:close/>
              </a:path>
              <a:path w="699769" h="204469">
                <a:moveTo>
                  <a:pt x="699376" y="77470"/>
                </a:moveTo>
                <a:lnTo>
                  <a:pt x="698588" y="68580"/>
                </a:lnTo>
                <a:lnTo>
                  <a:pt x="698474" y="63500"/>
                </a:lnTo>
                <a:lnTo>
                  <a:pt x="698233" y="49530"/>
                </a:lnTo>
                <a:lnTo>
                  <a:pt x="698055" y="45720"/>
                </a:lnTo>
                <a:lnTo>
                  <a:pt x="697814" y="40640"/>
                </a:lnTo>
                <a:lnTo>
                  <a:pt x="695540" y="45720"/>
                </a:lnTo>
                <a:lnTo>
                  <a:pt x="697191" y="38100"/>
                </a:lnTo>
                <a:lnTo>
                  <a:pt x="697471" y="36830"/>
                </a:lnTo>
                <a:lnTo>
                  <a:pt x="697001" y="37058"/>
                </a:lnTo>
                <a:lnTo>
                  <a:pt x="697230" y="32740"/>
                </a:lnTo>
                <a:lnTo>
                  <a:pt x="696595" y="36423"/>
                </a:lnTo>
                <a:lnTo>
                  <a:pt x="696607" y="37249"/>
                </a:lnTo>
                <a:lnTo>
                  <a:pt x="694855" y="38100"/>
                </a:lnTo>
                <a:lnTo>
                  <a:pt x="694461" y="34505"/>
                </a:lnTo>
                <a:lnTo>
                  <a:pt x="694410" y="33020"/>
                </a:lnTo>
                <a:lnTo>
                  <a:pt x="694563" y="33020"/>
                </a:lnTo>
                <a:lnTo>
                  <a:pt x="694613" y="32296"/>
                </a:lnTo>
                <a:lnTo>
                  <a:pt x="694994" y="31724"/>
                </a:lnTo>
                <a:lnTo>
                  <a:pt x="696366" y="36423"/>
                </a:lnTo>
                <a:lnTo>
                  <a:pt x="695896" y="31724"/>
                </a:lnTo>
                <a:lnTo>
                  <a:pt x="695286" y="25565"/>
                </a:lnTo>
                <a:lnTo>
                  <a:pt x="694778" y="30314"/>
                </a:lnTo>
                <a:lnTo>
                  <a:pt x="695388" y="22860"/>
                </a:lnTo>
                <a:lnTo>
                  <a:pt x="695972" y="20320"/>
                </a:lnTo>
                <a:lnTo>
                  <a:pt x="696239" y="26670"/>
                </a:lnTo>
                <a:lnTo>
                  <a:pt x="696798" y="25400"/>
                </a:lnTo>
                <a:lnTo>
                  <a:pt x="696493" y="20320"/>
                </a:lnTo>
                <a:lnTo>
                  <a:pt x="696429" y="19050"/>
                </a:lnTo>
                <a:lnTo>
                  <a:pt x="697687" y="22860"/>
                </a:lnTo>
                <a:lnTo>
                  <a:pt x="698004" y="17780"/>
                </a:lnTo>
                <a:lnTo>
                  <a:pt x="697141" y="19050"/>
                </a:lnTo>
                <a:lnTo>
                  <a:pt x="696899" y="17780"/>
                </a:lnTo>
                <a:lnTo>
                  <a:pt x="696429" y="15240"/>
                </a:lnTo>
                <a:lnTo>
                  <a:pt x="696404" y="11430"/>
                </a:lnTo>
                <a:lnTo>
                  <a:pt x="695693" y="17780"/>
                </a:lnTo>
                <a:lnTo>
                  <a:pt x="694321" y="11430"/>
                </a:lnTo>
                <a:lnTo>
                  <a:pt x="694055" y="10160"/>
                </a:lnTo>
                <a:lnTo>
                  <a:pt x="695464" y="8890"/>
                </a:lnTo>
                <a:lnTo>
                  <a:pt x="695515" y="6350"/>
                </a:lnTo>
                <a:lnTo>
                  <a:pt x="695540" y="5080"/>
                </a:lnTo>
                <a:lnTo>
                  <a:pt x="692175" y="5080"/>
                </a:lnTo>
                <a:lnTo>
                  <a:pt x="692175" y="10160"/>
                </a:lnTo>
                <a:lnTo>
                  <a:pt x="690257" y="10464"/>
                </a:lnTo>
                <a:lnTo>
                  <a:pt x="690219" y="10160"/>
                </a:lnTo>
                <a:lnTo>
                  <a:pt x="692175" y="10160"/>
                </a:lnTo>
                <a:lnTo>
                  <a:pt x="692175" y="5080"/>
                </a:lnTo>
                <a:lnTo>
                  <a:pt x="662546" y="5080"/>
                </a:lnTo>
                <a:lnTo>
                  <a:pt x="661606" y="5080"/>
                </a:lnTo>
                <a:lnTo>
                  <a:pt x="653135" y="5080"/>
                </a:lnTo>
                <a:lnTo>
                  <a:pt x="643547" y="7620"/>
                </a:lnTo>
                <a:lnTo>
                  <a:pt x="634453" y="8890"/>
                </a:lnTo>
                <a:lnTo>
                  <a:pt x="626516" y="10160"/>
                </a:lnTo>
                <a:lnTo>
                  <a:pt x="627329" y="8890"/>
                </a:lnTo>
                <a:lnTo>
                  <a:pt x="625132" y="8890"/>
                </a:lnTo>
                <a:lnTo>
                  <a:pt x="623608" y="10160"/>
                </a:lnTo>
                <a:lnTo>
                  <a:pt x="620483" y="10160"/>
                </a:lnTo>
                <a:lnTo>
                  <a:pt x="614692" y="11430"/>
                </a:lnTo>
                <a:lnTo>
                  <a:pt x="611670" y="11430"/>
                </a:lnTo>
                <a:lnTo>
                  <a:pt x="614108" y="10160"/>
                </a:lnTo>
                <a:lnTo>
                  <a:pt x="606183" y="11430"/>
                </a:lnTo>
                <a:lnTo>
                  <a:pt x="599592" y="13970"/>
                </a:lnTo>
                <a:lnTo>
                  <a:pt x="593382" y="15240"/>
                </a:lnTo>
                <a:lnTo>
                  <a:pt x="586663" y="16510"/>
                </a:lnTo>
                <a:lnTo>
                  <a:pt x="586384" y="15240"/>
                </a:lnTo>
                <a:lnTo>
                  <a:pt x="572554" y="16510"/>
                </a:lnTo>
                <a:lnTo>
                  <a:pt x="563016" y="17780"/>
                </a:lnTo>
                <a:lnTo>
                  <a:pt x="554443" y="20320"/>
                </a:lnTo>
                <a:lnTo>
                  <a:pt x="546087" y="21590"/>
                </a:lnTo>
                <a:lnTo>
                  <a:pt x="537248" y="24130"/>
                </a:lnTo>
                <a:lnTo>
                  <a:pt x="529437" y="24130"/>
                </a:lnTo>
                <a:lnTo>
                  <a:pt x="519277" y="25400"/>
                </a:lnTo>
                <a:lnTo>
                  <a:pt x="508254" y="27940"/>
                </a:lnTo>
                <a:lnTo>
                  <a:pt x="497890" y="29210"/>
                </a:lnTo>
                <a:lnTo>
                  <a:pt x="499579" y="29210"/>
                </a:lnTo>
                <a:lnTo>
                  <a:pt x="494550" y="30060"/>
                </a:lnTo>
                <a:lnTo>
                  <a:pt x="494550" y="124028"/>
                </a:lnTo>
                <a:lnTo>
                  <a:pt x="491794" y="125730"/>
                </a:lnTo>
                <a:lnTo>
                  <a:pt x="489077" y="124383"/>
                </a:lnTo>
                <a:lnTo>
                  <a:pt x="494550" y="124028"/>
                </a:lnTo>
                <a:lnTo>
                  <a:pt x="494550" y="30060"/>
                </a:lnTo>
                <a:lnTo>
                  <a:pt x="487832" y="31178"/>
                </a:lnTo>
                <a:lnTo>
                  <a:pt x="486448" y="30480"/>
                </a:lnTo>
                <a:lnTo>
                  <a:pt x="480491" y="31750"/>
                </a:lnTo>
                <a:lnTo>
                  <a:pt x="475754" y="33020"/>
                </a:lnTo>
                <a:lnTo>
                  <a:pt x="475716" y="33210"/>
                </a:lnTo>
                <a:lnTo>
                  <a:pt x="465696" y="34899"/>
                </a:lnTo>
                <a:lnTo>
                  <a:pt x="465696" y="125920"/>
                </a:lnTo>
                <a:lnTo>
                  <a:pt x="461416" y="126466"/>
                </a:lnTo>
                <a:lnTo>
                  <a:pt x="461264" y="126212"/>
                </a:lnTo>
                <a:lnTo>
                  <a:pt x="465696" y="125920"/>
                </a:lnTo>
                <a:lnTo>
                  <a:pt x="465696" y="34899"/>
                </a:lnTo>
                <a:lnTo>
                  <a:pt x="457466" y="36271"/>
                </a:lnTo>
                <a:lnTo>
                  <a:pt x="457466" y="127000"/>
                </a:lnTo>
                <a:lnTo>
                  <a:pt x="448081" y="128270"/>
                </a:lnTo>
                <a:lnTo>
                  <a:pt x="448157" y="127889"/>
                </a:lnTo>
                <a:lnTo>
                  <a:pt x="439026" y="129540"/>
                </a:lnTo>
                <a:lnTo>
                  <a:pt x="431076" y="130810"/>
                </a:lnTo>
                <a:lnTo>
                  <a:pt x="428028" y="130810"/>
                </a:lnTo>
                <a:lnTo>
                  <a:pt x="432701" y="129540"/>
                </a:lnTo>
                <a:lnTo>
                  <a:pt x="433666" y="128270"/>
                </a:lnTo>
                <a:lnTo>
                  <a:pt x="401980" y="133146"/>
                </a:lnTo>
                <a:lnTo>
                  <a:pt x="402869" y="132080"/>
                </a:lnTo>
                <a:lnTo>
                  <a:pt x="400850" y="133324"/>
                </a:lnTo>
                <a:lnTo>
                  <a:pt x="400697" y="133350"/>
                </a:lnTo>
                <a:lnTo>
                  <a:pt x="398043" y="132080"/>
                </a:lnTo>
                <a:lnTo>
                  <a:pt x="398386" y="133350"/>
                </a:lnTo>
                <a:lnTo>
                  <a:pt x="400354" y="133350"/>
                </a:lnTo>
                <a:lnTo>
                  <a:pt x="403771" y="134620"/>
                </a:lnTo>
                <a:lnTo>
                  <a:pt x="392493" y="137160"/>
                </a:lnTo>
                <a:lnTo>
                  <a:pt x="392201" y="137160"/>
                </a:lnTo>
                <a:lnTo>
                  <a:pt x="395414" y="134620"/>
                </a:lnTo>
                <a:lnTo>
                  <a:pt x="382143" y="138353"/>
                </a:lnTo>
                <a:lnTo>
                  <a:pt x="382143" y="143510"/>
                </a:lnTo>
                <a:lnTo>
                  <a:pt x="375793" y="143510"/>
                </a:lnTo>
                <a:lnTo>
                  <a:pt x="381076" y="142240"/>
                </a:lnTo>
                <a:lnTo>
                  <a:pt x="382143" y="143510"/>
                </a:lnTo>
                <a:lnTo>
                  <a:pt x="382143" y="138353"/>
                </a:lnTo>
                <a:lnTo>
                  <a:pt x="381850" y="138430"/>
                </a:lnTo>
                <a:lnTo>
                  <a:pt x="383565" y="137160"/>
                </a:lnTo>
                <a:lnTo>
                  <a:pt x="387019" y="134620"/>
                </a:lnTo>
                <a:lnTo>
                  <a:pt x="384048" y="134620"/>
                </a:lnTo>
                <a:lnTo>
                  <a:pt x="384416" y="135890"/>
                </a:lnTo>
                <a:lnTo>
                  <a:pt x="381723" y="135890"/>
                </a:lnTo>
                <a:lnTo>
                  <a:pt x="383679" y="134620"/>
                </a:lnTo>
                <a:lnTo>
                  <a:pt x="376377" y="135890"/>
                </a:lnTo>
                <a:lnTo>
                  <a:pt x="379095" y="135890"/>
                </a:lnTo>
                <a:lnTo>
                  <a:pt x="372440" y="137160"/>
                </a:lnTo>
                <a:lnTo>
                  <a:pt x="373303" y="136296"/>
                </a:lnTo>
                <a:lnTo>
                  <a:pt x="367792" y="138430"/>
                </a:lnTo>
                <a:lnTo>
                  <a:pt x="361746" y="138430"/>
                </a:lnTo>
                <a:lnTo>
                  <a:pt x="363423" y="137160"/>
                </a:lnTo>
                <a:lnTo>
                  <a:pt x="356654" y="138430"/>
                </a:lnTo>
                <a:lnTo>
                  <a:pt x="350367" y="140970"/>
                </a:lnTo>
                <a:lnTo>
                  <a:pt x="343890" y="142240"/>
                </a:lnTo>
                <a:lnTo>
                  <a:pt x="336537" y="142240"/>
                </a:lnTo>
                <a:lnTo>
                  <a:pt x="339432" y="139700"/>
                </a:lnTo>
                <a:lnTo>
                  <a:pt x="332854" y="142240"/>
                </a:lnTo>
                <a:lnTo>
                  <a:pt x="332092" y="140970"/>
                </a:lnTo>
                <a:lnTo>
                  <a:pt x="326453" y="142240"/>
                </a:lnTo>
                <a:lnTo>
                  <a:pt x="328828" y="142240"/>
                </a:lnTo>
                <a:lnTo>
                  <a:pt x="323837" y="143510"/>
                </a:lnTo>
                <a:lnTo>
                  <a:pt x="319570" y="144780"/>
                </a:lnTo>
                <a:lnTo>
                  <a:pt x="315214" y="144780"/>
                </a:lnTo>
                <a:lnTo>
                  <a:pt x="318846" y="143510"/>
                </a:lnTo>
                <a:lnTo>
                  <a:pt x="309537" y="144780"/>
                </a:lnTo>
                <a:lnTo>
                  <a:pt x="314909" y="144780"/>
                </a:lnTo>
                <a:lnTo>
                  <a:pt x="309956" y="146050"/>
                </a:lnTo>
                <a:lnTo>
                  <a:pt x="315709" y="147320"/>
                </a:lnTo>
                <a:lnTo>
                  <a:pt x="310324" y="147320"/>
                </a:lnTo>
                <a:lnTo>
                  <a:pt x="304025" y="148590"/>
                </a:lnTo>
                <a:lnTo>
                  <a:pt x="301307" y="147320"/>
                </a:lnTo>
                <a:lnTo>
                  <a:pt x="296456" y="148590"/>
                </a:lnTo>
                <a:lnTo>
                  <a:pt x="291693" y="148590"/>
                </a:lnTo>
                <a:lnTo>
                  <a:pt x="293255" y="147320"/>
                </a:lnTo>
                <a:lnTo>
                  <a:pt x="292569" y="147320"/>
                </a:lnTo>
                <a:lnTo>
                  <a:pt x="290334" y="148590"/>
                </a:lnTo>
                <a:lnTo>
                  <a:pt x="280962" y="148590"/>
                </a:lnTo>
                <a:lnTo>
                  <a:pt x="278066" y="151130"/>
                </a:lnTo>
                <a:lnTo>
                  <a:pt x="279057" y="149860"/>
                </a:lnTo>
                <a:lnTo>
                  <a:pt x="278638" y="149860"/>
                </a:lnTo>
                <a:lnTo>
                  <a:pt x="276745" y="151130"/>
                </a:lnTo>
                <a:lnTo>
                  <a:pt x="274281" y="150799"/>
                </a:lnTo>
                <a:lnTo>
                  <a:pt x="274383" y="151130"/>
                </a:lnTo>
                <a:lnTo>
                  <a:pt x="261708" y="151130"/>
                </a:lnTo>
                <a:lnTo>
                  <a:pt x="254165" y="153670"/>
                </a:lnTo>
                <a:lnTo>
                  <a:pt x="246494" y="154940"/>
                </a:lnTo>
                <a:lnTo>
                  <a:pt x="244030" y="153670"/>
                </a:lnTo>
                <a:lnTo>
                  <a:pt x="253072" y="153670"/>
                </a:lnTo>
                <a:lnTo>
                  <a:pt x="250317" y="152400"/>
                </a:lnTo>
                <a:lnTo>
                  <a:pt x="233692" y="154940"/>
                </a:lnTo>
                <a:lnTo>
                  <a:pt x="225399" y="157480"/>
                </a:lnTo>
                <a:lnTo>
                  <a:pt x="217284" y="158750"/>
                </a:lnTo>
                <a:lnTo>
                  <a:pt x="219278" y="158750"/>
                </a:lnTo>
                <a:lnTo>
                  <a:pt x="218147" y="161290"/>
                </a:lnTo>
                <a:lnTo>
                  <a:pt x="214680" y="160020"/>
                </a:lnTo>
                <a:lnTo>
                  <a:pt x="211226" y="158750"/>
                </a:lnTo>
                <a:lnTo>
                  <a:pt x="207352" y="159689"/>
                </a:lnTo>
                <a:lnTo>
                  <a:pt x="207543" y="158750"/>
                </a:lnTo>
                <a:lnTo>
                  <a:pt x="207225" y="158750"/>
                </a:lnTo>
                <a:lnTo>
                  <a:pt x="201663" y="160020"/>
                </a:lnTo>
                <a:lnTo>
                  <a:pt x="195770" y="161290"/>
                </a:lnTo>
                <a:lnTo>
                  <a:pt x="189204" y="162560"/>
                </a:lnTo>
                <a:lnTo>
                  <a:pt x="181660" y="163830"/>
                </a:lnTo>
                <a:lnTo>
                  <a:pt x="178562" y="163830"/>
                </a:lnTo>
                <a:lnTo>
                  <a:pt x="171640" y="165100"/>
                </a:lnTo>
                <a:lnTo>
                  <a:pt x="166992" y="165100"/>
                </a:lnTo>
                <a:lnTo>
                  <a:pt x="165709" y="166370"/>
                </a:lnTo>
                <a:lnTo>
                  <a:pt x="163068" y="166370"/>
                </a:lnTo>
                <a:lnTo>
                  <a:pt x="164820" y="167640"/>
                </a:lnTo>
                <a:lnTo>
                  <a:pt x="154178" y="167640"/>
                </a:lnTo>
                <a:lnTo>
                  <a:pt x="144894" y="170065"/>
                </a:lnTo>
                <a:lnTo>
                  <a:pt x="144894" y="173990"/>
                </a:lnTo>
                <a:lnTo>
                  <a:pt x="144246" y="173990"/>
                </a:lnTo>
                <a:lnTo>
                  <a:pt x="143510" y="174955"/>
                </a:lnTo>
                <a:lnTo>
                  <a:pt x="142151" y="173990"/>
                </a:lnTo>
                <a:lnTo>
                  <a:pt x="144792" y="172720"/>
                </a:lnTo>
                <a:lnTo>
                  <a:pt x="144894" y="173990"/>
                </a:lnTo>
                <a:lnTo>
                  <a:pt x="144894" y="170065"/>
                </a:lnTo>
                <a:lnTo>
                  <a:pt x="134645" y="172720"/>
                </a:lnTo>
                <a:lnTo>
                  <a:pt x="127304" y="172720"/>
                </a:lnTo>
                <a:lnTo>
                  <a:pt x="116713" y="175260"/>
                </a:lnTo>
                <a:lnTo>
                  <a:pt x="120611" y="175260"/>
                </a:lnTo>
                <a:lnTo>
                  <a:pt x="119367" y="176530"/>
                </a:lnTo>
                <a:lnTo>
                  <a:pt x="116433" y="177800"/>
                </a:lnTo>
                <a:lnTo>
                  <a:pt x="113792" y="177800"/>
                </a:lnTo>
                <a:lnTo>
                  <a:pt x="118465" y="176530"/>
                </a:lnTo>
                <a:lnTo>
                  <a:pt x="111010" y="176530"/>
                </a:lnTo>
                <a:lnTo>
                  <a:pt x="111252" y="177800"/>
                </a:lnTo>
                <a:lnTo>
                  <a:pt x="105321" y="176530"/>
                </a:lnTo>
                <a:lnTo>
                  <a:pt x="110705" y="179070"/>
                </a:lnTo>
                <a:lnTo>
                  <a:pt x="103149" y="179070"/>
                </a:lnTo>
                <a:lnTo>
                  <a:pt x="100241" y="180390"/>
                </a:lnTo>
                <a:lnTo>
                  <a:pt x="97853" y="181610"/>
                </a:lnTo>
                <a:lnTo>
                  <a:pt x="94754" y="181610"/>
                </a:lnTo>
                <a:lnTo>
                  <a:pt x="93294" y="180390"/>
                </a:lnTo>
                <a:lnTo>
                  <a:pt x="89636" y="182880"/>
                </a:lnTo>
                <a:lnTo>
                  <a:pt x="85496" y="182880"/>
                </a:lnTo>
                <a:lnTo>
                  <a:pt x="87261" y="181610"/>
                </a:lnTo>
                <a:lnTo>
                  <a:pt x="89890" y="181610"/>
                </a:lnTo>
                <a:lnTo>
                  <a:pt x="91643" y="180340"/>
                </a:lnTo>
                <a:lnTo>
                  <a:pt x="86715" y="180340"/>
                </a:lnTo>
                <a:lnTo>
                  <a:pt x="83515" y="181610"/>
                </a:lnTo>
                <a:lnTo>
                  <a:pt x="83832" y="181610"/>
                </a:lnTo>
                <a:lnTo>
                  <a:pt x="76428" y="182880"/>
                </a:lnTo>
                <a:lnTo>
                  <a:pt x="78359" y="182880"/>
                </a:lnTo>
                <a:lnTo>
                  <a:pt x="73609" y="186690"/>
                </a:lnTo>
                <a:lnTo>
                  <a:pt x="67513" y="185420"/>
                </a:lnTo>
                <a:lnTo>
                  <a:pt x="60693" y="189230"/>
                </a:lnTo>
                <a:lnTo>
                  <a:pt x="62903" y="187960"/>
                </a:lnTo>
                <a:lnTo>
                  <a:pt x="67322" y="185420"/>
                </a:lnTo>
                <a:lnTo>
                  <a:pt x="61620" y="187960"/>
                </a:lnTo>
                <a:lnTo>
                  <a:pt x="61747" y="186690"/>
                </a:lnTo>
                <a:lnTo>
                  <a:pt x="83388" y="180797"/>
                </a:lnTo>
                <a:lnTo>
                  <a:pt x="136029" y="166471"/>
                </a:lnTo>
                <a:lnTo>
                  <a:pt x="252996" y="144716"/>
                </a:lnTo>
                <a:lnTo>
                  <a:pt x="417703" y="129057"/>
                </a:lnTo>
                <a:lnTo>
                  <a:pt x="448322" y="127050"/>
                </a:lnTo>
                <a:lnTo>
                  <a:pt x="448157" y="127889"/>
                </a:lnTo>
                <a:lnTo>
                  <a:pt x="453047" y="127000"/>
                </a:lnTo>
                <a:lnTo>
                  <a:pt x="449084" y="127000"/>
                </a:lnTo>
                <a:lnTo>
                  <a:pt x="455790" y="126568"/>
                </a:lnTo>
                <a:lnTo>
                  <a:pt x="453047" y="127000"/>
                </a:lnTo>
                <a:lnTo>
                  <a:pt x="457466" y="127000"/>
                </a:lnTo>
                <a:lnTo>
                  <a:pt x="457466" y="36271"/>
                </a:lnTo>
                <a:lnTo>
                  <a:pt x="368211" y="51206"/>
                </a:lnTo>
                <a:lnTo>
                  <a:pt x="280530" y="72085"/>
                </a:lnTo>
                <a:lnTo>
                  <a:pt x="282067" y="71120"/>
                </a:lnTo>
                <a:lnTo>
                  <a:pt x="280390" y="72110"/>
                </a:lnTo>
                <a:lnTo>
                  <a:pt x="256362" y="77838"/>
                </a:lnTo>
                <a:lnTo>
                  <a:pt x="256133" y="77470"/>
                </a:lnTo>
                <a:lnTo>
                  <a:pt x="254190" y="78359"/>
                </a:lnTo>
                <a:lnTo>
                  <a:pt x="223215" y="85725"/>
                </a:lnTo>
                <a:lnTo>
                  <a:pt x="118275" y="114173"/>
                </a:lnTo>
                <a:lnTo>
                  <a:pt x="102082" y="118110"/>
                </a:lnTo>
                <a:lnTo>
                  <a:pt x="86499" y="120650"/>
                </a:lnTo>
                <a:lnTo>
                  <a:pt x="80645" y="121920"/>
                </a:lnTo>
                <a:lnTo>
                  <a:pt x="80276" y="123190"/>
                </a:lnTo>
                <a:lnTo>
                  <a:pt x="76974" y="124460"/>
                </a:lnTo>
                <a:lnTo>
                  <a:pt x="75399" y="124460"/>
                </a:lnTo>
                <a:lnTo>
                  <a:pt x="69799" y="127000"/>
                </a:lnTo>
                <a:lnTo>
                  <a:pt x="57696" y="129540"/>
                </a:lnTo>
                <a:lnTo>
                  <a:pt x="51269" y="129540"/>
                </a:lnTo>
                <a:lnTo>
                  <a:pt x="44119" y="132080"/>
                </a:lnTo>
                <a:lnTo>
                  <a:pt x="45720" y="133350"/>
                </a:lnTo>
                <a:lnTo>
                  <a:pt x="41821" y="133350"/>
                </a:lnTo>
                <a:lnTo>
                  <a:pt x="33655" y="135890"/>
                </a:lnTo>
                <a:lnTo>
                  <a:pt x="31102" y="135890"/>
                </a:lnTo>
                <a:lnTo>
                  <a:pt x="21958" y="139700"/>
                </a:lnTo>
                <a:lnTo>
                  <a:pt x="18707" y="139700"/>
                </a:lnTo>
                <a:lnTo>
                  <a:pt x="18034" y="138430"/>
                </a:lnTo>
                <a:lnTo>
                  <a:pt x="16738" y="138430"/>
                </a:lnTo>
                <a:lnTo>
                  <a:pt x="11658" y="139700"/>
                </a:lnTo>
                <a:lnTo>
                  <a:pt x="9474" y="139700"/>
                </a:lnTo>
                <a:lnTo>
                  <a:pt x="8521" y="140335"/>
                </a:lnTo>
                <a:lnTo>
                  <a:pt x="8521" y="201142"/>
                </a:lnTo>
                <a:lnTo>
                  <a:pt x="5842" y="202044"/>
                </a:lnTo>
                <a:lnTo>
                  <a:pt x="5829" y="201879"/>
                </a:lnTo>
                <a:lnTo>
                  <a:pt x="8521" y="201142"/>
                </a:lnTo>
                <a:lnTo>
                  <a:pt x="8521" y="140335"/>
                </a:lnTo>
                <a:lnTo>
                  <a:pt x="7543" y="140970"/>
                </a:lnTo>
                <a:lnTo>
                  <a:pt x="4483" y="142240"/>
                </a:lnTo>
                <a:lnTo>
                  <a:pt x="1638" y="143510"/>
                </a:lnTo>
                <a:lnTo>
                  <a:pt x="609" y="144780"/>
                </a:lnTo>
                <a:lnTo>
                  <a:pt x="1587" y="144780"/>
                </a:lnTo>
                <a:lnTo>
                  <a:pt x="3505" y="143510"/>
                </a:lnTo>
                <a:lnTo>
                  <a:pt x="6794" y="143510"/>
                </a:lnTo>
                <a:lnTo>
                  <a:pt x="6921" y="144360"/>
                </a:lnTo>
                <a:lnTo>
                  <a:pt x="5575" y="144729"/>
                </a:lnTo>
                <a:lnTo>
                  <a:pt x="5575" y="201955"/>
                </a:lnTo>
                <a:lnTo>
                  <a:pt x="5575" y="202120"/>
                </a:lnTo>
                <a:lnTo>
                  <a:pt x="5194" y="202260"/>
                </a:lnTo>
                <a:lnTo>
                  <a:pt x="4991" y="202107"/>
                </a:lnTo>
                <a:lnTo>
                  <a:pt x="5575" y="201955"/>
                </a:lnTo>
                <a:lnTo>
                  <a:pt x="5575" y="144729"/>
                </a:lnTo>
                <a:lnTo>
                  <a:pt x="4953" y="144907"/>
                </a:lnTo>
                <a:lnTo>
                  <a:pt x="4953" y="202336"/>
                </a:lnTo>
                <a:lnTo>
                  <a:pt x="3479" y="202819"/>
                </a:lnTo>
                <a:lnTo>
                  <a:pt x="3492" y="202514"/>
                </a:lnTo>
                <a:lnTo>
                  <a:pt x="4737" y="202184"/>
                </a:lnTo>
                <a:lnTo>
                  <a:pt x="4953" y="202336"/>
                </a:lnTo>
                <a:lnTo>
                  <a:pt x="4953" y="144907"/>
                </a:lnTo>
                <a:lnTo>
                  <a:pt x="3060" y="145415"/>
                </a:lnTo>
                <a:lnTo>
                  <a:pt x="3060" y="202958"/>
                </a:lnTo>
                <a:lnTo>
                  <a:pt x="2349" y="203200"/>
                </a:lnTo>
                <a:lnTo>
                  <a:pt x="1638" y="203200"/>
                </a:lnTo>
                <a:lnTo>
                  <a:pt x="1778" y="202882"/>
                </a:lnTo>
                <a:lnTo>
                  <a:pt x="2667" y="202742"/>
                </a:lnTo>
                <a:lnTo>
                  <a:pt x="3060" y="202958"/>
                </a:lnTo>
                <a:lnTo>
                  <a:pt x="3060" y="145415"/>
                </a:lnTo>
                <a:lnTo>
                  <a:pt x="2844" y="145465"/>
                </a:lnTo>
                <a:lnTo>
                  <a:pt x="1625" y="156959"/>
                </a:lnTo>
                <a:lnTo>
                  <a:pt x="1625" y="199466"/>
                </a:lnTo>
                <a:lnTo>
                  <a:pt x="1562" y="199656"/>
                </a:lnTo>
                <a:lnTo>
                  <a:pt x="1193" y="199390"/>
                </a:lnTo>
                <a:lnTo>
                  <a:pt x="1612" y="199390"/>
                </a:lnTo>
                <a:lnTo>
                  <a:pt x="1625" y="156959"/>
                </a:lnTo>
                <a:lnTo>
                  <a:pt x="1295" y="160070"/>
                </a:lnTo>
                <a:lnTo>
                  <a:pt x="673" y="170929"/>
                </a:lnTo>
                <a:lnTo>
                  <a:pt x="762" y="177038"/>
                </a:lnTo>
                <a:lnTo>
                  <a:pt x="0" y="177800"/>
                </a:lnTo>
                <a:lnTo>
                  <a:pt x="825" y="180327"/>
                </a:lnTo>
                <a:lnTo>
                  <a:pt x="876" y="183426"/>
                </a:lnTo>
                <a:lnTo>
                  <a:pt x="1206" y="190500"/>
                </a:lnTo>
                <a:lnTo>
                  <a:pt x="1536" y="197764"/>
                </a:lnTo>
                <a:lnTo>
                  <a:pt x="1270" y="198120"/>
                </a:lnTo>
                <a:lnTo>
                  <a:pt x="901" y="195580"/>
                </a:lnTo>
                <a:lnTo>
                  <a:pt x="127" y="199390"/>
                </a:lnTo>
                <a:lnTo>
                  <a:pt x="863" y="199390"/>
                </a:lnTo>
                <a:lnTo>
                  <a:pt x="1485" y="199847"/>
                </a:lnTo>
                <a:lnTo>
                  <a:pt x="812" y="201841"/>
                </a:lnTo>
                <a:lnTo>
                  <a:pt x="711" y="203200"/>
                </a:lnTo>
                <a:lnTo>
                  <a:pt x="952" y="204470"/>
                </a:lnTo>
                <a:lnTo>
                  <a:pt x="4724" y="203200"/>
                </a:lnTo>
                <a:lnTo>
                  <a:pt x="4051" y="204470"/>
                </a:lnTo>
                <a:lnTo>
                  <a:pt x="10579" y="204470"/>
                </a:lnTo>
                <a:lnTo>
                  <a:pt x="14287" y="200660"/>
                </a:lnTo>
                <a:lnTo>
                  <a:pt x="17056" y="201841"/>
                </a:lnTo>
                <a:lnTo>
                  <a:pt x="21005" y="200660"/>
                </a:lnTo>
                <a:lnTo>
                  <a:pt x="21526" y="199390"/>
                </a:lnTo>
                <a:lnTo>
                  <a:pt x="21539" y="198120"/>
                </a:lnTo>
                <a:lnTo>
                  <a:pt x="24320" y="196850"/>
                </a:lnTo>
                <a:lnTo>
                  <a:pt x="30086" y="198120"/>
                </a:lnTo>
                <a:lnTo>
                  <a:pt x="30734" y="196850"/>
                </a:lnTo>
                <a:lnTo>
                  <a:pt x="32753" y="196850"/>
                </a:lnTo>
                <a:lnTo>
                  <a:pt x="34747" y="195580"/>
                </a:lnTo>
                <a:lnTo>
                  <a:pt x="37096" y="195580"/>
                </a:lnTo>
                <a:lnTo>
                  <a:pt x="37795" y="195580"/>
                </a:lnTo>
                <a:lnTo>
                  <a:pt x="36576" y="195834"/>
                </a:lnTo>
                <a:lnTo>
                  <a:pt x="37909" y="195973"/>
                </a:lnTo>
                <a:lnTo>
                  <a:pt x="39687" y="196176"/>
                </a:lnTo>
                <a:lnTo>
                  <a:pt x="36512" y="197116"/>
                </a:lnTo>
                <a:lnTo>
                  <a:pt x="40220" y="196608"/>
                </a:lnTo>
                <a:lnTo>
                  <a:pt x="40081" y="196215"/>
                </a:lnTo>
                <a:lnTo>
                  <a:pt x="39966" y="195592"/>
                </a:lnTo>
                <a:lnTo>
                  <a:pt x="43713" y="194360"/>
                </a:lnTo>
                <a:lnTo>
                  <a:pt x="41529" y="194818"/>
                </a:lnTo>
                <a:lnTo>
                  <a:pt x="45326" y="193040"/>
                </a:lnTo>
                <a:lnTo>
                  <a:pt x="45732" y="192849"/>
                </a:lnTo>
                <a:lnTo>
                  <a:pt x="44780" y="193040"/>
                </a:lnTo>
                <a:lnTo>
                  <a:pt x="45961" y="192747"/>
                </a:lnTo>
                <a:lnTo>
                  <a:pt x="48056" y="191770"/>
                </a:lnTo>
                <a:lnTo>
                  <a:pt x="48488" y="192112"/>
                </a:lnTo>
                <a:lnTo>
                  <a:pt x="49885" y="191770"/>
                </a:lnTo>
                <a:lnTo>
                  <a:pt x="50190" y="191973"/>
                </a:lnTo>
                <a:lnTo>
                  <a:pt x="48679" y="192265"/>
                </a:lnTo>
                <a:lnTo>
                  <a:pt x="49669" y="193040"/>
                </a:lnTo>
                <a:lnTo>
                  <a:pt x="50622" y="192239"/>
                </a:lnTo>
                <a:lnTo>
                  <a:pt x="50787" y="192112"/>
                </a:lnTo>
                <a:lnTo>
                  <a:pt x="50660" y="192265"/>
                </a:lnTo>
                <a:lnTo>
                  <a:pt x="51892" y="193040"/>
                </a:lnTo>
                <a:lnTo>
                  <a:pt x="53886" y="191770"/>
                </a:lnTo>
                <a:lnTo>
                  <a:pt x="55880" y="190500"/>
                </a:lnTo>
                <a:lnTo>
                  <a:pt x="60604" y="190500"/>
                </a:lnTo>
                <a:lnTo>
                  <a:pt x="59474" y="191770"/>
                </a:lnTo>
                <a:lnTo>
                  <a:pt x="59817" y="191770"/>
                </a:lnTo>
                <a:lnTo>
                  <a:pt x="60947" y="190500"/>
                </a:lnTo>
                <a:lnTo>
                  <a:pt x="62090" y="189230"/>
                </a:lnTo>
                <a:lnTo>
                  <a:pt x="66662" y="190119"/>
                </a:lnTo>
                <a:lnTo>
                  <a:pt x="65938" y="190169"/>
                </a:lnTo>
                <a:lnTo>
                  <a:pt x="62166" y="191211"/>
                </a:lnTo>
                <a:lnTo>
                  <a:pt x="66128" y="190830"/>
                </a:lnTo>
                <a:lnTo>
                  <a:pt x="65989" y="191135"/>
                </a:lnTo>
                <a:lnTo>
                  <a:pt x="67906" y="190360"/>
                </a:lnTo>
                <a:lnTo>
                  <a:pt x="68656" y="190500"/>
                </a:lnTo>
                <a:lnTo>
                  <a:pt x="72351" y="189230"/>
                </a:lnTo>
                <a:lnTo>
                  <a:pt x="72199" y="187960"/>
                </a:lnTo>
                <a:lnTo>
                  <a:pt x="74053" y="187680"/>
                </a:lnTo>
                <a:lnTo>
                  <a:pt x="73939" y="187833"/>
                </a:lnTo>
                <a:lnTo>
                  <a:pt x="73240" y="188239"/>
                </a:lnTo>
                <a:lnTo>
                  <a:pt x="72351" y="188531"/>
                </a:lnTo>
                <a:lnTo>
                  <a:pt x="72377" y="188760"/>
                </a:lnTo>
                <a:lnTo>
                  <a:pt x="72580" y="189001"/>
                </a:lnTo>
                <a:lnTo>
                  <a:pt x="72999" y="189280"/>
                </a:lnTo>
                <a:lnTo>
                  <a:pt x="74041" y="189103"/>
                </a:lnTo>
                <a:lnTo>
                  <a:pt x="74129" y="187820"/>
                </a:lnTo>
                <a:lnTo>
                  <a:pt x="74206" y="187655"/>
                </a:lnTo>
                <a:lnTo>
                  <a:pt x="80454" y="186690"/>
                </a:lnTo>
                <a:lnTo>
                  <a:pt x="86715" y="185420"/>
                </a:lnTo>
                <a:lnTo>
                  <a:pt x="86410" y="185420"/>
                </a:lnTo>
                <a:lnTo>
                  <a:pt x="98856" y="182880"/>
                </a:lnTo>
                <a:lnTo>
                  <a:pt x="104813" y="182880"/>
                </a:lnTo>
                <a:lnTo>
                  <a:pt x="105664" y="181610"/>
                </a:lnTo>
                <a:lnTo>
                  <a:pt x="111861" y="180340"/>
                </a:lnTo>
                <a:lnTo>
                  <a:pt x="116268" y="179070"/>
                </a:lnTo>
                <a:lnTo>
                  <a:pt x="116268" y="180340"/>
                </a:lnTo>
                <a:lnTo>
                  <a:pt x="115544" y="180340"/>
                </a:lnTo>
                <a:lnTo>
                  <a:pt x="113195" y="181610"/>
                </a:lnTo>
                <a:lnTo>
                  <a:pt x="116992" y="180467"/>
                </a:lnTo>
                <a:lnTo>
                  <a:pt x="116840" y="180619"/>
                </a:lnTo>
                <a:lnTo>
                  <a:pt x="116586" y="180886"/>
                </a:lnTo>
                <a:lnTo>
                  <a:pt x="117678" y="180340"/>
                </a:lnTo>
                <a:lnTo>
                  <a:pt x="118287" y="180340"/>
                </a:lnTo>
                <a:lnTo>
                  <a:pt x="119557" y="179070"/>
                </a:lnTo>
                <a:lnTo>
                  <a:pt x="122237" y="179070"/>
                </a:lnTo>
                <a:lnTo>
                  <a:pt x="121399" y="180340"/>
                </a:lnTo>
                <a:lnTo>
                  <a:pt x="126974" y="179070"/>
                </a:lnTo>
                <a:lnTo>
                  <a:pt x="129692" y="177800"/>
                </a:lnTo>
                <a:lnTo>
                  <a:pt x="132410" y="176530"/>
                </a:lnTo>
                <a:lnTo>
                  <a:pt x="139738" y="176530"/>
                </a:lnTo>
                <a:lnTo>
                  <a:pt x="139966" y="175260"/>
                </a:lnTo>
                <a:lnTo>
                  <a:pt x="133464" y="173990"/>
                </a:lnTo>
                <a:lnTo>
                  <a:pt x="140957" y="171450"/>
                </a:lnTo>
                <a:lnTo>
                  <a:pt x="141351" y="172720"/>
                </a:lnTo>
                <a:lnTo>
                  <a:pt x="141516" y="173189"/>
                </a:lnTo>
                <a:lnTo>
                  <a:pt x="142100" y="172720"/>
                </a:lnTo>
                <a:lnTo>
                  <a:pt x="143459" y="172720"/>
                </a:lnTo>
                <a:lnTo>
                  <a:pt x="140601" y="175260"/>
                </a:lnTo>
                <a:lnTo>
                  <a:pt x="143294" y="175260"/>
                </a:lnTo>
                <a:lnTo>
                  <a:pt x="143954" y="175260"/>
                </a:lnTo>
                <a:lnTo>
                  <a:pt x="143700" y="175082"/>
                </a:lnTo>
                <a:lnTo>
                  <a:pt x="146265" y="173990"/>
                </a:lnTo>
                <a:lnTo>
                  <a:pt x="149948" y="173990"/>
                </a:lnTo>
                <a:lnTo>
                  <a:pt x="151244" y="175260"/>
                </a:lnTo>
                <a:lnTo>
                  <a:pt x="150901" y="173990"/>
                </a:lnTo>
                <a:lnTo>
                  <a:pt x="151041" y="173990"/>
                </a:lnTo>
                <a:lnTo>
                  <a:pt x="153200" y="172720"/>
                </a:lnTo>
                <a:lnTo>
                  <a:pt x="158800" y="172720"/>
                </a:lnTo>
                <a:lnTo>
                  <a:pt x="155295" y="173990"/>
                </a:lnTo>
                <a:lnTo>
                  <a:pt x="158648" y="173990"/>
                </a:lnTo>
                <a:lnTo>
                  <a:pt x="159905" y="172720"/>
                </a:lnTo>
                <a:lnTo>
                  <a:pt x="163588" y="172720"/>
                </a:lnTo>
                <a:lnTo>
                  <a:pt x="163474" y="171450"/>
                </a:lnTo>
                <a:lnTo>
                  <a:pt x="165519" y="171450"/>
                </a:lnTo>
                <a:lnTo>
                  <a:pt x="166204" y="172720"/>
                </a:lnTo>
                <a:lnTo>
                  <a:pt x="169024" y="171450"/>
                </a:lnTo>
                <a:lnTo>
                  <a:pt x="179755" y="170180"/>
                </a:lnTo>
                <a:lnTo>
                  <a:pt x="176250" y="168910"/>
                </a:lnTo>
                <a:lnTo>
                  <a:pt x="175933" y="168910"/>
                </a:lnTo>
                <a:lnTo>
                  <a:pt x="179311" y="168325"/>
                </a:lnTo>
                <a:lnTo>
                  <a:pt x="181635" y="168236"/>
                </a:lnTo>
                <a:lnTo>
                  <a:pt x="181749" y="167906"/>
                </a:lnTo>
                <a:lnTo>
                  <a:pt x="205257" y="163830"/>
                </a:lnTo>
                <a:lnTo>
                  <a:pt x="205295" y="165100"/>
                </a:lnTo>
                <a:lnTo>
                  <a:pt x="210883" y="163830"/>
                </a:lnTo>
                <a:lnTo>
                  <a:pt x="217843" y="162560"/>
                </a:lnTo>
                <a:lnTo>
                  <a:pt x="221754" y="161290"/>
                </a:lnTo>
                <a:lnTo>
                  <a:pt x="225818" y="161290"/>
                </a:lnTo>
                <a:lnTo>
                  <a:pt x="225183" y="162560"/>
                </a:lnTo>
                <a:lnTo>
                  <a:pt x="226682" y="162115"/>
                </a:lnTo>
                <a:lnTo>
                  <a:pt x="226606" y="162344"/>
                </a:lnTo>
                <a:lnTo>
                  <a:pt x="226758" y="162090"/>
                </a:lnTo>
                <a:lnTo>
                  <a:pt x="229450" y="161290"/>
                </a:lnTo>
                <a:lnTo>
                  <a:pt x="229882" y="160020"/>
                </a:lnTo>
                <a:lnTo>
                  <a:pt x="236220" y="160020"/>
                </a:lnTo>
                <a:lnTo>
                  <a:pt x="231990" y="161290"/>
                </a:lnTo>
                <a:lnTo>
                  <a:pt x="238887" y="161290"/>
                </a:lnTo>
                <a:lnTo>
                  <a:pt x="244754" y="160020"/>
                </a:lnTo>
                <a:lnTo>
                  <a:pt x="242862" y="161290"/>
                </a:lnTo>
                <a:lnTo>
                  <a:pt x="249186" y="160020"/>
                </a:lnTo>
                <a:lnTo>
                  <a:pt x="247764" y="160020"/>
                </a:lnTo>
                <a:lnTo>
                  <a:pt x="250736" y="158750"/>
                </a:lnTo>
                <a:lnTo>
                  <a:pt x="256057" y="158750"/>
                </a:lnTo>
                <a:lnTo>
                  <a:pt x="254812" y="160020"/>
                </a:lnTo>
                <a:lnTo>
                  <a:pt x="263080" y="158750"/>
                </a:lnTo>
                <a:lnTo>
                  <a:pt x="270535" y="157480"/>
                </a:lnTo>
                <a:lnTo>
                  <a:pt x="277507" y="156210"/>
                </a:lnTo>
                <a:lnTo>
                  <a:pt x="278003" y="156210"/>
                </a:lnTo>
                <a:lnTo>
                  <a:pt x="280555" y="154940"/>
                </a:lnTo>
                <a:lnTo>
                  <a:pt x="285889" y="153670"/>
                </a:lnTo>
                <a:lnTo>
                  <a:pt x="291680" y="154940"/>
                </a:lnTo>
                <a:lnTo>
                  <a:pt x="300710" y="154940"/>
                </a:lnTo>
                <a:lnTo>
                  <a:pt x="300278" y="153670"/>
                </a:lnTo>
                <a:lnTo>
                  <a:pt x="299847" y="152400"/>
                </a:lnTo>
                <a:lnTo>
                  <a:pt x="307517" y="151130"/>
                </a:lnTo>
                <a:lnTo>
                  <a:pt x="306476" y="151130"/>
                </a:lnTo>
                <a:lnTo>
                  <a:pt x="305384" y="149860"/>
                </a:lnTo>
                <a:lnTo>
                  <a:pt x="310997" y="148590"/>
                </a:lnTo>
                <a:lnTo>
                  <a:pt x="316331" y="148590"/>
                </a:lnTo>
                <a:lnTo>
                  <a:pt x="317792" y="149860"/>
                </a:lnTo>
                <a:lnTo>
                  <a:pt x="314490" y="151130"/>
                </a:lnTo>
                <a:lnTo>
                  <a:pt x="325412" y="151130"/>
                </a:lnTo>
                <a:lnTo>
                  <a:pt x="329145" y="149860"/>
                </a:lnTo>
                <a:lnTo>
                  <a:pt x="336219" y="148590"/>
                </a:lnTo>
                <a:lnTo>
                  <a:pt x="335089" y="148590"/>
                </a:lnTo>
                <a:lnTo>
                  <a:pt x="345440" y="147320"/>
                </a:lnTo>
                <a:lnTo>
                  <a:pt x="345249" y="147320"/>
                </a:lnTo>
                <a:lnTo>
                  <a:pt x="339483" y="147320"/>
                </a:lnTo>
                <a:lnTo>
                  <a:pt x="346430" y="146050"/>
                </a:lnTo>
                <a:lnTo>
                  <a:pt x="350494" y="146050"/>
                </a:lnTo>
                <a:lnTo>
                  <a:pt x="345249" y="147320"/>
                </a:lnTo>
                <a:lnTo>
                  <a:pt x="352183" y="146050"/>
                </a:lnTo>
                <a:lnTo>
                  <a:pt x="356527" y="146050"/>
                </a:lnTo>
                <a:lnTo>
                  <a:pt x="351599" y="148590"/>
                </a:lnTo>
                <a:lnTo>
                  <a:pt x="357873" y="146050"/>
                </a:lnTo>
                <a:lnTo>
                  <a:pt x="363613" y="147320"/>
                </a:lnTo>
                <a:lnTo>
                  <a:pt x="365937" y="147320"/>
                </a:lnTo>
                <a:lnTo>
                  <a:pt x="363969" y="148590"/>
                </a:lnTo>
                <a:lnTo>
                  <a:pt x="367284" y="147320"/>
                </a:lnTo>
                <a:lnTo>
                  <a:pt x="369277" y="147320"/>
                </a:lnTo>
                <a:lnTo>
                  <a:pt x="367233" y="146050"/>
                </a:lnTo>
                <a:lnTo>
                  <a:pt x="372884" y="146050"/>
                </a:lnTo>
                <a:lnTo>
                  <a:pt x="369163" y="144780"/>
                </a:lnTo>
                <a:lnTo>
                  <a:pt x="373100" y="143510"/>
                </a:lnTo>
                <a:lnTo>
                  <a:pt x="373786" y="143510"/>
                </a:lnTo>
                <a:lnTo>
                  <a:pt x="383209" y="144780"/>
                </a:lnTo>
                <a:lnTo>
                  <a:pt x="381368" y="145110"/>
                </a:lnTo>
                <a:lnTo>
                  <a:pt x="380961" y="146050"/>
                </a:lnTo>
                <a:lnTo>
                  <a:pt x="388505" y="146050"/>
                </a:lnTo>
                <a:lnTo>
                  <a:pt x="383895" y="143510"/>
                </a:lnTo>
                <a:lnTo>
                  <a:pt x="391172" y="143510"/>
                </a:lnTo>
                <a:lnTo>
                  <a:pt x="392607" y="144119"/>
                </a:lnTo>
                <a:lnTo>
                  <a:pt x="393801" y="142240"/>
                </a:lnTo>
                <a:lnTo>
                  <a:pt x="402120" y="142240"/>
                </a:lnTo>
                <a:lnTo>
                  <a:pt x="402463" y="140970"/>
                </a:lnTo>
                <a:lnTo>
                  <a:pt x="402056" y="140970"/>
                </a:lnTo>
                <a:lnTo>
                  <a:pt x="403034" y="139700"/>
                </a:lnTo>
                <a:lnTo>
                  <a:pt x="405688" y="139700"/>
                </a:lnTo>
                <a:lnTo>
                  <a:pt x="409333" y="138430"/>
                </a:lnTo>
                <a:lnTo>
                  <a:pt x="409498" y="139014"/>
                </a:lnTo>
                <a:lnTo>
                  <a:pt x="411327" y="138430"/>
                </a:lnTo>
                <a:lnTo>
                  <a:pt x="416763" y="139700"/>
                </a:lnTo>
                <a:lnTo>
                  <a:pt x="422363" y="138430"/>
                </a:lnTo>
                <a:lnTo>
                  <a:pt x="425056" y="138430"/>
                </a:lnTo>
                <a:lnTo>
                  <a:pt x="422770" y="139700"/>
                </a:lnTo>
                <a:lnTo>
                  <a:pt x="425119" y="139700"/>
                </a:lnTo>
                <a:lnTo>
                  <a:pt x="431406" y="138430"/>
                </a:lnTo>
                <a:lnTo>
                  <a:pt x="432142" y="140970"/>
                </a:lnTo>
                <a:lnTo>
                  <a:pt x="438772" y="138430"/>
                </a:lnTo>
                <a:lnTo>
                  <a:pt x="436422" y="138430"/>
                </a:lnTo>
                <a:lnTo>
                  <a:pt x="441045" y="137160"/>
                </a:lnTo>
                <a:lnTo>
                  <a:pt x="430085" y="138430"/>
                </a:lnTo>
                <a:lnTo>
                  <a:pt x="428028" y="138430"/>
                </a:lnTo>
                <a:lnTo>
                  <a:pt x="431317" y="137160"/>
                </a:lnTo>
                <a:lnTo>
                  <a:pt x="430999" y="137160"/>
                </a:lnTo>
                <a:lnTo>
                  <a:pt x="429323" y="135890"/>
                </a:lnTo>
                <a:lnTo>
                  <a:pt x="433743" y="137083"/>
                </a:lnTo>
                <a:lnTo>
                  <a:pt x="434797" y="136702"/>
                </a:lnTo>
                <a:lnTo>
                  <a:pt x="436143" y="135890"/>
                </a:lnTo>
                <a:lnTo>
                  <a:pt x="438251" y="134620"/>
                </a:lnTo>
                <a:lnTo>
                  <a:pt x="443649" y="134620"/>
                </a:lnTo>
                <a:lnTo>
                  <a:pt x="443738" y="137160"/>
                </a:lnTo>
                <a:lnTo>
                  <a:pt x="451777" y="138430"/>
                </a:lnTo>
                <a:lnTo>
                  <a:pt x="457695" y="134620"/>
                </a:lnTo>
                <a:lnTo>
                  <a:pt x="464693" y="134620"/>
                </a:lnTo>
                <a:lnTo>
                  <a:pt x="465963" y="133350"/>
                </a:lnTo>
                <a:lnTo>
                  <a:pt x="476199" y="133350"/>
                </a:lnTo>
                <a:lnTo>
                  <a:pt x="477685" y="134620"/>
                </a:lnTo>
                <a:lnTo>
                  <a:pt x="477443" y="133350"/>
                </a:lnTo>
                <a:lnTo>
                  <a:pt x="485216" y="133350"/>
                </a:lnTo>
                <a:lnTo>
                  <a:pt x="485990" y="132080"/>
                </a:lnTo>
                <a:lnTo>
                  <a:pt x="499046" y="132080"/>
                </a:lnTo>
                <a:lnTo>
                  <a:pt x="499503" y="130810"/>
                </a:lnTo>
                <a:lnTo>
                  <a:pt x="499960" y="129540"/>
                </a:lnTo>
                <a:lnTo>
                  <a:pt x="507974" y="128270"/>
                </a:lnTo>
                <a:lnTo>
                  <a:pt x="505650" y="129540"/>
                </a:lnTo>
                <a:lnTo>
                  <a:pt x="509333" y="129540"/>
                </a:lnTo>
                <a:lnTo>
                  <a:pt x="504050" y="130810"/>
                </a:lnTo>
                <a:lnTo>
                  <a:pt x="510730" y="130810"/>
                </a:lnTo>
                <a:lnTo>
                  <a:pt x="516407" y="128270"/>
                </a:lnTo>
                <a:lnTo>
                  <a:pt x="517245" y="128689"/>
                </a:lnTo>
                <a:lnTo>
                  <a:pt x="516674" y="128689"/>
                </a:lnTo>
                <a:lnTo>
                  <a:pt x="517347" y="128752"/>
                </a:lnTo>
                <a:lnTo>
                  <a:pt x="518947" y="129540"/>
                </a:lnTo>
                <a:lnTo>
                  <a:pt x="520026" y="128270"/>
                </a:lnTo>
                <a:lnTo>
                  <a:pt x="520319" y="128270"/>
                </a:lnTo>
                <a:lnTo>
                  <a:pt x="523316" y="127000"/>
                </a:lnTo>
                <a:lnTo>
                  <a:pt x="523354" y="128270"/>
                </a:lnTo>
                <a:lnTo>
                  <a:pt x="523659" y="127000"/>
                </a:lnTo>
                <a:lnTo>
                  <a:pt x="527977" y="127000"/>
                </a:lnTo>
                <a:lnTo>
                  <a:pt x="525272" y="125730"/>
                </a:lnTo>
                <a:lnTo>
                  <a:pt x="532549" y="127000"/>
                </a:lnTo>
                <a:lnTo>
                  <a:pt x="540854" y="125730"/>
                </a:lnTo>
                <a:lnTo>
                  <a:pt x="547382" y="125730"/>
                </a:lnTo>
                <a:lnTo>
                  <a:pt x="546354" y="125945"/>
                </a:lnTo>
                <a:lnTo>
                  <a:pt x="546074" y="127533"/>
                </a:lnTo>
                <a:lnTo>
                  <a:pt x="549402" y="126822"/>
                </a:lnTo>
                <a:lnTo>
                  <a:pt x="548525" y="125730"/>
                </a:lnTo>
                <a:lnTo>
                  <a:pt x="555612" y="125730"/>
                </a:lnTo>
                <a:lnTo>
                  <a:pt x="561416" y="124460"/>
                </a:lnTo>
                <a:lnTo>
                  <a:pt x="568413" y="124460"/>
                </a:lnTo>
                <a:lnTo>
                  <a:pt x="573278" y="123291"/>
                </a:lnTo>
                <a:lnTo>
                  <a:pt x="580085" y="124460"/>
                </a:lnTo>
                <a:lnTo>
                  <a:pt x="579043" y="123190"/>
                </a:lnTo>
                <a:lnTo>
                  <a:pt x="578015" y="121920"/>
                </a:lnTo>
                <a:lnTo>
                  <a:pt x="576986" y="120650"/>
                </a:lnTo>
                <a:lnTo>
                  <a:pt x="585368" y="120650"/>
                </a:lnTo>
                <a:lnTo>
                  <a:pt x="589737" y="121920"/>
                </a:lnTo>
                <a:lnTo>
                  <a:pt x="581025" y="121920"/>
                </a:lnTo>
                <a:lnTo>
                  <a:pt x="583717" y="123190"/>
                </a:lnTo>
                <a:lnTo>
                  <a:pt x="585101" y="125730"/>
                </a:lnTo>
                <a:lnTo>
                  <a:pt x="593712" y="121920"/>
                </a:lnTo>
                <a:lnTo>
                  <a:pt x="599440" y="123190"/>
                </a:lnTo>
                <a:lnTo>
                  <a:pt x="602449" y="123190"/>
                </a:lnTo>
                <a:lnTo>
                  <a:pt x="608431" y="120650"/>
                </a:lnTo>
                <a:lnTo>
                  <a:pt x="615429" y="120650"/>
                </a:lnTo>
                <a:lnTo>
                  <a:pt x="620077" y="119380"/>
                </a:lnTo>
                <a:lnTo>
                  <a:pt x="629094" y="118110"/>
                </a:lnTo>
                <a:lnTo>
                  <a:pt x="634111" y="117157"/>
                </a:lnTo>
                <a:lnTo>
                  <a:pt x="633120" y="116840"/>
                </a:lnTo>
                <a:lnTo>
                  <a:pt x="635787" y="116840"/>
                </a:lnTo>
                <a:lnTo>
                  <a:pt x="645490" y="116840"/>
                </a:lnTo>
                <a:lnTo>
                  <a:pt x="646150" y="118110"/>
                </a:lnTo>
                <a:lnTo>
                  <a:pt x="640486" y="118110"/>
                </a:lnTo>
                <a:lnTo>
                  <a:pt x="643509" y="120650"/>
                </a:lnTo>
                <a:lnTo>
                  <a:pt x="647814" y="118110"/>
                </a:lnTo>
                <a:lnTo>
                  <a:pt x="650836" y="118110"/>
                </a:lnTo>
                <a:lnTo>
                  <a:pt x="650494" y="119380"/>
                </a:lnTo>
                <a:lnTo>
                  <a:pt x="659180" y="118110"/>
                </a:lnTo>
                <a:lnTo>
                  <a:pt x="659168" y="116840"/>
                </a:lnTo>
                <a:lnTo>
                  <a:pt x="668528" y="115570"/>
                </a:lnTo>
                <a:lnTo>
                  <a:pt x="667524" y="115570"/>
                </a:lnTo>
                <a:lnTo>
                  <a:pt x="670013" y="114300"/>
                </a:lnTo>
                <a:lnTo>
                  <a:pt x="672503" y="113030"/>
                </a:lnTo>
                <a:lnTo>
                  <a:pt x="671868" y="115570"/>
                </a:lnTo>
                <a:lnTo>
                  <a:pt x="676884" y="114300"/>
                </a:lnTo>
                <a:lnTo>
                  <a:pt x="678535" y="115570"/>
                </a:lnTo>
                <a:lnTo>
                  <a:pt x="681710" y="115570"/>
                </a:lnTo>
                <a:lnTo>
                  <a:pt x="685546" y="114300"/>
                </a:lnTo>
                <a:lnTo>
                  <a:pt x="689381" y="113030"/>
                </a:lnTo>
                <a:lnTo>
                  <a:pt x="696607" y="113030"/>
                </a:lnTo>
                <a:lnTo>
                  <a:pt x="696531" y="111760"/>
                </a:lnTo>
                <a:lnTo>
                  <a:pt x="696468" y="110490"/>
                </a:lnTo>
                <a:lnTo>
                  <a:pt x="696671" y="110490"/>
                </a:lnTo>
                <a:lnTo>
                  <a:pt x="696988" y="113030"/>
                </a:lnTo>
                <a:lnTo>
                  <a:pt x="691781" y="114300"/>
                </a:lnTo>
                <a:lnTo>
                  <a:pt x="693242" y="114300"/>
                </a:lnTo>
                <a:lnTo>
                  <a:pt x="694550" y="114325"/>
                </a:lnTo>
                <a:lnTo>
                  <a:pt x="693369" y="114300"/>
                </a:lnTo>
                <a:lnTo>
                  <a:pt x="697585" y="113030"/>
                </a:lnTo>
                <a:lnTo>
                  <a:pt x="697153" y="110490"/>
                </a:lnTo>
                <a:lnTo>
                  <a:pt x="696734" y="107950"/>
                </a:lnTo>
                <a:lnTo>
                  <a:pt x="696556" y="105410"/>
                </a:lnTo>
                <a:lnTo>
                  <a:pt x="696455" y="100330"/>
                </a:lnTo>
                <a:lnTo>
                  <a:pt x="698004" y="97790"/>
                </a:lnTo>
                <a:lnTo>
                  <a:pt x="698233" y="92710"/>
                </a:lnTo>
                <a:lnTo>
                  <a:pt x="698385" y="83820"/>
                </a:lnTo>
                <a:lnTo>
                  <a:pt x="699376" y="7747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bg object 80"/>
          <p:cNvSpPr/>
          <p:nvPr/>
        </p:nvSpPr>
        <p:spPr>
          <a:xfrm>
            <a:off x="2309888" y="769187"/>
            <a:ext cx="711835" cy="196850"/>
          </a:xfrm>
          <a:custGeom>
            <a:avLst/>
            <a:gdLst/>
            <a:ahLst/>
            <a:cxnLst/>
            <a:rect l="l" t="t" r="r" b="b"/>
            <a:pathLst>
              <a:path w="711835" h="196850">
                <a:moveTo>
                  <a:pt x="7670" y="100418"/>
                </a:moveTo>
                <a:lnTo>
                  <a:pt x="5270" y="100850"/>
                </a:lnTo>
                <a:lnTo>
                  <a:pt x="7404" y="100711"/>
                </a:lnTo>
                <a:lnTo>
                  <a:pt x="7670" y="100418"/>
                </a:lnTo>
                <a:close/>
              </a:path>
              <a:path w="711835" h="196850">
                <a:moveTo>
                  <a:pt x="10858" y="99834"/>
                </a:moveTo>
                <a:lnTo>
                  <a:pt x="8699" y="99796"/>
                </a:lnTo>
                <a:lnTo>
                  <a:pt x="7835" y="100241"/>
                </a:lnTo>
                <a:lnTo>
                  <a:pt x="7670" y="100418"/>
                </a:lnTo>
                <a:lnTo>
                  <a:pt x="10858" y="99834"/>
                </a:lnTo>
                <a:close/>
              </a:path>
              <a:path w="711835" h="196850">
                <a:moveTo>
                  <a:pt x="23812" y="98844"/>
                </a:moveTo>
                <a:lnTo>
                  <a:pt x="19481" y="99110"/>
                </a:lnTo>
                <a:lnTo>
                  <a:pt x="17741" y="98767"/>
                </a:lnTo>
                <a:lnTo>
                  <a:pt x="17754" y="99288"/>
                </a:lnTo>
                <a:lnTo>
                  <a:pt x="20370" y="99555"/>
                </a:lnTo>
                <a:lnTo>
                  <a:pt x="21234" y="99987"/>
                </a:lnTo>
                <a:lnTo>
                  <a:pt x="23812" y="98844"/>
                </a:lnTo>
                <a:close/>
              </a:path>
              <a:path w="711835" h="196850">
                <a:moveTo>
                  <a:pt x="212953" y="171145"/>
                </a:moveTo>
                <a:lnTo>
                  <a:pt x="209715" y="171450"/>
                </a:lnTo>
                <a:lnTo>
                  <a:pt x="212636" y="171450"/>
                </a:lnTo>
                <a:lnTo>
                  <a:pt x="212953" y="171145"/>
                </a:lnTo>
                <a:close/>
              </a:path>
              <a:path w="711835" h="196850">
                <a:moveTo>
                  <a:pt x="269913" y="154940"/>
                </a:moveTo>
                <a:lnTo>
                  <a:pt x="266827" y="154940"/>
                </a:lnTo>
                <a:lnTo>
                  <a:pt x="267957" y="155282"/>
                </a:lnTo>
                <a:lnTo>
                  <a:pt x="269913" y="154940"/>
                </a:lnTo>
                <a:close/>
              </a:path>
              <a:path w="711835" h="196850">
                <a:moveTo>
                  <a:pt x="274320" y="155778"/>
                </a:moveTo>
                <a:lnTo>
                  <a:pt x="274218" y="154940"/>
                </a:lnTo>
                <a:lnTo>
                  <a:pt x="269913" y="154940"/>
                </a:lnTo>
                <a:lnTo>
                  <a:pt x="273316" y="155917"/>
                </a:lnTo>
                <a:lnTo>
                  <a:pt x="274320" y="155778"/>
                </a:lnTo>
                <a:close/>
              </a:path>
              <a:path w="711835" h="196850">
                <a:moveTo>
                  <a:pt x="276796" y="154940"/>
                </a:moveTo>
                <a:lnTo>
                  <a:pt x="274053" y="153670"/>
                </a:lnTo>
                <a:lnTo>
                  <a:pt x="274218" y="154940"/>
                </a:lnTo>
                <a:lnTo>
                  <a:pt x="276796" y="154940"/>
                </a:lnTo>
                <a:close/>
              </a:path>
              <a:path w="711835" h="196850">
                <a:moveTo>
                  <a:pt x="453783" y="138430"/>
                </a:moveTo>
                <a:lnTo>
                  <a:pt x="451040" y="138430"/>
                </a:lnTo>
                <a:lnTo>
                  <a:pt x="443636" y="139700"/>
                </a:lnTo>
                <a:lnTo>
                  <a:pt x="452043" y="139700"/>
                </a:lnTo>
                <a:lnTo>
                  <a:pt x="453783" y="138430"/>
                </a:lnTo>
                <a:close/>
              </a:path>
              <a:path w="711835" h="196850">
                <a:moveTo>
                  <a:pt x="456958" y="137147"/>
                </a:moveTo>
                <a:lnTo>
                  <a:pt x="456107" y="137236"/>
                </a:lnTo>
                <a:lnTo>
                  <a:pt x="456780" y="138480"/>
                </a:lnTo>
                <a:lnTo>
                  <a:pt x="456958" y="137147"/>
                </a:lnTo>
                <a:close/>
              </a:path>
              <a:path w="711835" h="196850">
                <a:moveTo>
                  <a:pt x="496430" y="29210"/>
                </a:moveTo>
                <a:lnTo>
                  <a:pt x="493877" y="29210"/>
                </a:lnTo>
                <a:lnTo>
                  <a:pt x="493598" y="29578"/>
                </a:lnTo>
                <a:lnTo>
                  <a:pt x="496430" y="29210"/>
                </a:lnTo>
                <a:close/>
              </a:path>
              <a:path w="711835" h="196850">
                <a:moveTo>
                  <a:pt x="711619" y="59690"/>
                </a:moveTo>
                <a:lnTo>
                  <a:pt x="711428" y="58775"/>
                </a:lnTo>
                <a:lnTo>
                  <a:pt x="711555" y="60960"/>
                </a:lnTo>
                <a:lnTo>
                  <a:pt x="711619" y="59690"/>
                </a:lnTo>
                <a:close/>
              </a:path>
              <a:path w="711835" h="196850">
                <a:moveTo>
                  <a:pt x="711822" y="34290"/>
                </a:moveTo>
                <a:lnTo>
                  <a:pt x="711720" y="33020"/>
                </a:lnTo>
                <a:lnTo>
                  <a:pt x="711428" y="29210"/>
                </a:lnTo>
                <a:lnTo>
                  <a:pt x="711708" y="27940"/>
                </a:lnTo>
                <a:lnTo>
                  <a:pt x="709434" y="21590"/>
                </a:lnTo>
                <a:lnTo>
                  <a:pt x="710869" y="15240"/>
                </a:lnTo>
                <a:lnTo>
                  <a:pt x="709726" y="8890"/>
                </a:lnTo>
                <a:lnTo>
                  <a:pt x="708126" y="0"/>
                </a:lnTo>
                <a:lnTo>
                  <a:pt x="699198" y="1270"/>
                </a:lnTo>
                <a:lnTo>
                  <a:pt x="696036" y="1270"/>
                </a:lnTo>
                <a:lnTo>
                  <a:pt x="639940" y="8890"/>
                </a:lnTo>
                <a:lnTo>
                  <a:pt x="621157" y="12700"/>
                </a:lnTo>
                <a:lnTo>
                  <a:pt x="610285" y="13970"/>
                </a:lnTo>
                <a:lnTo>
                  <a:pt x="598843" y="13970"/>
                </a:lnTo>
                <a:lnTo>
                  <a:pt x="587171" y="15240"/>
                </a:lnTo>
                <a:lnTo>
                  <a:pt x="575602" y="17780"/>
                </a:lnTo>
                <a:lnTo>
                  <a:pt x="572858" y="17780"/>
                </a:lnTo>
                <a:lnTo>
                  <a:pt x="575221" y="19050"/>
                </a:lnTo>
                <a:lnTo>
                  <a:pt x="569087" y="19050"/>
                </a:lnTo>
                <a:lnTo>
                  <a:pt x="572858" y="17780"/>
                </a:lnTo>
                <a:lnTo>
                  <a:pt x="571258" y="17780"/>
                </a:lnTo>
                <a:lnTo>
                  <a:pt x="565226" y="19050"/>
                </a:lnTo>
                <a:lnTo>
                  <a:pt x="559435" y="20142"/>
                </a:lnTo>
                <a:lnTo>
                  <a:pt x="559435" y="129565"/>
                </a:lnTo>
                <a:lnTo>
                  <a:pt x="553542" y="130810"/>
                </a:lnTo>
                <a:lnTo>
                  <a:pt x="545592" y="130810"/>
                </a:lnTo>
                <a:lnTo>
                  <a:pt x="545439" y="132080"/>
                </a:lnTo>
                <a:lnTo>
                  <a:pt x="537845" y="132080"/>
                </a:lnTo>
                <a:lnTo>
                  <a:pt x="543153" y="130810"/>
                </a:lnTo>
                <a:lnTo>
                  <a:pt x="541985" y="130810"/>
                </a:lnTo>
                <a:lnTo>
                  <a:pt x="541794" y="130619"/>
                </a:lnTo>
                <a:lnTo>
                  <a:pt x="559435" y="129565"/>
                </a:lnTo>
                <a:lnTo>
                  <a:pt x="559435" y="20142"/>
                </a:lnTo>
                <a:lnTo>
                  <a:pt x="558444" y="20320"/>
                </a:lnTo>
                <a:lnTo>
                  <a:pt x="551256" y="21590"/>
                </a:lnTo>
                <a:lnTo>
                  <a:pt x="544004" y="21590"/>
                </a:lnTo>
                <a:lnTo>
                  <a:pt x="542988" y="22860"/>
                </a:lnTo>
                <a:lnTo>
                  <a:pt x="541413" y="22860"/>
                </a:lnTo>
                <a:lnTo>
                  <a:pt x="505269" y="27940"/>
                </a:lnTo>
                <a:lnTo>
                  <a:pt x="509701" y="29210"/>
                </a:lnTo>
                <a:lnTo>
                  <a:pt x="499224" y="29210"/>
                </a:lnTo>
                <a:lnTo>
                  <a:pt x="498170" y="29578"/>
                </a:lnTo>
                <a:lnTo>
                  <a:pt x="538200" y="29578"/>
                </a:lnTo>
                <a:lnTo>
                  <a:pt x="531571" y="30480"/>
                </a:lnTo>
                <a:lnTo>
                  <a:pt x="527723" y="30480"/>
                </a:lnTo>
                <a:lnTo>
                  <a:pt x="527723" y="132080"/>
                </a:lnTo>
                <a:lnTo>
                  <a:pt x="524065" y="132080"/>
                </a:lnTo>
                <a:lnTo>
                  <a:pt x="524725" y="131648"/>
                </a:lnTo>
                <a:lnTo>
                  <a:pt x="527608" y="131470"/>
                </a:lnTo>
                <a:lnTo>
                  <a:pt x="527723" y="132080"/>
                </a:lnTo>
                <a:lnTo>
                  <a:pt x="527723" y="30480"/>
                </a:lnTo>
                <a:lnTo>
                  <a:pt x="495592" y="30480"/>
                </a:lnTo>
                <a:lnTo>
                  <a:pt x="492874" y="30480"/>
                </a:lnTo>
                <a:lnTo>
                  <a:pt x="486359" y="30480"/>
                </a:lnTo>
                <a:lnTo>
                  <a:pt x="482396" y="31750"/>
                </a:lnTo>
                <a:lnTo>
                  <a:pt x="471373" y="33020"/>
                </a:lnTo>
                <a:lnTo>
                  <a:pt x="466953" y="33020"/>
                </a:lnTo>
                <a:lnTo>
                  <a:pt x="466140" y="34290"/>
                </a:lnTo>
                <a:lnTo>
                  <a:pt x="460641" y="35560"/>
                </a:lnTo>
                <a:lnTo>
                  <a:pt x="456780" y="34290"/>
                </a:lnTo>
                <a:lnTo>
                  <a:pt x="449389" y="36830"/>
                </a:lnTo>
                <a:lnTo>
                  <a:pt x="443903" y="36830"/>
                </a:lnTo>
                <a:lnTo>
                  <a:pt x="445706" y="38100"/>
                </a:lnTo>
                <a:lnTo>
                  <a:pt x="439343" y="39370"/>
                </a:lnTo>
                <a:lnTo>
                  <a:pt x="433882" y="39370"/>
                </a:lnTo>
                <a:lnTo>
                  <a:pt x="434848" y="38100"/>
                </a:lnTo>
                <a:lnTo>
                  <a:pt x="421195" y="40640"/>
                </a:lnTo>
                <a:lnTo>
                  <a:pt x="405701" y="41910"/>
                </a:lnTo>
                <a:lnTo>
                  <a:pt x="389750" y="44450"/>
                </a:lnTo>
                <a:lnTo>
                  <a:pt x="374751" y="48260"/>
                </a:lnTo>
                <a:lnTo>
                  <a:pt x="372846" y="46990"/>
                </a:lnTo>
                <a:lnTo>
                  <a:pt x="314045" y="57150"/>
                </a:lnTo>
                <a:lnTo>
                  <a:pt x="308521" y="57150"/>
                </a:lnTo>
                <a:lnTo>
                  <a:pt x="299948" y="58420"/>
                </a:lnTo>
                <a:lnTo>
                  <a:pt x="294754" y="58420"/>
                </a:lnTo>
                <a:lnTo>
                  <a:pt x="288099" y="60960"/>
                </a:lnTo>
                <a:lnTo>
                  <a:pt x="285521" y="60960"/>
                </a:lnTo>
                <a:lnTo>
                  <a:pt x="281406" y="62230"/>
                </a:lnTo>
                <a:lnTo>
                  <a:pt x="278815" y="63500"/>
                </a:lnTo>
                <a:lnTo>
                  <a:pt x="276771" y="62230"/>
                </a:lnTo>
                <a:lnTo>
                  <a:pt x="275564" y="62230"/>
                </a:lnTo>
                <a:lnTo>
                  <a:pt x="266534" y="63500"/>
                </a:lnTo>
                <a:lnTo>
                  <a:pt x="257213" y="63500"/>
                </a:lnTo>
                <a:lnTo>
                  <a:pt x="250926" y="66040"/>
                </a:lnTo>
                <a:lnTo>
                  <a:pt x="250190" y="64770"/>
                </a:lnTo>
                <a:lnTo>
                  <a:pt x="243573" y="67310"/>
                </a:lnTo>
                <a:lnTo>
                  <a:pt x="233921" y="68580"/>
                </a:lnTo>
                <a:lnTo>
                  <a:pt x="225412" y="69850"/>
                </a:lnTo>
                <a:lnTo>
                  <a:pt x="223608" y="69850"/>
                </a:lnTo>
                <a:lnTo>
                  <a:pt x="219989" y="70446"/>
                </a:lnTo>
                <a:lnTo>
                  <a:pt x="219989" y="72390"/>
                </a:lnTo>
                <a:lnTo>
                  <a:pt x="216954" y="72390"/>
                </a:lnTo>
                <a:lnTo>
                  <a:pt x="217081" y="71513"/>
                </a:lnTo>
                <a:lnTo>
                  <a:pt x="219989" y="72390"/>
                </a:lnTo>
                <a:lnTo>
                  <a:pt x="219989" y="70446"/>
                </a:lnTo>
                <a:lnTo>
                  <a:pt x="216611" y="70993"/>
                </a:lnTo>
                <a:lnTo>
                  <a:pt x="216611" y="71374"/>
                </a:lnTo>
                <a:lnTo>
                  <a:pt x="214452" y="72390"/>
                </a:lnTo>
                <a:lnTo>
                  <a:pt x="216408" y="71310"/>
                </a:lnTo>
                <a:lnTo>
                  <a:pt x="216611" y="71374"/>
                </a:lnTo>
                <a:lnTo>
                  <a:pt x="216611" y="70993"/>
                </a:lnTo>
                <a:lnTo>
                  <a:pt x="215798" y="71120"/>
                </a:lnTo>
                <a:lnTo>
                  <a:pt x="216027" y="71196"/>
                </a:lnTo>
                <a:lnTo>
                  <a:pt x="203720" y="72390"/>
                </a:lnTo>
                <a:lnTo>
                  <a:pt x="191427" y="74930"/>
                </a:lnTo>
                <a:lnTo>
                  <a:pt x="179362" y="76200"/>
                </a:lnTo>
                <a:lnTo>
                  <a:pt x="167017" y="78740"/>
                </a:lnTo>
                <a:lnTo>
                  <a:pt x="161798" y="78740"/>
                </a:lnTo>
                <a:lnTo>
                  <a:pt x="155308" y="80010"/>
                </a:lnTo>
                <a:lnTo>
                  <a:pt x="147993" y="81280"/>
                </a:lnTo>
                <a:lnTo>
                  <a:pt x="140309" y="81280"/>
                </a:lnTo>
                <a:lnTo>
                  <a:pt x="135077" y="83820"/>
                </a:lnTo>
                <a:lnTo>
                  <a:pt x="124345" y="83820"/>
                </a:lnTo>
                <a:lnTo>
                  <a:pt x="121259" y="85090"/>
                </a:lnTo>
                <a:lnTo>
                  <a:pt x="120408" y="85090"/>
                </a:lnTo>
                <a:lnTo>
                  <a:pt x="107149" y="86360"/>
                </a:lnTo>
                <a:lnTo>
                  <a:pt x="91948" y="88900"/>
                </a:lnTo>
                <a:lnTo>
                  <a:pt x="85915" y="88900"/>
                </a:lnTo>
                <a:lnTo>
                  <a:pt x="86753" y="90170"/>
                </a:lnTo>
                <a:lnTo>
                  <a:pt x="82435" y="91440"/>
                </a:lnTo>
                <a:lnTo>
                  <a:pt x="81584" y="90170"/>
                </a:lnTo>
                <a:lnTo>
                  <a:pt x="76847" y="91440"/>
                </a:lnTo>
                <a:lnTo>
                  <a:pt x="76390" y="92710"/>
                </a:lnTo>
                <a:lnTo>
                  <a:pt x="70802" y="93560"/>
                </a:lnTo>
                <a:lnTo>
                  <a:pt x="72517" y="92710"/>
                </a:lnTo>
                <a:lnTo>
                  <a:pt x="74256" y="91440"/>
                </a:lnTo>
                <a:lnTo>
                  <a:pt x="67779" y="91440"/>
                </a:lnTo>
                <a:lnTo>
                  <a:pt x="63030" y="93980"/>
                </a:lnTo>
                <a:lnTo>
                  <a:pt x="58420" y="93980"/>
                </a:lnTo>
                <a:lnTo>
                  <a:pt x="58420" y="95250"/>
                </a:lnTo>
                <a:lnTo>
                  <a:pt x="58229" y="95275"/>
                </a:lnTo>
                <a:lnTo>
                  <a:pt x="58420" y="95250"/>
                </a:lnTo>
                <a:lnTo>
                  <a:pt x="58420" y="93980"/>
                </a:lnTo>
                <a:lnTo>
                  <a:pt x="52692" y="93980"/>
                </a:lnTo>
                <a:lnTo>
                  <a:pt x="48793" y="95250"/>
                </a:lnTo>
                <a:lnTo>
                  <a:pt x="48907" y="95580"/>
                </a:lnTo>
                <a:lnTo>
                  <a:pt x="46824" y="96139"/>
                </a:lnTo>
                <a:lnTo>
                  <a:pt x="46824" y="183235"/>
                </a:lnTo>
                <a:lnTo>
                  <a:pt x="29337" y="186690"/>
                </a:lnTo>
                <a:lnTo>
                  <a:pt x="12839" y="190500"/>
                </a:lnTo>
                <a:lnTo>
                  <a:pt x="10706" y="190500"/>
                </a:lnTo>
                <a:lnTo>
                  <a:pt x="9512" y="186690"/>
                </a:lnTo>
                <a:lnTo>
                  <a:pt x="11112" y="187642"/>
                </a:lnTo>
                <a:lnTo>
                  <a:pt x="11417" y="188747"/>
                </a:lnTo>
                <a:lnTo>
                  <a:pt x="46824" y="183235"/>
                </a:lnTo>
                <a:lnTo>
                  <a:pt x="46824" y="96139"/>
                </a:lnTo>
                <a:lnTo>
                  <a:pt x="45351" y="96520"/>
                </a:lnTo>
                <a:lnTo>
                  <a:pt x="47929" y="95250"/>
                </a:lnTo>
                <a:lnTo>
                  <a:pt x="43624" y="95250"/>
                </a:lnTo>
                <a:lnTo>
                  <a:pt x="41059" y="96520"/>
                </a:lnTo>
                <a:lnTo>
                  <a:pt x="42341" y="96520"/>
                </a:lnTo>
                <a:lnTo>
                  <a:pt x="41236" y="97612"/>
                </a:lnTo>
                <a:lnTo>
                  <a:pt x="39865" y="97790"/>
                </a:lnTo>
                <a:lnTo>
                  <a:pt x="37604" y="97790"/>
                </a:lnTo>
                <a:lnTo>
                  <a:pt x="37592" y="98107"/>
                </a:lnTo>
                <a:lnTo>
                  <a:pt x="33426" y="98679"/>
                </a:lnTo>
                <a:lnTo>
                  <a:pt x="37274" y="97866"/>
                </a:lnTo>
                <a:lnTo>
                  <a:pt x="37592" y="98107"/>
                </a:lnTo>
                <a:lnTo>
                  <a:pt x="37592" y="97790"/>
                </a:lnTo>
                <a:lnTo>
                  <a:pt x="37185" y="97790"/>
                </a:lnTo>
                <a:lnTo>
                  <a:pt x="34137" y="97790"/>
                </a:lnTo>
                <a:lnTo>
                  <a:pt x="28219" y="99390"/>
                </a:lnTo>
                <a:lnTo>
                  <a:pt x="8712" y="102057"/>
                </a:lnTo>
                <a:lnTo>
                  <a:pt x="4953" y="125971"/>
                </a:lnTo>
                <a:lnTo>
                  <a:pt x="4826" y="123190"/>
                </a:lnTo>
                <a:lnTo>
                  <a:pt x="4711" y="114300"/>
                </a:lnTo>
                <a:lnTo>
                  <a:pt x="4597" y="113030"/>
                </a:lnTo>
                <a:lnTo>
                  <a:pt x="4394" y="109220"/>
                </a:lnTo>
                <a:lnTo>
                  <a:pt x="4381" y="97790"/>
                </a:lnTo>
                <a:lnTo>
                  <a:pt x="3581" y="100330"/>
                </a:lnTo>
                <a:lnTo>
                  <a:pt x="2832" y="102870"/>
                </a:lnTo>
                <a:lnTo>
                  <a:pt x="2298" y="106680"/>
                </a:lnTo>
                <a:lnTo>
                  <a:pt x="1727" y="109220"/>
                </a:lnTo>
                <a:lnTo>
                  <a:pt x="1435" y="111760"/>
                </a:lnTo>
                <a:lnTo>
                  <a:pt x="723" y="120015"/>
                </a:lnTo>
                <a:lnTo>
                  <a:pt x="609" y="121920"/>
                </a:lnTo>
                <a:lnTo>
                  <a:pt x="495" y="124460"/>
                </a:lnTo>
                <a:lnTo>
                  <a:pt x="88" y="130810"/>
                </a:lnTo>
                <a:lnTo>
                  <a:pt x="977" y="168910"/>
                </a:lnTo>
                <a:lnTo>
                  <a:pt x="5422" y="196850"/>
                </a:lnTo>
                <a:lnTo>
                  <a:pt x="27965" y="195580"/>
                </a:lnTo>
                <a:lnTo>
                  <a:pt x="37274" y="193040"/>
                </a:lnTo>
                <a:lnTo>
                  <a:pt x="56921" y="190500"/>
                </a:lnTo>
                <a:lnTo>
                  <a:pt x="65786" y="189230"/>
                </a:lnTo>
                <a:lnTo>
                  <a:pt x="157607" y="179070"/>
                </a:lnTo>
                <a:lnTo>
                  <a:pt x="169125" y="177800"/>
                </a:lnTo>
                <a:lnTo>
                  <a:pt x="203949" y="172720"/>
                </a:lnTo>
                <a:lnTo>
                  <a:pt x="206311" y="171450"/>
                </a:lnTo>
                <a:lnTo>
                  <a:pt x="206946" y="171450"/>
                </a:lnTo>
                <a:lnTo>
                  <a:pt x="210502" y="170180"/>
                </a:lnTo>
                <a:lnTo>
                  <a:pt x="213969" y="170180"/>
                </a:lnTo>
                <a:lnTo>
                  <a:pt x="212953" y="171145"/>
                </a:lnTo>
                <a:lnTo>
                  <a:pt x="223126" y="170180"/>
                </a:lnTo>
                <a:lnTo>
                  <a:pt x="262991" y="166370"/>
                </a:lnTo>
                <a:lnTo>
                  <a:pt x="264045" y="165100"/>
                </a:lnTo>
                <a:lnTo>
                  <a:pt x="272415" y="165100"/>
                </a:lnTo>
                <a:lnTo>
                  <a:pt x="272897" y="163830"/>
                </a:lnTo>
                <a:lnTo>
                  <a:pt x="272503" y="163830"/>
                </a:lnTo>
                <a:lnTo>
                  <a:pt x="285013" y="162560"/>
                </a:lnTo>
                <a:lnTo>
                  <a:pt x="297497" y="162560"/>
                </a:lnTo>
                <a:lnTo>
                  <a:pt x="333959" y="160020"/>
                </a:lnTo>
                <a:lnTo>
                  <a:pt x="345948" y="158750"/>
                </a:lnTo>
                <a:lnTo>
                  <a:pt x="405879" y="152400"/>
                </a:lnTo>
                <a:lnTo>
                  <a:pt x="441921" y="149860"/>
                </a:lnTo>
                <a:lnTo>
                  <a:pt x="478396" y="146050"/>
                </a:lnTo>
                <a:lnTo>
                  <a:pt x="496608" y="144780"/>
                </a:lnTo>
                <a:lnTo>
                  <a:pt x="514832" y="143510"/>
                </a:lnTo>
                <a:lnTo>
                  <a:pt x="539280" y="140970"/>
                </a:lnTo>
                <a:lnTo>
                  <a:pt x="450316" y="140970"/>
                </a:lnTo>
                <a:lnTo>
                  <a:pt x="429742" y="140970"/>
                </a:lnTo>
                <a:lnTo>
                  <a:pt x="423799" y="140970"/>
                </a:lnTo>
                <a:lnTo>
                  <a:pt x="413677" y="142240"/>
                </a:lnTo>
                <a:lnTo>
                  <a:pt x="407568" y="143510"/>
                </a:lnTo>
                <a:lnTo>
                  <a:pt x="407238" y="143510"/>
                </a:lnTo>
                <a:lnTo>
                  <a:pt x="408813" y="142240"/>
                </a:lnTo>
                <a:lnTo>
                  <a:pt x="402082" y="142240"/>
                </a:lnTo>
                <a:lnTo>
                  <a:pt x="407771" y="144780"/>
                </a:lnTo>
                <a:lnTo>
                  <a:pt x="399948" y="144780"/>
                </a:lnTo>
                <a:lnTo>
                  <a:pt x="401675" y="143510"/>
                </a:lnTo>
                <a:lnTo>
                  <a:pt x="396951" y="144780"/>
                </a:lnTo>
                <a:lnTo>
                  <a:pt x="392290" y="143510"/>
                </a:lnTo>
                <a:lnTo>
                  <a:pt x="386930" y="146050"/>
                </a:lnTo>
                <a:lnTo>
                  <a:pt x="386702" y="144780"/>
                </a:lnTo>
                <a:lnTo>
                  <a:pt x="383667" y="144780"/>
                </a:lnTo>
                <a:lnTo>
                  <a:pt x="377990" y="146050"/>
                </a:lnTo>
                <a:lnTo>
                  <a:pt x="373862" y="147320"/>
                </a:lnTo>
                <a:lnTo>
                  <a:pt x="373138" y="146050"/>
                </a:lnTo>
                <a:lnTo>
                  <a:pt x="375716" y="146050"/>
                </a:lnTo>
                <a:lnTo>
                  <a:pt x="370687" y="144780"/>
                </a:lnTo>
                <a:lnTo>
                  <a:pt x="370471" y="147320"/>
                </a:lnTo>
                <a:lnTo>
                  <a:pt x="360705" y="147320"/>
                </a:lnTo>
                <a:lnTo>
                  <a:pt x="353822" y="148590"/>
                </a:lnTo>
                <a:lnTo>
                  <a:pt x="346011" y="148590"/>
                </a:lnTo>
                <a:lnTo>
                  <a:pt x="327266" y="149860"/>
                </a:lnTo>
                <a:lnTo>
                  <a:pt x="308444" y="152400"/>
                </a:lnTo>
                <a:lnTo>
                  <a:pt x="289674" y="153670"/>
                </a:lnTo>
                <a:lnTo>
                  <a:pt x="274320" y="155778"/>
                </a:lnTo>
                <a:lnTo>
                  <a:pt x="274370" y="156210"/>
                </a:lnTo>
                <a:lnTo>
                  <a:pt x="273316" y="155917"/>
                </a:lnTo>
                <a:lnTo>
                  <a:pt x="271132" y="156210"/>
                </a:lnTo>
                <a:lnTo>
                  <a:pt x="267957" y="155282"/>
                </a:lnTo>
                <a:lnTo>
                  <a:pt x="262458" y="156210"/>
                </a:lnTo>
                <a:lnTo>
                  <a:pt x="257073" y="156210"/>
                </a:lnTo>
                <a:lnTo>
                  <a:pt x="253669" y="157480"/>
                </a:lnTo>
                <a:lnTo>
                  <a:pt x="253822" y="157480"/>
                </a:lnTo>
                <a:lnTo>
                  <a:pt x="250253" y="158750"/>
                </a:lnTo>
                <a:lnTo>
                  <a:pt x="245503" y="156210"/>
                </a:lnTo>
                <a:lnTo>
                  <a:pt x="243738" y="158750"/>
                </a:lnTo>
                <a:lnTo>
                  <a:pt x="240830" y="157480"/>
                </a:lnTo>
                <a:lnTo>
                  <a:pt x="237413" y="160020"/>
                </a:lnTo>
                <a:lnTo>
                  <a:pt x="235026" y="157480"/>
                </a:lnTo>
                <a:lnTo>
                  <a:pt x="230746" y="160020"/>
                </a:lnTo>
                <a:lnTo>
                  <a:pt x="231228" y="158750"/>
                </a:lnTo>
                <a:lnTo>
                  <a:pt x="225158" y="158750"/>
                </a:lnTo>
                <a:lnTo>
                  <a:pt x="218960" y="162560"/>
                </a:lnTo>
                <a:lnTo>
                  <a:pt x="216522" y="161290"/>
                </a:lnTo>
                <a:lnTo>
                  <a:pt x="211455" y="162560"/>
                </a:lnTo>
                <a:lnTo>
                  <a:pt x="205600" y="162560"/>
                </a:lnTo>
                <a:lnTo>
                  <a:pt x="204800" y="163830"/>
                </a:lnTo>
                <a:lnTo>
                  <a:pt x="204241" y="163830"/>
                </a:lnTo>
                <a:lnTo>
                  <a:pt x="204965" y="162560"/>
                </a:lnTo>
                <a:lnTo>
                  <a:pt x="175564" y="166370"/>
                </a:lnTo>
                <a:lnTo>
                  <a:pt x="161150" y="168910"/>
                </a:lnTo>
                <a:lnTo>
                  <a:pt x="147967" y="171424"/>
                </a:lnTo>
                <a:lnTo>
                  <a:pt x="148437" y="170180"/>
                </a:lnTo>
                <a:lnTo>
                  <a:pt x="132651" y="172720"/>
                </a:lnTo>
                <a:lnTo>
                  <a:pt x="125361" y="173990"/>
                </a:lnTo>
                <a:lnTo>
                  <a:pt x="119126" y="175260"/>
                </a:lnTo>
                <a:lnTo>
                  <a:pt x="116484" y="176530"/>
                </a:lnTo>
                <a:lnTo>
                  <a:pt x="110070" y="176530"/>
                </a:lnTo>
                <a:lnTo>
                  <a:pt x="102412" y="177800"/>
                </a:lnTo>
                <a:lnTo>
                  <a:pt x="101320" y="179070"/>
                </a:lnTo>
                <a:lnTo>
                  <a:pt x="100126" y="177800"/>
                </a:lnTo>
                <a:lnTo>
                  <a:pt x="96723" y="177800"/>
                </a:lnTo>
                <a:lnTo>
                  <a:pt x="91338" y="180340"/>
                </a:lnTo>
                <a:lnTo>
                  <a:pt x="88074" y="180340"/>
                </a:lnTo>
                <a:lnTo>
                  <a:pt x="49377" y="182829"/>
                </a:lnTo>
                <a:lnTo>
                  <a:pt x="174574" y="163309"/>
                </a:lnTo>
                <a:lnTo>
                  <a:pt x="300901" y="147777"/>
                </a:lnTo>
                <a:lnTo>
                  <a:pt x="455155" y="135801"/>
                </a:lnTo>
                <a:lnTo>
                  <a:pt x="520446" y="131902"/>
                </a:lnTo>
                <a:lnTo>
                  <a:pt x="512965" y="134620"/>
                </a:lnTo>
                <a:lnTo>
                  <a:pt x="509651" y="134620"/>
                </a:lnTo>
                <a:lnTo>
                  <a:pt x="513207" y="133350"/>
                </a:lnTo>
                <a:lnTo>
                  <a:pt x="505548" y="133350"/>
                </a:lnTo>
                <a:lnTo>
                  <a:pt x="501357" y="135890"/>
                </a:lnTo>
                <a:lnTo>
                  <a:pt x="496709" y="137160"/>
                </a:lnTo>
                <a:lnTo>
                  <a:pt x="494411" y="137160"/>
                </a:lnTo>
                <a:lnTo>
                  <a:pt x="487108" y="138417"/>
                </a:lnTo>
                <a:lnTo>
                  <a:pt x="483235" y="137160"/>
                </a:lnTo>
                <a:lnTo>
                  <a:pt x="488302" y="137160"/>
                </a:lnTo>
                <a:lnTo>
                  <a:pt x="482447" y="135890"/>
                </a:lnTo>
                <a:lnTo>
                  <a:pt x="485165" y="134620"/>
                </a:lnTo>
                <a:lnTo>
                  <a:pt x="481114" y="135890"/>
                </a:lnTo>
                <a:lnTo>
                  <a:pt x="465213" y="135890"/>
                </a:lnTo>
                <a:lnTo>
                  <a:pt x="469595" y="138430"/>
                </a:lnTo>
                <a:lnTo>
                  <a:pt x="457060" y="138430"/>
                </a:lnTo>
                <a:lnTo>
                  <a:pt x="457466" y="139700"/>
                </a:lnTo>
                <a:lnTo>
                  <a:pt x="551510" y="139700"/>
                </a:lnTo>
                <a:lnTo>
                  <a:pt x="588721" y="137160"/>
                </a:lnTo>
                <a:lnTo>
                  <a:pt x="594855" y="134620"/>
                </a:lnTo>
                <a:lnTo>
                  <a:pt x="601713" y="134620"/>
                </a:lnTo>
                <a:lnTo>
                  <a:pt x="615784" y="132080"/>
                </a:lnTo>
                <a:lnTo>
                  <a:pt x="615264" y="132080"/>
                </a:lnTo>
                <a:lnTo>
                  <a:pt x="622947" y="130810"/>
                </a:lnTo>
                <a:lnTo>
                  <a:pt x="624992" y="132080"/>
                </a:lnTo>
                <a:lnTo>
                  <a:pt x="634873" y="132080"/>
                </a:lnTo>
                <a:lnTo>
                  <a:pt x="634936" y="130810"/>
                </a:lnTo>
                <a:lnTo>
                  <a:pt x="638632" y="132080"/>
                </a:lnTo>
                <a:lnTo>
                  <a:pt x="637146" y="130810"/>
                </a:lnTo>
                <a:lnTo>
                  <a:pt x="640486" y="129540"/>
                </a:lnTo>
                <a:lnTo>
                  <a:pt x="643407" y="132080"/>
                </a:lnTo>
                <a:lnTo>
                  <a:pt x="648271" y="130810"/>
                </a:lnTo>
                <a:lnTo>
                  <a:pt x="648474" y="130810"/>
                </a:lnTo>
                <a:lnTo>
                  <a:pt x="648106" y="129540"/>
                </a:lnTo>
                <a:lnTo>
                  <a:pt x="649173" y="130810"/>
                </a:lnTo>
                <a:lnTo>
                  <a:pt x="654367" y="129540"/>
                </a:lnTo>
                <a:lnTo>
                  <a:pt x="654735" y="129540"/>
                </a:lnTo>
                <a:lnTo>
                  <a:pt x="655764" y="130810"/>
                </a:lnTo>
                <a:lnTo>
                  <a:pt x="662965" y="132080"/>
                </a:lnTo>
                <a:lnTo>
                  <a:pt x="685546" y="129540"/>
                </a:lnTo>
                <a:lnTo>
                  <a:pt x="708113" y="127000"/>
                </a:lnTo>
                <a:lnTo>
                  <a:pt x="708342" y="121920"/>
                </a:lnTo>
                <a:lnTo>
                  <a:pt x="708558" y="116840"/>
                </a:lnTo>
                <a:lnTo>
                  <a:pt x="708952" y="107950"/>
                </a:lnTo>
                <a:lnTo>
                  <a:pt x="709688" y="96520"/>
                </a:lnTo>
                <a:lnTo>
                  <a:pt x="709764" y="95364"/>
                </a:lnTo>
                <a:lnTo>
                  <a:pt x="708812" y="96520"/>
                </a:lnTo>
                <a:lnTo>
                  <a:pt x="708888" y="93980"/>
                </a:lnTo>
                <a:lnTo>
                  <a:pt x="711073" y="92710"/>
                </a:lnTo>
                <a:lnTo>
                  <a:pt x="709117" y="87630"/>
                </a:lnTo>
                <a:lnTo>
                  <a:pt x="708621" y="86360"/>
                </a:lnTo>
                <a:lnTo>
                  <a:pt x="709574" y="82550"/>
                </a:lnTo>
                <a:lnTo>
                  <a:pt x="709993" y="83820"/>
                </a:lnTo>
                <a:lnTo>
                  <a:pt x="710120" y="85521"/>
                </a:lnTo>
                <a:lnTo>
                  <a:pt x="710209" y="86360"/>
                </a:lnTo>
                <a:lnTo>
                  <a:pt x="710488" y="82550"/>
                </a:lnTo>
                <a:lnTo>
                  <a:pt x="710577" y="81280"/>
                </a:lnTo>
                <a:lnTo>
                  <a:pt x="710666" y="80010"/>
                </a:lnTo>
                <a:lnTo>
                  <a:pt x="710780" y="77470"/>
                </a:lnTo>
                <a:lnTo>
                  <a:pt x="710895" y="67310"/>
                </a:lnTo>
                <a:lnTo>
                  <a:pt x="710984" y="64770"/>
                </a:lnTo>
                <a:lnTo>
                  <a:pt x="711327" y="58775"/>
                </a:lnTo>
                <a:lnTo>
                  <a:pt x="711377" y="58547"/>
                </a:lnTo>
                <a:lnTo>
                  <a:pt x="711428" y="58775"/>
                </a:lnTo>
                <a:lnTo>
                  <a:pt x="711403" y="58420"/>
                </a:lnTo>
                <a:lnTo>
                  <a:pt x="711327" y="57150"/>
                </a:lnTo>
                <a:lnTo>
                  <a:pt x="711174" y="54610"/>
                </a:lnTo>
                <a:lnTo>
                  <a:pt x="711288" y="45720"/>
                </a:lnTo>
                <a:lnTo>
                  <a:pt x="711454" y="39370"/>
                </a:lnTo>
                <a:lnTo>
                  <a:pt x="710933" y="33020"/>
                </a:lnTo>
                <a:lnTo>
                  <a:pt x="711822" y="3429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bg object 81"/>
          <p:cNvSpPr/>
          <p:nvPr/>
        </p:nvSpPr>
        <p:spPr>
          <a:xfrm>
            <a:off x="2311908" y="926083"/>
            <a:ext cx="706120" cy="170180"/>
          </a:xfrm>
          <a:custGeom>
            <a:avLst/>
            <a:gdLst/>
            <a:ahLst/>
            <a:cxnLst/>
            <a:rect l="l" t="t" r="r" b="b"/>
            <a:pathLst>
              <a:path w="706119" h="170180">
                <a:moveTo>
                  <a:pt x="3441" y="145630"/>
                </a:moveTo>
                <a:lnTo>
                  <a:pt x="3251" y="144780"/>
                </a:lnTo>
                <a:lnTo>
                  <a:pt x="3441" y="146050"/>
                </a:lnTo>
                <a:lnTo>
                  <a:pt x="3441" y="145630"/>
                </a:lnTo>
                <a:close/>
              </a:path>
              <a:path w="706119" h="170180">
                <a:moveTo>
                  <a:pt x="3911" y="70967"/>
                </a:moveTo>
                <a:lnTo>
                  <a:pt x="3848" y="70764"/>
                </a:lnTo>
                <a:lnTo>
                  <a:pt x="3797" y="70573"/>
                </a:lnTo>
                <a:lnTo>
                  <a:pt x="3644" y="70396"/>
                </a:lnTo>
                <a:lnTo>
                  <a:pt x="3175" y="71158"/>
                </a:lnTo>
                <a:lnTo>
                  <a:pt x="3911" y="70967"/>
                </a:lnTo>
                <a:close/>
              </a:path>
              <a:path w="706119" h="170180">
                <a:moveTo>
                  <a:pt x="7137" y="167297"/>
                </a:moveTo>
                <a:lnTo>
                  <a:pt x="6781" y="165061"/>
                </a:lnTo>
                <a:lnTo>
                  <a:pt x="6667" y="165722"/>
                </a:lnTo>
                <a:lnTo>
                  <a:pt x="6565" y="166484"/>
                </a:lnTo>
                <a:lnTo>
                  <a:pt x="6438" y="166776"/>
                </a:lnTo>
                <a:lnTo>
                  <a:pt x="7137" y="167297"/>
                </a:lnTo>
                <a:close/>
              </a:path>
              <a:path w="706119" h="170180">
                <a:moveTo>
                  <a:pt x="8140" y="168046"/>
                </a:moveTo>
                <a:lnTo>
                  <a:pt x="7137" y="167297"/>
                </a:lnTo>
                <a:lnTo>
                  <a:pt x="7162" y="167513"/>
                </a:lnTo>
                <a:lnTo>
                  <a:pt x="7899" y="168059"/>
                </a:lnTo>
                <a:lnTo>
                  <a:pt x="8140" y="168046"/>
                </a:lnTo>
                <a:close/>
              </a:path>
              <a:path w="706119" h="170180">
                <a:moveTo>
                  <a:pt x="9080" y="168744"/>
                </a:moveTo>
                <a:lnTo>
                  <a:pt x="8394" y="168224"/>
                </a:lnTo>
                <a:lnTo>
                  <a:pt x="8153" y="168236"/>
                </a:lnTo>
                <a:lnTo>
                  <a:pt x="8928" y="168821"/>
                </a:lnTo>
                <a:lnTo>
                  <a:pt x="9055" y="168859"/>
                </a:lnTo>
                <a:close/>
              </a:path>
              <a:path w="706119" h="170180">
                <a:moveTo>
                  <a:pt x="14744" y="169773"/>
                </a:moveTo>
                <a:lnTo>
                  <a:pt x="9220" y="168884"/>
                </a:lnTo>
                <a:lnTo>
                  <a:pt x="9055" y="168859"/>
                </a:lnTo>
                <a:lnTo>
                  <a:pt x="5981" y="168363"/>
                </a:lnTo>
                <a:lnTo>
                  <a:pt x="8153" y="168236"/>
                </a:lnTo>
                <a:lnTo>
                  <a:pt x="7924" y="168071"/>
                </a:lnTo>
                <a:lnTo>
                  <a:pt x="7251" y="168071"/>
                </a:lnTo>
                <a:lnTo>
                  <a:pt x="7162" y="167513"/>
                </a:lnTo>
                <a:lnTo>
                  <a:pt x="5994" y="166662"/>
                </a:lnTo>
                <a:lnTo>
                  <a:pt x="5765" y="166116"/>
                </a:lnTo>
                <a:lnTo>
                  <a:pt x="5486" y="164934"/>
                </a:lnTo>
                <a:lnTo>
                  <a:pt x="5765" y="169278"/>
                </a:lnTo>
                <a:lnTo>
                  <a:pt x="14744" y="169773"/>
                </a:lnTo>
                <a:close/>
              </a:path>
              <a:path w="706119" h="170180">
                <a:moveTo>
                  <a:pt x="14795" y="167868"/>
                </a:moveTo>
                <a:lnTo>
                  <a:pt x="8140" y="168046"/>
                </a:lnTo>
                <a:lnTo>
                  <a:pt x="8394" y="168224"/>
                </a:lnTo>
                <a:lnTo>
                  <a:pt x="14795" y="167868"/>
                </a:lnTo>
                <a:close/>
              </a:path>
              <a:path w="706119" h="170180">
                <a:moveTo>
                  <a:pt x="20332" y="166839"/>
                </a:moveTo>
                <a:lnTo>
                  <a:pt x="20205" y="166674"/>
                </a:lnTo>
                <a:lnTo>
                  <a:pt x="16116" y="167640"/>
                </a:lnTo>
                <a:lnTo>
                  <a:pt x="20332" y="166839"/>
                </a:lnTo>
                <a:close/>
              </a:path>
              <a:path w="706119" h="170180">
                <a:moveTo>
                  <a:pt x="31115" y="167589"/>
                </a:moveTo>
                <a:lnTo>
                  <a:pt x="26631" y="166370"/>
                </a:lnTo>
                <a:lnTo>
                  <a:pt x="31051" y="167640"/>
                </a:lnTo>
                <a:close/>
              </a:path>
              <a:path w="706119" h="170180">
                <a:moveTo>
                  <a:pt x="119773" y="161290"/>
                </a:moveTo>
                <a:lnTo>
                  <a:pt x="118084" y="160020"/>
                </a:lnTo>
                <a:lnTo>
                  <a:pt x="117081" y="161290"/>
                </a:lnTo>
                <a:lnTo>
                  <a:pt x="119773" y="161290"/>
                </a:lnTo>
                <a:close/>
              </a:path>
              <a:path w="706119" h="170180">
                <a:moveTo>
                  <a:pt x="125539" y="161264"/>
                </a:moveTo>
                <a:lnTo>
                  <a:pt x="125526" y="161112"/>
                </a:lnTo>
                <a:lnTo>
                  <a:pt x="125349" y="160985"/>
                </a:lnTo>
                <a:lnTo>
                  <a:pt x="125082" y="160858"/>
                </a:lnTo>
                <a:lnTo>
                  <a:pt x="125171" y="161036"/>
                </a:lnTo>
                <a:lnTo>
                  <a:pt x="125349" y="161188"/>
                </a:lnTo>
                <a:lnTo>
                  <a:pt x="125539" y="161264"/>
                </a:lnTo>
                <a:close/>
              </a:path>
              <a:path w="706119" h="170180">
                <a:moveTo>
                  <a:pt x="156387" y="156933"/>
                </a:moveTo>
                <a:lnTo>
                  <a:pt x="154241" y="157226"/>
                </a:lnTo>
                <a:lnTo>
                  <a:pt x="152438" y="157264"/>
                </a:lnTo>
                <a:lnTo>
                  <a:pt x="156171" y="157429"/>
                </a:lnTo>
                <a:lnTo>
                  <a:pt x="156387" y="156933"/>
                </a:lnTo>
                <a:close/>
              </a:path>
              <a:path w="706119" h="170180">
                <a:moveTo>
                  <a:pt x="204889" y="154876"/>
                </a:moveTo>
                <a:lnTo>
                  <a:pt x="201980" y="154851"/>
                </a:lnTo>
                <a:lnTo>
                  <a:pt x="201866" y="155282"/>
                </a:lnTo>
                <a:lnTo>
                  <a:pt x="204889" y="154876"/>
                </a:lnTo>
                <a:close/>
              </a:path>
              <a:path w="706119" h="170180">
                <a:moveTo>
                  <a:pt x="213029" y="153733"/>
                </a:moveTo>
                <a:lnTo>
                  <a:pt x="207683" y="154851"/>
                </a:lnTo>
                <a:lnTo>
                  <a:pt x="207352" y="154940"/>
                </a:lnTo>
                <a:lnTo>
                  <a:pt x="213029" y="153733"/>
                </a:lnTo>
                <a:close/>
              </a:path>
              <a:path w="706119" h="170180">
                <a:moveTo>
                  <a:pt x="256108" y="151688"/>
                </a:moveTo>
                <a:lnTo>
                  <a:pt x="252387" y="152247"/>
                </a:lnTo>
                <a:lnTo>
                  <a:pt x="251066" y="152527"/>
                </a:lnTo>
                <a:lnTo>
                  <a:pt x="256108" y="151688"/>
                </a:lnTo>
                <a:close/>
              </a:path>
              <a:path w="706119" h="170180">
                <a:moveTo>
                  <a:pt x="290982" y="147015"/>
                </a:moveTo>
                <a:lnTo>
                  <a:pt x="290728" y="146913"/>
                </a:lnTo>
                <a:lnTo>
                  <a:pt x="289674" y="147027"/>
                </a:lnTo>
                <a:lnTo>
                  <a:pt x="289255" y="147205"/>
                </a:lnTo>
                <a:lnTo>
                  <a:pt x="289217" y="147345"/>
                </a:lnTo>
                <a:lnTo>
                  <a:pt x="290182" y="147167"/>
                </a:lnTo>
                <a:lnTo>
                  <a:pt x="290982" y="147015"/>
                </a:lnTo>
                <a:close/>
              </a:path>
              <a:path w="706119" h="170180">
                <a:moveTo>
                  <a:pt x="314452" y="146519"/>
                </a:moveTo>
                <a:lnTo>
                  <a:pt x="313944" y="146532"/>
                </a:lnTo>
                <a:lnTo>
                  <a:pt x="313524" y="146532"/>
                </a:lnTo>
                <a:lnTo>
                  <a:pt x="313055" y="146545"/>
                </a:lnTo>
                <a:lnTo>
                  <a:pt x="313601" y="146634"/>
                </a:lnTo>
                <a:lnTo>
                  <a:pt x="314134" y="146659"/>
                </a:lnTo>
                <a:lnTo>
                  <a:pt x="314452" y="146519"/>
                </a:lnTo>
                <a:close/>
              </a:path>
              <a:path w="706119" h="170180">
                <a:moveTo>
                  <a:pt x="322402" y="146050"/>
                </a:moveTo>
                <a:lnTo>
                  <a:pt x="322199" y="146050"/>
                </a:lnTo>
                <a:lnTo>
                  <a:pt x="322402" y="146050"/>
                </a:lnTo>
                <a:close/>
              </a:path>
              <a:path w="706119" h="170180">
                <a:moveTo>
                  <a:pt x="387464" y="139700"/>
                </a:moveTo>
                <a:lnTo>
                  <a:pt x="387273" y="139026"/>
                </a:lnTo>
                <a:lnTo>
                  <a:pt x="385114" y="139700"/>
                </a:lnTo>
                <a:lnTo>
                  <a:pt x="387464" y="139700"/>
                </a:lnTo>
                <a:close/>
              </a:path>
              <a:path w="706119" h="170180">
                <a:moveTo>
                  <a:pt x="485686" y="12192"/>
                </a:moveTo>
                <a:lnTo>
                  <a:pt x="481177" y="12928"/>
                </a:lnTo>
                <a:lnTo>
                  <a:pt x="483311" y="12839"/>
                </a:lnTo>
                <a:lnTo>
                  <a:pt x="485686" y="12192"/>
                </a:lnTo>
                <a:close/>
              </a:path>
              <a:path w="706119" h="170180">
                <a:moveTo>
                  <a:pt x="487857" y="132080"/>
                </a:moveTo>
                <a:lnTo>
                  <a:pt x="487832" y="130873"/>
                </a:lnTo>
                <a:lnTo>
                  <a:pt x="482727" y="132080"/>
                </a:lnTo>
                <a:lnTo>
                  <a:pt x="487857" y="132080"/>
                </a:lnTo>
                <a:close/>
              </a:path>
              <a:path w="706119" h="170180">
                <a:moveTo>
                  <a:pt x="672871" y="110490"/>
                </a:moveTo>
                <a:lnTo>
                  <a:pt x="671512" y="110490"/>
                </a:lnTo>
                <a:lnTo>
                  <a:pt x="665772" y="110490"/>
                </a:lnTo>
                <a:lnTo>
                  <a:pt x="661479" y="111760"/>
                </a:lnTo>
                <a:lnTo>
                  <a:pt x="664832" y="111760"/>
                </a:lnTo>
                <a:lnTo>
                  <a:pt x="672871" y="110490"/>
                </a:lnTo>
                <a:close/>
              </a:path>
              <a:path w="706119" h="170180">
                <a:moveTo>
                  <a:pt x="674484" y="109220"/>
                </a:moveTo>
                <a:lnTo>
                  <a:pt x="673163" y="109220"/>
                </a:lnTo>
                <a:lnTo>
                  <a:pt x="672630" y="109626"/>
                </a:lnTo>
                <a:lnTo>
                  <a:pt x="673989" y="109626"/>
                </a:lnTo>
                <a:lnTo>
                  <a:pt x="674484" y="109220"/>
                </a:lnTo>
                <a:close/>
              </a:path>
              <a:path w="706119" h="170180">
                <a:moveTo>
                  <a:pt x="674547" y="107835"/>
                </a:moveTo>
                <a:lnTo>
                  <a:pt x="674052" y="107950"/>
                </a:lnTo>
                <a:lnTo>
                  <a:pt x="670140" y="109220"/>
                </a:lnTo>
                <a:lnTo>
                  <a:pt x="670572" y="109626"/>
                </a:lnTo>
                <a:lnTo>
                  <a:pt x="672769" y="109220"/>
                </a:lnTo>
                <a:lnTo>
                  <a:pt x="674547" y="107835"/>
                </a:lnTo>
                <a:close/>
              </a:path>
              <a:path w="706119" h="170180">
                <a:moveTo>
                  <a:pt x="705891" y="30480"/>
                </a:moveTo>
                <a:lnTo>
                  <a:pt x="704977" y="31750"/>
                </a:lnTo>
                <a:lnTo>
                  <a:pt x="704799" y="30480"/>
                </a:lnTo>
                <a:lnTo>
                  <a:pt x="704608" y="29210"/>
                </a:lnTo>
                <a:lnTo>
                  <a:pt x="704418" y="27940"/>
                </a:lnTo>
                <a:lnTo>
                  <a:pt x="704532" y="24130"/>
                </a:lnTo>
                <a:lnTo>
                  <a:pt x="703618" y="29210"/>
                </a:lnTo>
                <a:lnTo>
                  <a:pt x="701890" y="20320"/>
                </a:lnTo>
                <a:lnTo>
                  <a:pt x="701636" y="19050"/>
                </a:lnTo>
                <a:lnTo>
                  <a:pt x="705459" y="20320"/>
                </a:lnTo>
                <a:lnTo>
                  <a:pt x="705154" y="19050"/>
                </a:lnTo>
                <a:lnTo>
                  <a:pt x="702995" y="10160"/>
                </a:lnTo>
                <a:lnTo>
                  <a:pt x="704189" y="13970"/>
                </a:lnTo>
                <a:lnTo>
                  <a:pt x="703592" y="10160"/>
                </a:lnTo>
                <a:lnTo>
                  <a:pt x="702589" y="3810"/>
                </a:lnTo>
                <a:lnTo>
                  <a:pt x="701979" y="0"/>
                </a:lnTo>
                <a:lnTo>
                  <a:pt x="690651" y="1270"/>
                </a:lnTo>
                <a:lnTo>
                  <a:pt x="683475" y="1270"/>
                </a:lnTo>
                <a:lnTo>
                  <a:pt x="680186" y="3810"/>
                </a:lnTo>
                <a:lnTo>
                  <a:pt x="679284" y="2540"/>
                </a:lnTo>
                <a:lnTo>
                  <a:pt x="670750" y="2540"/>
                </a:lnTo>
                <a:lnTo>
                  <a:pt x="651675" y="5080"/>
                </a:lnTo>
                <a:lnTo>
                  <a:pt x="643623" y="5080"/>
                </a:lnTo>
                <a:lnTo>
                  <a:pt x="644512" y="3810"/>
                </a:lnTo>
                <a:lnTo>
                  <a:pt x="642251" y="3810"/>
                </a:lnTo>
                <a:lnTo>
                  <a:pt x="640613" y="5080"/>
                </a:lnTo>
                <a:lnTo>
                  <a:pt x="637717" y="5080"/>
                </a:lnTo>
                <a:lnTo>
                  <a:pt x="637857" y="3810"/>
                </a:lnTo>
                <a:lnTo>
                  <a:pt x="637552" y="3810"/>
                </a:lnTo>
                <a:lnTo>
                  <a:pt x="631545" y="5080"/>
                </a:lnTo>
                <a:lnTo>
                  <a:pt x="628510" y="5080"/>
                </a:lnTo>
                <a:lnTo>
                  <a:pt x="631063" y="3810"/>
                </a:lnTo>
                <a:lnTo>
                  <a:pt x="623023" y="5080"/>
                </a:lnTo>
                <a:lnTo>
                  <a:pt x="616229" y="5080"/>
                </a:lnTo>
                <a:lnTo>
                  <a:pt x="609815" y="6350"/>
                </a:lnTo>
                <a:lnTo>
                  <a:pt x="602894" y="7620"/>
                </a:lnTo>
                <a:lnTo>
                  <a:pt x="602818" y="6350"/>
                </a:lnTo>
                <a:lnTo>
                  <a:pt x="588708" y="6350"/>
                </a:lnTo>
                <a:lnTo>
                  <a:pt x="588860" y="5080"/>
                </a:lnTo>
                <a:lnTo>
                  <a:pt x="579132" y="6350"/>
                </a:lnTo>
                <a:lnTo>
                  <a:pt x="552602" y="10160"/>
                </a:lnTo>
                <a:lnTo>
                  <a:pt x="512660" y="10160"/>
                </a:lnTo>
                <a:lnTo>
                  <a:pt x="514642" y="11430"/>
                </a:lnTo>
                <a:lnTo>
                  <a:pt x="512445" y="12700"/>
                </a:lnTo>
                <a:lnTo>
                  <a:pt x="507136" y="12700"/>
                </a:lnTo>
                <a:lnTo>
                  <a:pt x="505104" y="13208"/>
                </a:lnTo>
                <a:lnTo>
                  <a:pt x="502158" y="13309"/>
                </a:lnTo>
                <a:lnTo>
                  <a:pt x="502323" y="12700"/>
                </a:lnTo>
                <a:lnTo>
                  <a:pt x="503402" y="12700"/>
                </a:lnTo>
                <a:lnTo>
                  <a:pt x="501002" y="11430"/>
                </a:lnTo>
                <a:lnTo>
                  <a:pt x="494868" y="11430"/>
                </a:lnTo>
                <a:lnTo>
                  <a:pt x="490042" y="12700"/>
                </a:lnTo>
                <a:lnTo>
                  <a:pt x="489737" y="13970"/>
                </a:lnTo>
                <a:lnTo>
                  <a:pt x="482638" y="14439"/>
                </a:lnTo>
                <a:lnTo>
                  <a:pt x="478751" y="13970"/>
                </a:lnTo>
                <a:lnTo>
                  <a:pt x="467258" y="15240"/>
                </a:lnTo>
                <a:lnTo>
                  <a:pt x="463550" y="15697"/>
                </a:lnTo>
                <a:lnTo>
                  <a:pt x="451116" y="16510"/>
                </a:lnTo>
                <a:lnTo>
                  <a:pt x="446379" y="16510"/>
                </a:lnTo>
                <a:lnTo>
                  <a:pt x="445223" y="16903"/>
                </a:lnTo>
                <a:lnTo>
                  <a:pt x="439686" y="17272"/>
                </a:lnTo>
                <a:lnTo>
                  <a:pt x="439724" y="16510"/>
                </a:lnTo>
                <a:lnTo>
                  <a:pt x="427050" y="17780"/>
                </a:lnTo>
                <a:lnTo>
                  <a:pt x="421462" y="18465"/>
                </a:lnTo>
                <a:lnTo>
                  <a:pt x="417156" y="18757"/>
                </a:lnTo>
                <a:lnTo>
                  <a:pt x="418719" y="17780"/>
                </a:lnTo>
                <a:lnTo>
                  <a:pt x="412838" y="17780"/>
                </a:lnTo>
                <a:lnTo>
                  <a:pt x="412419" y="19062"/>
                </a:lnTo>
                <a:lnTo>
                  <a:pt x="359562" y="22542"/>
                </a:lnTo>
                <a:lnTo>
                  <a:pt x="359562" y="142240"/>
                </a:lnTo>
                <a:lnTo>
                  <a:pt x="354114" y="143065"/>
                </a:lnTo>
                <a:lnTo>
                  <a:pt x="358508" y="140970"/>
                </a:lnTo>
                <a:lnTo>
                  <a:pt x="359562" y="142240"/>
                </a:lnTo>
                <a:lnTo>
                  <a:pt x="359562" y="22542"/>
                </a:lnTo>
                <a:lnTo>
                  <a:pt x="358203" y="22631"/>
                </a:lnTo>
                <a:lnTo>
                  <a:pt x="288544" y="31051"/>
                </a:lnTo>
                <a:lnTo>
                  <a:pt x="291693" y="29210"/>
                </a:lnTo>
                <a:lnTo>
                  <a:pt x="287223" y="30480"/>
                </a:lnTo>
                <a:lnTo>
                  <a:pt x="285318" y="31445"/>
                </a:lnTo>
                <a:lnTo>
                  <a:pt x="272211" y="33020"/>
                </a:lnTo>
                <a:lnTo>
                  <a:pt x="271424" y="33020"/>
                </a:lnTo>
                <a:lnTo>
                  <a:pt x="265468" y="33845"/>
                </a:lnTo>
                <a:lnTo>
                  <a:pt x="264998" y="33020"/>
                </a:lnTo>
                <a:lnTo>
                  <a:pt x="259194" y="34290"/>
                </a:lnTo>
                <a:lnTo>
                  <a:pt x="256362" y="34290"/>
                </a:lnTo>
                <a:lnTo>
                  <a:pt x="256540" y="34925"/>
                </a:lnTo>
                <a:lnTo>
                  <a:pt x="215341" y="39890"/>
                </a:lnTo>
                <a:lnTo>
                  <a:pt x="193509" y="43141"/>
                </a:lnTo>
                <a:lnTo>
                  <a:pt x="193509" y="152374"/>
                </a:lnTo>
                <a:lnTo>
                  <a:pt x="193509" y="43141"/>
                </a:lnTo>
                <a:lnTo>
                  <a:pt x="193192" y="43180"/>
                </a:lnTo>
                <a:lnTo>
                  <a:pt x="186169" y="43180"/>
                </a:lnTo>
                <a:lnTo>
                  <a:pt x="174663" y="45935"/>
                </a:lnTo>
                <a:lnTo>
                  <a:pt x="145846" y="50215"/>
                </a:lnTo>
                <a:lnTo>
                  <a:pt x="138430" y="50800"/>
                </a:lnTo>
                <a:lnTo>
                  <a:pt x="106083" y="55880"/>
                </a:lnTo>
                <a:lnTo>
                  <a:pt x="93027" y="56921"/>
                </a:lnTo>
                <a:lnTo>
                  <a:pt x="93027" y="159893"/>
                </a:lnTo>
                <a:lnTo>
                  <a:pt x="92900" y="160020"/>
                </a:lnTo>
                <a:lnTo>
                  <a:pt x="92011" y="160020"/>
                </a:lnTo>
                <a:lnTo>
                  <a:pt x="91846" y="159981"/>
                </a:lnTo>
                <a:lnTo>
                  <a:pt x="93027" y="159893"/>
                </a:lnTo>
                <a:lnTo>
                  <a:pt x="93027" y="56921"/>
                </a:lnTo>
                <a:lnTo>
                  <a:pt x="90119" y="57150"/>
                </a:lnTo>
                <a:lnTo>
                  <a:pt x="84137" y="57150"/>
                </a:lnTo>
                <a:lnTo>
                  <a:pt x="83896" y="57772"/>
                </a:lnTo>
                <a:lnTo>
                  <a:pt x="83896" y="161290"/>
                </a:lnTo>
                <a:lnTo>
                  <a:pt x="75996" y="161290"/>
                </a:lnTo>
                <a:lnTo>
                  <a:pt x="76034" y="161163"/>
                </a:lnTo>
                <a:lnTo>
                  <a:pt x="82651" y="160667"/>
                </a:lnTo>
                <a:lnTo>
                  <a:pt x="83896" y="161290"/>
                </a:lnTo>
                <a:lnTo>
                  <a:pt x="83896" y="57772"/>
                </a:lnTo>
                <a:lnTo>
                  <a:pt x="83642" y="58420"/>
                </a:lnTo>
                <a:lnTo>
                  <a:pt x="80137" y="59690"/>
                </a:lnTo>
                <a:lnTo>
                  <a:pt x="78676" y="58420"/>
                </a:lnTo>
                <a:lnTo>
                  <a:pt x="73355" y="60693"/>
                </a:lnTo>
                <a:lnTo>
                  <a:pt x="73355" y="161366"/>
                </a:lnTo>
                <a:lnTo>
                  <a:pt x="70840" y="162560"/>
                </a:lnTo>
                <a:lnTo>
                  <a:pt x="67691" y="162560"/>
                </a:lnTo>
                <a:lnTo>
                  <a:pt x="66890" y="161848"/>
                </a:lnTo>
                <a:lnTo>
                  <a:pt x="73355" y="161366"/>
                </a:lnTo>
                <a:lnTo>
                  <a:pt x="73355" y="60693"/>
                </a:lnTo>
                <a:lnTo>
                  <a:pt x="72707" y="60960"/>
                </a:lnTo>
                <a:lnTo>
                  <a:pt x="63957" y="60960"/>
                </a:lnTo>
                <a:lnTo>
                  <a:pt x="63957" y="162077"/>
                </a:lnTo>
                <a:lnTo>
                  <a:pt x="62331" y="162560"/>
                </a:lnTo>
                <a:lnTo>
                  <a:pt x="58242" y="162560"/>
                </a:lnTo>
                <a:lnTo>
                  <a:pt x="63957" y="162077"/>
                </a:lnTo>
                <a:lnTo>
                  <a:pt x="63957" y="60960"/>
                </a:lnTo>
                <a:lnTo>
                  <a:pt x="53822" y="60960"/>
                </a:lnTo>
                <a:lnTo>
                  <a:pt x="46901" y="63322"/>
                </a:lnTo>
                <a:lnTo>
                  <a:pt x="46901" y="163347"/>
                </a:lnTo>
                <a:lnTo>
                  <a:pt x="46456" y="163563"/>
                </a:lnTo>
                <a:lnTo>
                  <a:pt x="46456" y="165100"/>
                </a:lnTo>
                <a:lnTo>
                  <a:pt x="45948" y="165608"/>
                </a:lnTo>
                <a:lnTo>
                  <a:pt x="45186" y="165912"/>
                </a:lnTo>
                <a:lnTo>
                  <a:pt x="44272" y="166077"/>
                </a:lnTo>
                <a:lnTo>
                  <a:pt x="44323" y="165100"/>
                </a:lnTo>
                <a:lnTo>
                  <a:pt x="46456" y="165100"/>
                </a:lnTo>
                <a:lnTo>
                  <a:pt x="46456" y="163563"/>
                </a:lnTo>
                <a:lnTo>
                  <a:pt x="45885" y="163830"/>
                </a:lnTo>
                <a:lnTo>
                  <a:pt x="44450" y="163525"/>
                </a:lnTo>
                <a:lnTo>
                  <a:pt x="46901" y="163347"/>
                </a:lnTo>
                <a:lnTo>
                  <a:pt x="46901" y="63322"/>
                </a:lnTo>
                <a:lnTo>
                  <a:pt x="46355" y="63500"/>
                </a:lnTo>
                <a:lnTo>
                  <a:pt x="43903" y="63500"/>
                </a:lnTo>
                <a:lnTo>
                  <a:pt x="35394" y="66040"/>
                </a:lnTo>
                <a:lnTo>
                  <a:pt x="35915" y="64770"/>
                </a:lnTo>
                <a:lnTo>
                  <a:pt x="35534" y="64770"/>
                </a:lnTo>
                <a:lnTo>
                  <a:pt x="35191" y="65328"/>
                </a:lnTo>
                <a:lnTo>
                  <a:pt x="35191" y="164223"/>
                </a:lnTo>
                <a:lnTo>
                  <a:pt x="32664" y="165100"/>
                </a:lnTo>
                <a:lnTo>
                  <a:pt x="35102" y="164236"/>
                </a:lnTo>
                <a:lnTo>
                  <a:pt x="35191" y="65328"/>
                </a:lnTo>
                <a:lnTo>
                  <a:pt x="34747" y="66040"/>
                </a:lnTo>
                <a:lnTo>
                  <a:pt x="33121" y="66040"/>
                </a:lnTo>
                <a:lnTo>
                  <a:pt x="32905" y="64770"/>
                </a:lnTo>
                <a:lnTo>
                  <a:pt x="23317" y="67310"/>
                </a:lnTo>
                <a:lnTo>
                  <a:pt x="20053" y="67310"/>
                </a:lnTo>
                <a:lnTo>
                  <a:pt x="19469" y="66040"/>
                </a:lnTo>
                <a:lnTo>
                  <a:pt x="10795" y="66040"/>
                </a:lnTo>
                <a:lnTo>
                  <a:pt x="8648" y="67310"/>
                </a:lnTo>
                <a:lnTo>
                  <a:pt x="5549" y="68580"/>
                </a:lnTo>
                <a:lnTo>
                  <a:pt x="2349" y="69850"/>
                </a:lnTo>
                <a:lnTo>
                  <a:pt x="1206" y="71120"/>
                </a:lnTo>
                <a:lnTo>
                  <a:pt x="2235" y="71120"/>
                </a:lnTo>
                <a:lnTo>
                  <a:pt x="4279" y="69850"/>
                </a:lnTo>
                <a:lnTo>
                  <a:pt x="7785" y="69850"/>
                </a:lnTo>
                <a:lnTo>
                  <a:pt x="7785" y="70726"/>
                </a:lnTo>
                <a:lnTo>
                  <a:pt x="5118" y="71120"/>
                </a:lnTo>
                <a:lnTo>
                  <a:pt x="3911" y="71120"/>
                </a:lnTo>
                <a:lnTo>
                  <a:pt x="3937" y="71297"/>
                </a:lnTo>
                <a:lnTo>
                  <a:pt x="3416" y="71374"/>
                </a:lnTo>
                <a:lnTo>
                  <a:pt x="431" y="98767"/>
                </a:lnTo>
                <a:lnTo>
                  <a:pt x="0" y="117767"/>
                </a:lnTo>
                <a:lnTo>
                  <a:pt x="2019" y="132842"/>
                </a:lnTo>
                <a:lnTo>
                  <a:pt x="1727" y="133350"/>
                </a:lnTo>
                <a:lnTo>
                  <a:pt x="1727" y="130810"/>
                </a:lnTo>
                <a:lnTo>
                  <a:pt x="1638" y="133350"/>
                </a:lnTo>
                <a:lnTo>
                  <a:pt x="1435" y="138430"/>
                </a:lnTo>
                <a:lnTo>
                  <a:pt x="3403" y="140944"/>
                </a:lnTo>
                <a:lnTo>
                  <a:pt x="4013" y="143814"/>
                </a:lnTo>
                <a:lnTo>
                  <a:pt x="3556" y="145630"/>
                </a:lnTo>
                <a:lnTo>
                  <a:pt x="3543" y="146050"/>
                </a:lnTo>
                <a:lnTo>
                  <a:pt x="4394" y="149860"/>
                </a:lnTo>
                <a:lnTo>
                  <a:pt x="5308" y="149860"/>
                </a:lnTo>
                <a:lnTo>
                  <a:pt x="6515" y="155498"/>
                </a:lnTo>
                <a:lnTo>
                  <a:pt x="4991" y="158750"/>
                </a:lnTo>
                <a:lnTo>
                  <a:pt x="6477" y="160020"/>
                </a:lnTo>
                <a:lnTo>
                  <a:pt x="6908" y="162560"/>
                </a:lnTo>
                <a:lnTo>
                  <a:pt x="6311" y="162560"/>
                </a:lnTo>
                <a:lnTo>
                  <a:pt x="7962" y="166370"/>
                </a:lnTo>
                <a:lnTo>
                  <a:pt x="6756" y="161290"/>
                </a:lnTo>
                <a:lnTo>
                  <a:pt x="8026" y="163830"/>
                </a:lnTo>
                <a:lnTo>
                  <a:pt x="8089" y="166370"/>
                </a:lnTo>
                <a:lnTo>
                  <a:pt x="8318" y="167640"/>
                </a:lnTo>
                <a:lnTo>
                  <a:pt x="13843" y="167640"/>
                </a:lnTo>
                <a:lnTo>
                  <a:pt x="19939" y="166370"/>
                </a:lnTo>
                <a:lnTo>
                  <a:pt x="20205" y="166674"/>
                </a:lnTo>
                <a:lnTo>
                  <a:pt x="21463" y="166370"/>
                </a:lnTo>
                <a:lnTo>
                  <a:pt x="21729" y="166573"/>
                </a:lnTo>
                <a:lnTo>
                  <a:pt x="20332" y="166839"/>
                </a:lnTo>
                <a:lnTo>
                  <a:pt x="21018" y="167640"/>
                </a:lnTo>
                <a:lnTo>
                  <a:pt x="22110" y="166852"/>
                </a:lnTo>
                <a:lnTo>
                  <a:pt x="23177" y="167640"/>
                </a:lnTo>
                <a:lnTo>
                  <a:pt x="27686" y="165100"/>
                </a:lnTo>
                <a:lnTo>
                  <a:pt x="32385" y="166370"/>
                </a:lnTo>
                <a:lnTo>
                  <a:pt x="31115" y="167589"/>
                </a:lnTo>
                <a:lnTo>
                  <a:pt x="31330" y="167640"/>
                </a:lnTo>
                <a:lnTo>
                  <a:pt x="33972" y="165100"/>
                </a:lnTo>
                <a:lnTo>
                  <a:pt x="38506" y="166903"/>
                </a:lnTo>
                <a:lnTo>
                  <a:pt x="37617" y="166839"/>
                </a:lnTo>
                <a:lnTo>
                  <a:pt x="33693" y="167360"/>
                </a:lnTo>
                <a:lnTo>
                  <a:pt x="37719" y="167513"/>
                </a:lnTo>
                <a:lnTo>
                  <a:pt x="37528" y="167805"/>
                </a:lnTo>
                <a:lnTo>
                  <a:pt x="39522" y="167309"/>
                </a:lnTo>
                <a:lnTo>
                  <a:pt x="40386" y="167640"/>
                </a:lnTo>
                <a:lnTo>
                  <a:pt x="44259" y="166370"/>
                </a:lnTo>
                <a:lnTo>
                  <a:pt x="44424" y="166585"/>
                </a:lnTo>
                <a:lnTo>
                  <a:pt x="44805" y="166916"/>
                </a:lnTo>
                <a:lnTo>
                  <a:pt x="45859" y="166878"/>
                </a:lnTo>
                <a:lnTo>
                  <a:pt x="46151" y="165633"/>
                </a:lnTo>
                <a:lnTo>
                  <a:pt x="46482" y="165100"/>
                </a:lnTo>
                <a:lnTo>
                  <a:pt x="52692" y="165100"/>
                </a:lnTo>
                <a:lnTo>
                  <a:pt x="59194" y="163830"/>
                </a:lnTo>
                <a:lnTo>
                  <a:pt x="58826" y="165100"/>
                </a:lnTo>
                <a:lnTo>
                  <a:pt x="71589" y="163830"/>
                </a:lnTo>
                <a:lnTo>
                  <a:pt x="77736" y="163830"/>
                </a:lnTo>
                <a:lnTo>
                  <a:pt x="77571" y="165100"/>
                </a:lnTo>
                <a:lnTo>
                  <a:pt x="78638" y="162560"/>
                </a:lnTo>
                <a:lnTo>
                  <a:pt x="89382" y="162560"/>
                </a:lnTo>
                <a:lnTo>
                  <a:pt x="88582" y="163830"/>
                </a:lnTo>
                <a:lnTo>
                  <a:pt x="89623" y="163830"/>
                </a:lnTo>
                <a:lnTo>
                  <a:pt x="91427" y="163830"/>
                </a:lnTo>
                <a:lnTo>
                  <a:pt x="92748" y="162560"/>
                </a:lnTo>
                <a:lnTo>
                  <a:pt x="95516" y="162560"/>
                </a:lnTo>
                <a:lnTo>
                  <a:pt x="94526" y="163830"/>
                </a:lnTo>
                <a:lnTo>
                  <a:pt x="100253" y="163830"/>
                </a:lnTo>
                <a:lnTo>
                  <a:pt x="105943" y="161290"/>
                </a:lnTo>
                <a:lnTo>
                  <a:pt x="113372" y="161290"/>
                </a:lnTo>
                <a:lnTo>
                  <a:pt x="113703" y="160020"/>
                </a:lnTo>
                <a:lnTo>
                  <a:pt x="107543" y="158813"/>
                </a:lnTo>
                <a:lnTo>
                  <a:pt x="115201" y="158242"/>
                </a:lnTo>
                <a:lnTo>
                  <a:pt x="115341" y="158750"/>
                </a:lnTo>
                <a:lnTo>
                  <a:pt x="115709" y="158750"/>
                </a:lnTo>
                <a:lnTo>
                  <a:pt x="113703" y="160020"/>
                </a:lnTo>
                <a:lnTo>
                  <a:pt x="114363" y="160020"/>
                </a:lnTo>
                <a:lnTo>
                  <a:pt x="116039" y="158750"/>
                </a:lnTo>
                <a:lnTo>
                  <a:pt x="117398" y="158750"/>
                </a:lnTo>
                <a:lnTo>
                  <a:pt x="114376" y="160020"/>
                </a:lnTo>
                <a:lnTo>
                  <a:pt x="116078" y="160020"/>
                </a:lnTo>
                <a:lnTo>
                  <a:pt x="118745" y="158750"/>
                </a:lnTo>
                <a:lnTo>
                  <a:pt x="118770" y="160020"/>
                </a:lnTo>
                <a:lnTo>
                  <a:pt x="120446" y="160020"/>
                </a:lnTo>
                <a:lnTo>
                  <a:pt x="119773" y="161290"/>
                </a:lnTo>
                <a:lnTo>
                  <a:pt x="124764" y="161290"/>
                </a:lnTo>
                <a:lnTo>
                  <a:pt x="124980" y="160020"/>
                </a:lnTo>
                <a:lnTo>
                  <a:pt x="132905" y="160020"/>
                </a:lnTo>
                <a:lnTo>
                  <a:pt x="129222" y="161290"/>
                </a:lnTo>
                <a:lnTo>
                  <a:pt x="132588" y="161290"/>
                </a:lnTo>
                <a:lnTo>
                  <a:pt x="133934" y="160020"/>
                </a:lnTo>
                <a:lnTo>
                  <a:pt x="137629" y="161290"/>
                </a:lnTo>
                <a:lnTo>
                  <a:pt x="137642" y="160020"/>
                </a:lnTo>
                <a:lnTo>
                  <a:pt x="139319" y="158750"/>
                </a:lnTo>
                <a:lnTo>
                  <a:pt x="139674" y="160020"/>
                </a:lnTo>
                <a:lnTo>
                  <a:pt x="140347" y="160020"/>
                </a:lnTo>
                <a:lnTo>
                  <a:pt x="143268" y="158750"/>
                </a:lnTo>
                <a:lnTo>
                  <a:pt x="154165" y="158750"/>
                </a:lnTo>
                <a:lnTo>
                  <a:pt x="150723" y="157480"/>
                </a:lnTo>
                <a:lnTo>
                  <a:pt x="150418" y="157480"/>
                </a:lnTo>
                <a:lnTo>
                  <a:pt x="151599" y="157276"/>
                </a:lnTo>
                <a:lnTo>
                  <a:pt x="151892" y="157289"/>
                </a:lnTo>
                <a:lnTo>
                  <a:pt x="152438" y="157264"/>
                </a:lnTo>
                <a:lnTo>
                  <a:pt x="151790" y="157251"/>
                </a:lnTo>
                <a:lnTo>
                  <a:pt x="157797" y="156210"/>
                </a:lnTo>
                <a:lnTo>
                  <a:pt x="172897" y="156210"/>
                </a:lnTo>
                <a:lnTo>
                  <a:pt x="180251" y="154940"/>
                </a:lnTo>
                <a:lnTo>
                  <a:pt x="180276" y="156210"/>
                </a:lnTo>
                <a:lnTo>
                  <a:pt x="185991" y="154940"/>
                </a:lnTo>
                <a:lnTo>
                  <a:pt x="193052" y="154940"/>
                </a:lnTo>
                <a:lnTo>
                  <a:pt x="197078" y="153670"/>
                </a:lnTo>
                <a:lnTo>
                  <a:pt x="201168" y="153670"/>
                </a:lnTo>
                <a:lnTo>
                  <a:pt x="200482" y="154940"/>
                </a:lnTo>
                <a:lnTo>
                  <a:pt x="202006" y="154508"/>
                </a:lnTo>
                <a:lnTo>
                  <a:pt x="204851" y="153670"/>
                </a:lnTo>
                <a:lnTo>
                  <a:pt x="211709" y="153670"/>
                </a:lnTo>
                <a:lnTo>
                  <a:pt x="207759" y="154825"/>
                </a:lnTo>
                <a:lnTo>
                  <a:pt x="212966" y="153670"/>
                </a:lnTo>
                <a:lnTo>
                  <a:pt x="214325" y="154940"/>
                </a:lnTo>
                <a:lnTo>
                  <a:pt x="220357" y="153670"/>
                </a:lnTo>
                <a:lnTo>
                  <a:pt x="218351" y="154940"/>
                </a:lnTo>
                <a:lnTo>
                  <a:pt x="224777" y="153670"/>
                </a:lnTo>
                <a:lnTo>
                  <a:pt x="223393" y="153670"/>
                </a:lnTo>
                <a:lnTo>
                  <a:pt x="226428" y="152400"/>
                </a:lnTo>
                <a:lnTo>
                  <a:pt x="231825" y="152400"/>
                </a:lnTo>
                <a:lnTo>
                  <a:pt x="230479" y="153670"/>
                </a:lnTo>
                <a:lnTo>
                  <a:pt x="238874" y="153670"/>
                </a:lnTo>
                <a:lnTo>
                  <a:pt x="246481" y="152400"/>
                </a:lnTo>
                <a:lnTo>
                  <a:pt x="253593" y="151130"/>
                </a:lnTo>
                <a:lnTo>
                  <a:pt x="254038" y="151130"/>
                </a:lnTo>
                <a:lnTo>
                  <a:pt x="256717" y="149860"/>
                </a:lnTo>
                <a:lnTo>
                  <a:pt x="262102" y="149860"/>
                </a:lnTo>
                <a:lnTo>
                  <a:pt x="262623" y="149974"/>
                </a:lnTo>
                <a:lnTo>
                  <a:pt x="254038" y="151130"/>
                </a:lnTo>
                <a:lnTo>
                  <a:pt x="260464" y="151130"/>
                </a:lnTo>
                <a:lnTo>
                  <a:pt x="263004" y="150063"/>
                </a:lnTo>
                <a:lnTo>
                  <a:pt x="267881" y="151130"/>
                </a:lnTo>
                <a:lnTo>
                  <a:pt x="276999" y="151130"/>
                </a:lnTo>
                <a:lnTo>
                  <a:pt x="276250" y="148590"/>
                </a:lnTo>
                <a:lnTo>
                  <a:pt x="282981" y="148590"/>
                </a:lnTo>
                <a:lnTo>
                  <a:pt x="281940" y="147320"/>
                </a:lnTo>
                <a:lnTo>
                  <a:pt x="287655" y="146050"/>
                </a:lnTo>
                <a:lnTo>
                  <a:pt x="293052" y="146050"/>
                </a:lnTo>
                <a:lnTo>
                  <a:pt x="294462" y="147320"/>
                </a:lnTo>
                <a:lnTo>
                  <a:pt x="291096" y="148590"/>
                </a:lnTo>
                <a:lnTo>
                  <a:pt x="302094" y="148590"/>
                </a:lnTo>
                <a:lnTo>
                  <a:pt x="305917" y="147320"/>
                </a:lnTo>
                <a:lnTo>
                  <a:pt x="311912" y="147320"/>
                </a:lnTo>
                <a:lnTo>
                  <a:pt x="310819" y="146050"/>
                </a:lnTo>
                <a:lnTo>
                  <a:pt x="322199" y="146050"/>
                </a:lnTo>
                <a:lnTo>
                  <a:pt x="316445" y="144780"/>
                </a:lnTo>
                <a:lnTo>
                  <a:pt x="327558" y="144780"/>
                </a:lnTo>
                <a:lnTo>
                  <a:pt x="322313" y="146037"/>
                </a:lnTo>
                <a:lnTo>
                  <a:pt x="329260" y="144780"/>
                </a:lnTo>
                <a:lnTo>
                  <a:pt x="333641" y="144780"/>
                </a:lnTo>
                <a:lnTo>
                  <a:pt x="328599" y="147320"/>
                </a:lnTo>
                <a:lnTo>
                  <a:pt x="334987" y="144780"/>
                </a:lnTo>
                <a:lnTo>
                  <a:pt x="340741" y="146050"/>
                </a:lnTo>
                <a:lnTo>
                  <a:pt x="343103" y="146050"/>
                </a:lnTo>
                <a:lnTo>
                  <a:pt x="341096" y="147320"/>
                </a:lnTo>
                <a:lnTo>
                  <a:pt x="344462" y="146050"/>
                </a:lnTo>
                <a:lnTo>
                  <a:pt x="346481" y="146050"/>
                </a:lnTo>
                <a:lnTo>
                  <a:pt x="344449" y="144780"/>
                </a:lnTo>
                <a:lnTo>
                  <a:pt x="348157" y="144780"/>
                </a:lnTo>
                <a:lnTo>
                  <a:pt x="348157" y="146050"/>
                </a:lnTo>
                <a:lnTo>
                  <a:pt x="350164" y="144780"/>
                </a:lnTo>
                <a:lnTo>
                  <a:pt x="346430" y="143510"/>
                </a:lnTo>
                <a:lnTo>
                  <a:pt x="350443" y="142240"/>
                </a:lnTo>
                <a:lnTo>
                  <a:pt x="352666" y="143281"/>
                </a:lnTo>
                <a:lnTo>
                  <a:pt x="351116" y="143510"/>
                </a:lnTo>
                <a:lnTo>
                  <a:pt x="353161" y="143510"/>
                </a:lnTo>
                <a:lnTo>
                  <a:pt x="360616" y="143510"/>
                </a:lnTo>
                <a:lnTo>
                  <a:pt x="353529" y="144780"/>
                </a:lnTo>
                <a:lnTo>
                  <a:pt x="357771" y="144780"/>
                </a:lnTo>
                <a:lnTo>
                  <a:pt x="365912" y="146050"/>
                </a:lnTo>
                <a:lnTo>
                  <a:pt x="361327" y="143510"/>
                </a:lnTo>
                <a:lnTo>
                  <a:pt x="369658" y="142240"/>
                </a:lnTo>
                <a:lnTo>
                  <a:pt x="368668" y="143510"/>
                </a:lnTo>
                <a:lnTo>
                  <a:pt x="369697" y="143510"/>
                </a:lnTo>
                <a:lnTo>
                  <a:pt x="371348" y="142240"/>
                </a:lnTo>
                <a:lnTo>
                  <a:pt x="374370" y="140970"/>
                </a:lnTo>
                <a:lnTo>
                  <a:pt x="380136" y="140970"/>
                </a:lnTo>
                <a:lnTo>
                  <a:pt x="382917" y="139700"/>
                </a:lnTo>
                <a:lnTo>
                  <a:pt x="383400" y="139700"/>
                </a:lnTo>
                <a:lnTo>
                  <a:pt x="384784" y="139687"/>
                </a:lnTo>
                <a:lnTo>
                  <a:pt x="384048" y="139636"/>
                </a:lnTo>
                <a:lnTo>
                  <a:pt x="383552" y="139649"/>
                </a:lnTo>
                <a:lnTo>
                  <a:pt x="387096" y="138430"/>
                </a:lnTo>
                <a:lnTo>
                  <a:pt x="387273" y="139026"/>
                </a:lnTo>
                <a:lnTo>
                  <a:pt x="389128" y="138430"/>
                </a:lnTo>
                <a:lnTo>
                  <a:pt x="394563" y="139700"/>
                </a:lnTo>
                <a:lnTo>
                  <a:pt x="400253" y="138430"/>
                </a:lnTo>
                <a:lnTo>
                  <a:pt x="402958" y="138430"/>
                </a:lnTo>
                <a:lnTo>
                  <a:pt x="400634" y="139700"/>
                </a:lnTo>
                <a:lnTo>
                  <a:pt x="403009" y="139700"/>
                </a:lnTo>
                <a:lnTo>
                  <a:pt x="409371" y="138430"/>
                </a:lnTo>
                <a:lnTo>
                  <a:pt x="410095" y="140970"/>
                </a:lnTo>
                <a:lnTo>
                  <a:pt x="416801" y="139700"/>
                </a:lnTo>
                <a:lnTo>
                  <a:pt x="414756" y="138430"/>
                </a:lnTo>
                <a:lnTo>
                  <a:pt x="414426" y="138430"/>
                </a:lnTo>
                <a:lnTo>
                  <a:pt x="419112" y="137160"/>
                </a:lnTo>
                <a:lnTo>
                  <a:pt x="408038" y="138430"/>
                </a:lnTo>
                <a:lnTo>
                  <a:pt x="405980" y="138430"/>
                </a:lnTo>
                <a:lnTo>
                  <a:pt x="409321" y="137160"/>
                </a:lnTo>
                <a:lnTo>
                  <a:pt x="411683" y="137160"/>
                </a:lnTo>
                <a:lnTo>
                  <a:pt x="408038" y="138430"/>
                </a:lnTo>
                <a:lnTo>
                  <a:pt x="415048" y="137160"/>
                </a:lnTo>
                <a:lnTo>
                  <a:pt x="412038" y="137160"/>
                </a:lnTo>
                <a:lnTo>
                  <a:pt x="414909" y="135470"/>
                </a:lnTo>
                <a:lnTo>
                  <a:pt x="418617" y="135166"/>
                </a:lnTo>
                <a:lnTo>
                  <a:pt x="421754" y="135890"/>
                </a:lnTo>
                <a:lnTo>
                  <a:pt x="421830" y="138430"/>
                </a:lnTo>
                <a:lnTo>
                  <a:pt x="429933" y="138430"/>
                </a:lnTo>
                <a:lnTo>
                  <a:pt x="435927" y="135890"/>
                </a:lnTo>
                <a:lnTo>
                  <a:pt x="446379" y="134620"/>
                </a:lnTo>
                <a:lnTo>
                  <a:pt x="443014" y="134620"/>
                </a:lnTo>
                <a:lnTo>
                  <a:pt x="444296" y="133350"/>
                </a:lnTo>
                <a:lnTo>
                  <a:pt x="449402" y="134620"/>
                </a:lnTo>
                <a:lnTo>
                  <a:pt x="452729" y="133350"/>
                </a:lnTo>
                <a:lnTo>
                  <a:pt x="452501" y="134620"/>
                </a:lnTo>
                <a:lnTo>
                  <a:pt x="456971" y="134620"/>
                </a:lnTo>
                <a:lnTo>
                  <a:pt x="457187" y="134670"/>
                </a:lnTo>
                <a:lnTo>
                  <a:pt x="463727" y="134620"/>
                </a:lnTo>
                <a:lnTo>
                  <a:pt x="464515" y="132080"/>
                </a:lnTo>
                <a:lnTo>
                  <a:pt x="469252" y="133350"/>
                </a:lnTo>
                <a:lnTo>
                  <a:pt x="477685" y="133350"/>
                </a:lnTo>
                <a:lnTo>
                  <a:pt x="477989" y="132080"/>
                </a:lnTo>
                <a:lnTo>
                  <a:pt x="478421" y="130238"/>
                </a:lnTo>
                <a:lnTo>
                  <a:pt x="486625" y="129565"/>
                </a:lnTo>
                <a:lnTo>
                  <a:pt x="484339" y="130810"/>
                </a:lnTo>
                <a:lnTo>
                  <a:pt x="487832" y="130810"/>
                </a:lnTo>
                <a:lnTo>
                  <a:pt x="488061" y="130810"/>
                </a:lnTo>
                <a:lnTo>
                  <a:pt x="489470" y="130810"/>
                </a:lnTo>
                <a:lnTo>
                  <a:pt x="495198" y="129540"/>
                </a:lnTo>
                <a:lnTo>
                  <a:pt x="498856" y="129540"/>
                </a:lnTo>
                <a:lnTo>
                  <a:pt x="499071" y="128549"/>
                </a:lnTo>
                <a:lnTo>
                  <a:pt x="525360" y="126390"/>
                </a:lnTo>
                <a:lnTo>
                  <a:pt x="525119" y="127812"/>
                </a:lnTo>
                <a:lnTo>
                  <a:pt x="528485" y="127050"/>
                </a:lnTo>
                <a:lnTo>
                  <a:pt x="527761" y="126187"/>
                </a:lnTo>
                <a:lnTo>
                  <a:pt x="533247" y="125730"/>
                </a:lnTo>
                <a:lnTo>
                  <a:pt x="534720" y="125730"/>
                </a:lnTo>
                <a:lnTo>
                  <a:pt x="536816" y="125437"/>
                </a:lnTo>
                <a:lnTo>
                  <a:pt x="559981" y="123532"/>
                </a:lnTo>
                <a:lnTo>
                  <a:pt x="563676" y="123088"/>
                </a:lnTo>
                <a:lnTo>
                  <a:pt x="564476" y="124460"/>
                </a:lnTo>
                <a:lnTo>
                  <a:pt x="569048" y="122440"/>
                </a:lnTo>
                <a:lnTo>
                  <a:pt x="576872" y="121488"/>
                </a:lnTo>
                <a:lnTo>
                  <a:pt x="578866" y="121920"/>
                </a:lnTo>
                <a:lnTo>
                  <a:pt x="581939" y="121920"/>
                </a:lnTo>
                <a:lnTo>
                  <a:pt x="585393" y="120459"/>
                </a:lnTo>
                <a:lnTo>
                  <a:pt x="594207" y="119380"/>
                </a:lnTo>
                <a:lnTo>
                  <a:pt x="594956" y="119380"/>
                </a:lnTo>
                <a:lnTo>
                  <a:pt x="595528" y="119227"/>
                </a:lnTo>
                <a:lnTo>
                  <a:pt x="615137" y="116840"/>
                </a:lnTo>
                <a:lnTo>
                  <a:pt x="616775" y="116840"/>
                </a:lnTo>
                <a:lnTo>
                  <a:pt x="616305" y="116700"/>
                </a:lnTo>
                <a:lnTo>
                  <a:pt x="625830" y="115544"/>
                </a:lnTo>
                <a:lnTo>
                  <a:pt x="620166" y="116840"/>
                </a:lnTo>
                <a:lnTo>
                  <a:pt x="623265" y="118110"/>
                </a:lnTo>
                <a:lnTo>
                  <a:pt x="627532" y="115570"/>
                </a:lnTo>
                <a:lnTo>
                  <a:pt x="630262" y="115570"/>
                </a:lnTo>
                <a:lnTo>
                  <a:pt x="638975" y="114300"/>
                </a:lnTo>
                <a:lnTo>
                  <a:pt x="638949" y="113957"/>
                </a:lnTo>
                <a:lnTo>
                  <a:pt x="647915" y="112864"/>
                </a:lnTo>
                <a:lnTo>
                  <a:pt x="648652" y="112699"/>
                </a:lnTo>
                <a:lnTo>
                  <a:pt x="652119" y="112699"/>
                </a:lnTo>
                <a:lnTo>
                  <a:pt x="654100" y="111760"/>
                </a:lnTo>
                <a:lnTo>
                  <a:pt x="651535" y="112001"/>
                </a:lnTo>
                <a:lnTo>
                  <a:pt x="656920" y="110718"/>
                </a:lnTo>
                <a:lnTo>
                  <a:pt x="658406" y="111760"/>
                </a:lnTo>
                <a:lnTo>
                  <a:pt x="661720" y="110490"/>
                </a:lnTo>
                <a:lnTo>
                  <a:pt x="665861" y="109220"/>
                </a:lnTo>
                <a:lnTo>
                  <a:pt x="670001" y="107950"/>
                </a:lnTo>
                <a:lnTo>
                  <a:pt x="676008" y="106680"/>
                </a:lnTo>
                <a:lnTo>
                  <a:pt x="674547" y="107835"/>
                </a:lnTo>
                <a:lnTo>
                  <a:pt x="679348" y="106680"/>
                </a:lnTo>
                <a:lnTo>
                  <a:pt x="686015" y="105410"/>
                </a:lnTo>
                <a:lnTo>
                  <a:pt x="685736" y="106680"/>
                </a:lnTo>
                <a:lnTo>
                  <a:pt x="691299" y="106680"/>
                </a:lnTo>
                <a:lnTo>
                  <a:pt x="695617" y="105410"/>
                </a:lnTo>
                <a:lnTo>
                  <a:pt x="699935" y="104140"/>
                </a:lnTo>
                <a:lnTo>
                  <a:pt x="700214" y="101600"/>
                </a:lnTo>
                <a:lnTo>
                  <a:pt x="700747" y="96520"/>
                </a:lnTo>
                <a:lnTo>
                  <a:pt x="701154" y="92710"/>
                </a:lnTo>
                <a:lnTo>
                  <a:pt x="702411" y="91440"/>
                </a:lnTo>
                <a:lnTo>
                  <a:pt x="702525" y="82550"/>
                </a:lnTo>
                <a:lnTo>
                  <a:pt x="703199" y="72390"/>
                </a:lnTo>
                <a:lnTo>
                  <a:pt x="703948" y="63500"/>
                </a:lnTo>
                <a:lnTo>
                  <a:pt x="704126" y="58420"/>
                </a:lnTo>
                <a:lnTo>
                  <a:pt x="704291" y="53340"/>
                </a:lnTo>
                <a:lnTo>
                  <a:pt x="701611" y="58420"/>
                </a:lnTo>
                <a:lnTo>
                  <a:pt x="704278" y="49530"/>
                </a:lnTo>
                <a:lnTo>
                  <a:pt x="703681" y="49530"/>
                </a:lnTo>
                <a:lnTo>
                  <a:pt x="704240" y="45085"/>
                </a:lnTo>
                <a:lnTo>
                  <a:pt x="703338" y="48856"/>
                </a:lnTo>
                <a:lnTo>
                  <a:pt x="703300" y="49530"/>
                </a:lnTo>
                <a:lnTo>
                  <a:pt x="701548" y="49530"/>
                </a:lnTo>
                <a:lnTo>
                  <a:pt x="701471" y="48260"/>
                </a:lnTo>
                <a:lnTo>
                  <a:pt x="701421" y="45720"/>
                </a:lnTo>
                <a:lnTo>
                  <a:pt x="701598" y="45720"/>
                </a:lnTo>
                <a:lnTo>
                  <a:pt x="701789" y="44284"/>
                </a:lnTo>
                <a:lnTo>
                  <a:pt x="702081" y="43903"/>
                </a:lnTo>
                <a:lnTo>
                  <a:pt x="703135" y="48856"/>
                </a:lnTo>
                <a:lnTo>
                  <a:pt x="702995" y="43903"/>
                </a:lnTo>
                <a:lnTo>
                  <a:pt x="702805" y="37706"/>
                </a:lnTo>
                <a:lnTo>
                  <a:pt x="702373" y="40144"/>
                </a:lnTo>
                <a:lnTo>
                  <a:pt x="703021" y="35560"/>
                </a:lnTo>
                <a:lnTo>
                  <a:pt x="703732" y="33020"/>
                </a:lnTo>
                <a:lnTo>
                  <a:pt x="703707" y="38100"/>
                </a:lnTo>
                <a:lnTo>
                  <a:pt x="704278" y="38100"/>
                </a:lnTo>
                <a:lnTo>
                  <a:pt x="704303" y="33020"/>
                </a:lnTo>
                <a:lnTo>
                  <a:pt x="704303" y="30480"/>
                </a:lnTo>
                <a:lnTo>
                  <a:pt x="705332" y="35560"/>
                </a:lnTo>
                <a:lnTo>
                  <a:pt x="705751" y="31750"/>
                </a:lnTo>
                <a:lnTo>
                  <a:pt x="705891" y="3048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bg object 82"/>
          <p:cNvSpPr/>
          <p:nvPr/>
        </p:nvSpPr>
        <p:spPr>
          <a:xfrm>
            <a:off x="2323985" y="1075041"/>
            <a:ext cx="691515" cy="170180"/>
          </a:xfrm>
          <a:custGeom>
            <a:avLst/>
            <a:gdLst/>
            <a:ahLst/>
            <a:cxnLst/>
            <a:rect l="l" t="t" r="r" b="b"/>
            <a:pathLst>
              <a:path w="691514" h="170180">
                <a:moveTo>
                  <a:pt x="6858" y="42799"/>
                </a:moveTo>
                <a:lnTo>
                  <a:pt x="6045" y="43091"/>
                </a:lnTo>
                <a:lnTo>
                  <a:pt x="6858" y="43230"/>
                </a:lnTo>
                <a:lnTo>
                  <a:pt x="6858" y="42799"/>
                </a:lnTo>
                <a:close/>
              </a:path>
              <a:path w="691514" h="170180">
                <a:moveTo>
                  <a:pt x="7454" y="43307"/>
                </a:moveTo>
                <a:lnTo>
                  <a:pt x="6858" y="43230"/>
                </a:lnTo>
                <a:lnTo>
                  <a:pt x="6858" y="43561"/>
                </a:lnTo>
                <a:lnTo>
                  <a:pt x="7226" y="43319"/>
                </a:lnTo>
                <a:lnTo>
                  <a:pt x="7454" y="43307"/>
                </a:lnTo>
                <a:close/>
              </a:path>
              <a:path w="691514" h="170180">
                <a:moveTo>
                  <a:pt x="8216" y="42494"/>
                </a:moveTo>
                <a:lnTo>
                  <a:pt x="7277" y="42392"/>
                </a:lnTo>
                <a:lnTo>
                  <a:pt x="6540" y="42456"/>
                </a:lnTo>
                <a:lnTo>
                  <a:pt x="5956" y="42633"/>
                </a:lnTo>
                <a:lnTo>
                  <a:pt x="4673" y="42862"/>
                </a:lnTo>
                <a:lnTo>
                  <a:pt x="3695" y="43586"/>
                </a:lnTo>
                <a:lnTo>
                  <a:pt x="3340" y="44056"/>
                </a:lnTo>
                <a:lnTo>
                  <a:pt x="6045" y="43091"/>
                </a:lnTo>
                <a:lnTo>
                  <a:pt x="5397" y="42926"/>
                </a:lnTo>
                <a:lnTo>
                  <a:pt x="8216" y="42494"/>
                </a:lnTo>
                <a:close/>
              </a:path>
              <a:path w="691514" h="170180">
                <a:moveTo>
                  <a:pt x="20256" y="42303"/>
                </a:moveTo>
                <a:lnTo>
                  <a:pt x="16281" y="42291"/>
                </a:lnTo>
                <a:lnTo>
                  <a:pt x="14998" y="41694"/>
                </a:lnTo>
                <a:lnTo>
                  <a:pt x="14643" y="42367"/>
                </a:lnTo>
                <a:lnTo>
                  <a:pt x="16751" y="42926"/>
                </a:lnTo>
                <a:lnTo>
                  <a:pt x="17208" y="43561"/>
                </a:lnTo>
                <a:lnTo>
                  <a:pt x="20256" y="42303"/>
                </a:lnTo>
                <a:close/>
              </a:path>
              <a:path w="691514" h="170180">
                <a:moveTo>
                  <a:pt x="117475" y="147320"/>
                </a:moveTo>
                <a:lnTo>
                  <a:pt x="117005" y="147320"/>
                </a:lnTo>
                <a:lnTo>
                  <a:pt x="117475" y="147320"/>
                </a:lnTo>
                <a:close/>
              </a:path>
              <a:path w="691514" h="170180">
                <a:moveTo>
                  <a:pt x="172097" y="139700"/>
                </a:moveTo>
                <a:lnTo>
                  <a:pt x="171424" y="139700"/>
                </a:lnTo>
                <a:lnTo>
                  <a:pt x="171361" y="139839"/>
                </a:lnTo>
                <a:lnTo>
                  <a:pt x="172097" y="139700"/>
                </a:lnTo>
                <a:close/>
              </a:path>
              <a:path w="691514" h="170180">
                <a:moveTo>
                  <a:pt x="179920" y="148285"/>
                </a:moveTo>
                <a:lnTo>
                  <a:pt x="176784" y="148590"/>
                </a:lnTo>
                <a:lnTo>
                  <a:pt x="179616" y="148590"/>
                </a:lnTo>
                <a:lnTo>
                  <a:pt x="179920" y="148285"/>
                </a:lnTo>
                <a:close/>
              </a:path>
              <a:path w="691514" h="170180">
                <a:moveTo>
                  <a:pt x="234873" y="132080"/>
                </a:moveTo>
                <a:lnTo>
                  <a:pt x="231902" y="132080"/>
                </a:lnTo>
                <a:lnTo>
                  <a:pt x="232994" y="132410"/>
                </a:lnTo>
                <a:lnTo>
                  <a:pt x="234873" y="132080"/>
                </a:lnTo>
                <a:close/>
              </a:path>
              <a:path w="691514" h="170180">
                <a:moveTo>
                  <a:pt x="238709" y="140970"/>
                </a:moveTo>
                <a:lnTo>
                  <a:pt x="238569" y="140766"/>
                </a:lnTo>
                <a:lnTo>
                  <a:pt x="237629" y="140944"/>
                </a:lnTo>
                <a:lnTo>
                  <a:pt x="238709" y="140970"/>
                </a:lnTo>
                <a:close/>
              </a:path>
              <a:path w="691514" h="170180">
                <a:moveTo>
                  <a:pt x="241528" y="132080"/>
                </a:moveTo>
                <a:lnTo>
                  <a:pt x="238861" y="130810"/>
                </a:lnTo>
                <a:lnTo>
                  <a:pt x="239204" y="132080"/>
                </a:lnTo>
                <a:lnTo>
                  <a:pt x="241528" y="132080"/>
                </a:lnTo>
                <a:close/>
              </a:path>
              <a:path w="691514" h="170180">
                <a:moveTo>
                  <a:pt x="257721" y="24130"/>
                </a:moveTo>
                <a:lnTo>
                  <a:pt x="249339" y="22860"/>
                </a:lnTo>
                <a:lnTo>
                  <a:pt x="245910" y="24130"/>
                </a:lnTo>
                <a:lnTo>
                  <a:pt x="257721" y="24130"/>
                </a:lnTo>
                <a:close/>
              </a:path>
              <a:path w="691514" h="170180">
                <a:moveTo>
                  <a:pt x="444690" y="111760"/>
                </a:moveTo>
                <a:lnTo>
                  <a:pt x="440855" y="111760"/>
                </a:lnTo>
                <a:lnTo>
                  <a:pt x="444220" y="113030"/>
                </a:lnTo>
                <a:lnTo>
                  <a:pt x="444690" y="111760"/>
                </a:lnTo>
                <a:close/>
              </a:path>
              <a:path w="691514" h="170180">
                <a:moveTo>
                  <a:pt x="481672" y="10160"/>
                </a:moveTo>
                <a:lnTo>
                  <a:pt x="478155" y="10160"/>
                </a:lnTo>
                <a:lnTo>
                  <a:pt x="478129" y="10617"/>
                </a:lnTo>
                <a:lnTo>
                  <a:pt x="481672" y="10160"/>
                </a:lnTo>
                <a:close/>
              </a:path>
              <a:path w="691514" h="170180">
                <a:moveTo>
                  <a:pt x="690397" y="57150"/>
                </a:moveTo>
                <a:lnTo>
                  <a:pt x="690245" y="56299"/>
                </a:lnTo>
                <a:lnTo>
                  <a:pt x="690321" y="58420"/>
                </a:lnTo>
                <a:lnTo>
                  <a:pt x="690397" y="57150"/>
                </a:lnTo>
                <a:close/>
              </a:path>
              <a:path w="691514" h="170180">
                <a:moveTo>
                  <a:pt x="691134" y="33020"/>
                </a:moveTo>
                <a:lnTo>
                  <a:pt x="691057" y="31750"/>
                </a:lnTo>
                <a:lnTo>
                  <a:pt x="690968" y="30480"/>
                </a:lnTo>
                <a:lnTo>
                  <a:pt x="690816" y="27940"/>
                </a:lnTo>
                <a:lnTo>
                  <a:pt x="691108" y="25400"/>
                </a:lnTo>
                <a:lnTo>
                  <a:pt x="690092" y="22860"/>
                </a:lnTo>
                <a:lnTo>
                  <a:pt x="689076" y="20320"/>
                </a:lnTo>
                <a:lnTo>
                  <a:pt x="690079" y="13970"/>
                </a:lnTo>
                <a:lnTo>
                  <a:pt x="688492" y="0"/>
                </a:lnTo>
                <a:lnTo>
                  <a:pt x="679272" y="0"/>
                </a:lnTo>
                <a:lnTo>
                  <a:pt x="677037" y="1270"/>
                </a:lnTo>
                <a:lnTo>
                  <a:pt x="657517" y="1270"/>
                </a:lnTo>
                <a:lnTo>
                  <a:pt x="602576" y="5080"/>
                </a:lnTo>
                <a:lnTo>
                  <a:pt x="569823" y="5080"/>
                </a:lnTo>
                <a:lnTo>
                  <a:pt x="558558" y="6350"/>
                </a:lnTo>
                <a:lnTo>
                  <a:pt x="558050" y="6350"/>
                </a:lnTo>
                <a:lnTo>
                  <a:pt x="555828" y="7620"/>
                </a:lnTo>
                <a:lnTo>
                  <a:pt x="552056" y="7620"/>
                </a:lnTo>
                <a:lnTo>
                  <a:pt x="555853" y="6350"/>
                </a:lnTo>
                <a:lnTo>
                  <a:pt x="548436" y="6350"/>
                </a:lnTo>
                <a:lnTo>
                  <a:pt x="541883" y="7620"/>
                </a:lnTo>
                <a:lnTo>
                  <a:pt x="524344" y="7620"/>
                </a:lnTo>
                <a:lnTo>
                  <a:pt x="525233" y="8890"/>
                </a:lnTo>
                <a:lnTo>
                  <a:pt x="516915" y="7620"/>
                </a:lnTo>
                <a:lnTo>
                  <a:pt x="510628" y="8509"/>
                </a:lnTo>
                <a:lnTo>
                  <a:pt x="510628" y="103289"/>
                </a:lnTo>
                <a:lnTo>
                  <a:pt x="508698" y="104140"/>
                </a:lnTo>
                <a:lnTo>
                  <a:pt x="505675" y="104140"/>
                </a:lnTo>
                <a:lnTo>
                  <a:pt x="505637" y="103771"/>
                </a:lnTo>
                <a:lnTo>
                  <a:pt x="510628" y="103289"/>
                </a:lnTo>
                <a:lnTo>
                  <a:pt x="510628" y="8509"/>
                </a:lnTo>
                <a:lnTo>
                  <a:pt x="507898" y="8890"/>
                </a:lnTo>
                <a:lnTo>
                  <a:pt x="500392" y="8890"/>
                </a:lnTo>
                <a:lnTo>
                  <a:pt x="500392" y="104279"/>
                </a:lnTo>
                <a:lnTo>
                  <a:pt x="496341" y="105410"/>
                </a:lnTo>
                <a:lnTo>
                  <a:pt x="494982" y="104800"/>
                </a:lnTo>
                <a:lnTo>
                  <a:pt x="500392" y="104279"/>
                </a:lnTo>
                <a:lnTo>
                  <a:pt x="500392" y="8890"/>
                </a:lnTo>
                <a:lnTo>
                  <a:pt x="490359" y="8890"/>
                </a:lnTo>
                <a:lnTo>
                  <a:pt x="494131" y="11430"/>
                </a:lnTo>
                <a:lnTo>
                  <a:pt x="478091" y="11430"/>
                </a:lnTo>
                <a:lnTo>
                  <a:pt x="478129" y="10617"/>
                </a:lnTo>
                <a:lnTo>
                  <a:pt x="474370" y="11112"/>
                </a:lnTo>
                <a:lnTo>
                  <a:pt x="474370" y="106794"/>
                </a:lnTo>
                <a:lnTo>
                  <a:pt x="469582" y="109220"/>
                </a:lnTo>
                <a:lnTo>
                  <a:pt x="471919" y="107950"/>
                </a:lnTo>
                <a:lnTo>
                  <a:pt x="466356" y="107950"/>
                </a:lnTo>
                <a:lnTo>
                  <a:pt x="467753" y="107429"/>
                </a:lnTo>
                <a:lnTo>
                  <a:pt x="474370" y="106794"/>
                </a:lnTo>
                <a:lnTo>
                  <a:pt x="474370" y="11112"/>
                </a:lnTo>
                <a:lnTo>
                  <a:pt x="471817" y="11430"/>
                </a:lnTo>
                <a:lnTo>
                  <a:pt x="462381" y="11430"/>
                </a:lnTo>
                <a:lnTo>
                  <a:pt x="462381" y="107950"/>
                </a:lnTo>
                <a:lnTo>
                  <a:pt x="458381" y="110490"/>
                </a:lnTo>
                <a:lnTo>
                  <a:pt x="453923" y="111760"/>
                </a:lnTo>
                <a:lnTo>
                  <a:pt x="451688" y="111760"/>
                </a:lnTo>
                <a:lnTo>
                  <a:pt x="444576" y="113030"/>
                </a:lnTo>
                <a:lnTo>
                  <a:pt x="444220" y="113030"/>
                </a:lnTo>
                <a:lnTo>
                  <a:pt x="442112" y="113030"/>
                </a:lnTo>
                <a:lnTo>
                  <a:pt x="440855" y="111760"/>
                </a:lnTo>
                <a:lnTo>
                  <a:pt x="445782" y="110490"/>
                </a:lnTo>
                <a:lnTo>
                  <a:pt x="440093" y="110490"/>
                </a:lnTo>
                <a:lnTo>
                  <a:pt x="441083" y="110007"/>
                </a:lnTo>
                <a:lnTo>
                  <a:pt x="462381" y="107950"/>
                </a:lnTo>
                <a:lnTo>
                  <a:pt x="462381" y="11430"/>
                </a:lnTo>
                <a:lnTo>
                  <a:pt x="453085" y="11430"/>
                </a:lnTo>
                <a:lnTo>
                  <a:pt x="451967" y="12700"/>
                </a:lnTo>
                <a:lnTo>
                  <a:pt x="446722" y="12700"/>
                </a:lnTo>
                <a:lnTo>
                  <a:pt x="443407" y="11430"/>
                </a:lnTo>
                <a:lnTo>
                  <a:pt x="439966" y="12585"/>
                </a:lnTo>
                <a:lnTo>
                  <a:pt x="439966" y="110121"/>
                </a:lnTo>
                <a:lnTo>
                  <a:pt x="438810" y="110490"/>
                </a:lnTo>
                <a:lnTo>
                  <a:pt x="436029" y="110490"/>
                </a:lnTo>
                <a:lnTo>
                  <a:pt x="439966" y="110121"/>
                </a:lnTo>
                <a:lnTo>
                  <a:pt x="439966" y="12585"/>
                </a:lnTo>
                <a:lnTo>
                  <a:pt x="435813" y="13970"/>
                </a:lnTo>
                <a:lnTo>
                  <a:pt x="430682" y="12700"/>
                </a:lnTo>
                <a:lnTo>
                  <a:pt x="432041" y="13970"/>
                </a:lnTo>
                <a:lnTo>
                  <a:pt x="427710" y="14820"/>
                </a:lnTo>
                <a:lnTo>
                  <a:pt x="427710" y="111760"/>
                </a:lnTo>
                <a:lnTo>
                  <a:pt x="415594" y="113030"/>
                </a:lnTo>
                <a:lnTo>
                  <a:pt x="416013" y="114300"/>
                </a:lnTo>
                <a:lnTo>
                  <a:pt x="409130" y="115570"/>
                </a:lnTo>
                <a:lnTo>
                  <a:pt x="412432" y="113030"/>
                </a:lnTo>
                <a:lnTo>
                  <a:pt x="409778" y="113030"/>
                </a:lnTo>
                <a:lnTo>
                  <a:pt x="402640" y="114300"/>
                </a:lnTo>
                <a:lnTo>
                  <a:pt x="396595" y="114300"/>
                </a:lnTo>
                <a:lnTo>
                  <a:pt x="409778" y="113030"/>
                </a:lnTo>
                <a:lnTo>
                  <a:pt x="414985" y="112534"/>
                </a:lnTo>
                <a:lnTo>
                  <a:pt x="415353" y="113169"/>
                </a:lnTo>
                <a:lnTo>
                  <a:pt x="415429" y="112496"/>
                </a:lnTo>
                <a:lnTo>
                  <a:pt x="426529" y="111417"/>
                </a:lnTo>
                <a:lnTo>
                  <a:pt x="427710" y="111760"/>
                </a:lnTo>
                <a:lnTo>
                  <a:pt x="427710" y="14820"/>
                </a:lnTo>
                <a:lnTo>
                  <a:pt x="425551" y="15240"/>
                </a:lnTo>
                <a:lnTo>
                  <a:pt x="420433" y="15240"/>
                </a:lnTo>
                <a:lnTo>
                  <a:pt x="421919" y="13970"/>
                </a:lnTo>
                <a:lnTo>
                  <a:pt x="408559" y="13970"/>
                </a:lnTo>
                <a:lnTo>
                  <a:pt x="394919" y="15125"/>
                </a:lnTo>
                <a:lnTo>
                  <a:pt x="394919" y="114465"/>
                </a:lnTo>
                <a:lnTo>
                  <a:pt x="389229" y="115570"/>
                </a:lnTo>
                <a:lnTo>
                  <a:pt x="389458" y="115570"/>
                </a:lnTo>
                <a:lnTo>
                  <a:pt x="383501" y="116840"/>
                </a:lnTo>
                <a:lnTo>
                  <a:pt x="373710" y="116840"/>
                </a:lnTo>
                <a:lnTo>
                  <a:pt x="368058" y="119291"/>
                </a:lnTo>
                <a:lnTo>
                  <a:pt x="367512" y="118110"/>
                </a:lnTo>
                <a:lnTo>
                  <a:pt x="362508" y="118110"/>
                </a:lnTo>
                <a:lnTo>
                  <a:pt x="368058" y="120650"/>
                </a:lnTo>
                <a:lnTo>
                  <a:pt x="360489" y="120650"/>
                </a:lnTo>
                <a:lnTo>
                  <a:pt x="362140" y="119380"/>
                </a:lnTo>
                <a:lnTo>
                  <a:pt x="357581" y="120650"/>
                </a:lnTo>
                <a:lnTo>
                  <a:pt x="353072" y="119380"/>
                </a:lnTo>
                <a:lnTo>
                  <a:pt x="347916" y="120650"/>
                </a:lnTo>
                <a:lnTo>
                  <a:pt x="344766" y="120650"/>
                </a:lnTo>
                <a:lnTo>
                  <a:pt x="339280" y="121920"/>
                </a:lnTo>
                <a:lnTo>
                  <a:pt x="335292" y="123190"/>
                </a:lnTo>
                <a:lnTo>
                  <a:pt x="334606" y="121920"/>
                </a:lnTo>
                <a:lnTo>
                  <a:pt x="332206" y="121920"/>
                </a:lnTo>
                <a:lnTo>
                  <a:pt x="332028" y="123190"/>
                </a:lnTo>
                <a:lnTo>
                  <a:pt x="324700" y="123190"/>
                </a:lnTo>
                <a:lnTo>
                  <a:pt x="322592" y="124460"/>
                </a:lnTo>
                <a:lnTo>
                  <a:pt x="308381" y="124460"/>
                </a:lnTo>
                <a:lnTo>
                  <a:pt x="290283" y="125730"/>
                </a:lnTo>
                <a:lnTo>
                  <a:pt x="236067" y="133350"/>
                </a:lnTo>
                <a:lnTo>
                  <a:pt x="232994" y="132410"/>
                </a:lnTo>
                <a:lnTo>
                  <a:pt x="227672" y="133350"/>
                </a:lnTo>
                <a:lnTo>
                  <a:pt x="219176" y="133350"/>
                </a:lnTo>
                <a:lnTo>
                  <a:pt x="219329" y="134620"/>
                </a:lnTo>
                <a:lnTo>
                  <a:pt x="215887" y="135890"/>
                </a:lnTo>
                <a:lnTo>
                  <a:pt x="211277" y="133350"/>
                </a:lnTo>
                <a:lnTo>
                  <a:pt x="209600" y="134620"/>
                </a:lnTo>
                <a:lnTo>
                  <a:pt x="206768" y="134620"/>
                </a:lnTo>
                <a:lnTo>
                  <a:pt x="203479" y="135890"/>
                </a:lnTo>
                <a:lnTo>
                  <a:pt x="201168" y="134620"/>
                </a:lnTo>
                <a:lnTo>
                  <a:pt x="197027" y="135890"/>
                </a:lnTo>
                <a:lnTo>
                  <a:pt x="191617" y="135890"/>
                </a:lnTo>
                <a:lnTo>
                  <a:pt x="185661" y="139700"/>
                </a:lnTo>
                <a:lnTo>
                  <a:pt x="183286" y="138430"/>
                </a:lnTo>
                <a:lnTo>
                  <a:pt x="178384" y="138430"/>
                </a:lnTo>
                <a:lnTo>
                  <a:pt x="172720" y="139700"/>
                </a:lnTo>
                <a:lnTo>
                  <a:pt x="171958" y="140970"/>
                </a:lnTo>
                <a:lnTo>
                  <a:pt x="170827" y="140970"/>
                </a:lnTo>
                <a:lnTo>
                  <a:pt x="171361" y="139839"/>
                </a:lnTo>
                <a:lnTo>
                  <a:pt x="158013" y="142240"/>
                </a:lnTo>
                <a:lnTo>
                  <a:pt x="143700" y="143510"/>
                </a:lnTo>
                <a:lnTo>
                  <a:pt x="129768" y="146050"/>
                </a:lnTo>
                <a:lnTo>
                  <a:pt x="116865" y="148590"/>
                </a:lnTo>
                <a:lnTo>
                  <a:pt x="116027" y="148590"/>
                </a:lnTo>
                <a:lnTo>
                  <a:pt x="116928" y="147408"/>
                </a:lnTo>
                <a:lnTo>
                  <a:pt x="102209" y="149860"/>
                </a:lnTo>
                <a:lnTo>
                  <a:pt x="95161" y="149860"/>
                </a:lnTo>
                <a:lnTo>
                  <a:pt x="89141" y="152400"/>
                </a:lnTo>
                <a:lnTo>
                  <a:pt x="86601" y="153670"/>
                </a:lnTo>
                <a:lnTo>
                  <a:pt x="84124" y="153670"/>
                </a:lnTo>
                <a:lnTo>
                  <a:pt x="84213" y="152400"/>
                </a:lnTo>
                <a:lnTo>
                  <a:pt x="82283" y="152400"/>
                </a:lnTo>
                <a:lnTo>
                  <a:pt x="80378" y="153670"/>
                </a:lnTo>
                <a:lnTo>
                  <a:pt x="72986" y="153670"/>
                </a:lnTo>
                <a:lnTo>
                  <a:pt x="71932" y="154940"/>
                </a:lnTo>
                <a:lnTo>
                  <a:pt x="67475" y="154940"/>
                </a:lnTo>
                <a:lnTo>
                  <a:pt x="62293" y="157480"/>
                </a:lnTo>
                <a:lnTo>
                  <a:pt x="48882" y="157480"/>
                </a:lnTo>
                <a:lnTo>
                  <a:pt x="16916" y="161239"/>
                </a:lnTo>
                <a:lnTo>
                  <a:pt x="16865" y="160858"/>
                </a:lnTo>
                <a:lnTo>
                  <a:pt x="93941" y="147561"/>
                </a:lnTo>
                <a:lnTo>
                  <a:pt x="188950" y="135394"/>
                </a:lnTo>
                <a:lnTo>
                  <a:pt x="363867" y="117462"/>
                </a:lnTo>
                <a:lnTo>
                  <a:pt x="394919" y="114465"/>
                </a:lnTo>
                <a:lnTo>
                  <a:pt x="394919" y="15125"/>
                </a:lnTo>
                <a:lnTo>
                  <a:pt x="363169" y="17780"/>
                </a:lnTo>
                <a:lnTo>
                  <a:pt x="361683" y="16510"/>
                </a:lnTo>
                <a:lnTo>
                  <a:pt x="303860" y="21590"/>
                </a:lnTo>
                <a:lnTo>
                  <a:pt x="285508" y="21590"/>
                </a:lnTo>
                <a:lnTo>
                  <a:pt x="278676" y="22860"/>
                </a:lnTo>
                <a:lnTo>
                  <a:pt x="276212" y="22860"/>
                </a:lnTo>
                <a:lnTo>
                  <a:pt x="273900" y="24130"/>
                </a:lnTo>
                <a:lnTo>
                  <a:pt x="303326" y="24130"/>
                </a:lnTo>
                <a:lnTo>
                  <a:pt x="277126" y="25400"/>
                </a:lnTo>
                <a:lnTo>
                  <a:pt x="271602" y="25400"/>
                </a:lnTo>
                <a:lnTo>
                  <a:pt x="269024" y="25400"/>
                </a:lnTo>
                <a:lnTo>
                  <a:pt x="242493" y="25400"/>
                </a:lnTo>
                <a:lnTo>
                  <a:pt x="235343" y="25400"/>
                </a:lnTo>
                <a:lnTo>
                  <a:pt x="225602" y="27901"/>
                </a:lnTo>
                <a:lnTo>
                  <a:pt x="225285" y="27914"/>
                </a:lnTo>
                <a:lnTo>
                  <a:pt x="217639" y="26670"/>
                </a:lnTo>
                <a:lnTo>
                  <a:pt x="215531" y="27940"/>
                </a:lnTo>
                <a:lnTo>
                  <a:pt x="209804" y="27940"/>
                </a:lnTo>
                <a:lnTo>
                  <a:pt x="209804" y="28676"/>
                </a:lnTo>
                <a:lnTo>
                  <a:pt x="208699" y="28727"/>
                </a:lnTo>
                <a:lnTo>
                  <a:pt x="208978" y="28371"/>
                </a:lnTo>
                <a:lnTo>
                  <a:pt x="209804" y="28676"/>
                </a:lnTo>
                <a:lnTo>
                  <a:pt x="209804" y="27940"/>
                </a:lnTo>
                <a:lnTo>
                  <a:pt x="209308" y="27940"/>
                </a:lnTo>
                <a:lnTo>
                  <a:pt x="209092" y="27940"/>
                </a:lnTo>
                <a:lnTo>
                  <a:pt x="208597" y="27940"/>
                </a:lnTo>
                <a:lnTo>
                  <a:pt x="208597" y="28232"/>
                </a:lnTo>
                <a:lnTo>
                  <a:pt x="207251" y="28790"/>
                </a:lnTo>
                <a:lnTo>
                  <a:pt x="208508" y="28206"/>
                </a:lnTo>
                <a:lnTo>
                  <a:pt x="208597" y="27940"/>
                </a:lnTo>
                <a:lnTo>
                  <a:pt x="207784" y="27940"/>
                </a:lnTo>
                <a:lnTo>
                  <a:pt x="196456" y="27940"/>
                </a:lnTo>
                <a:lnTo>
                  <a:pt x="170764" y="30645"/>
                </a:lnTo>
                <a:lnTo>
                  <a:pt x="154940" y="31750"/>
                </a:lnTo>
                <a:lnTo>
                  <a:pt x="141960" y="31750"/>
                </a:lnTo>
                <a:lnTo>
                  <a:pt x="134620" y="33020"/>
                </a:lnTo>
                <a:lnTo>
                  <a:pt x="133642" y="33248"/>
                </a:lnTo>
                <a:lnTo>
                  <a:pt x="125437" y="33820"/>
                </a:lnTo>
                <a:lnTo>
                  <a:pt x="119303" y="33020"/>
                </a:lnTo>
                <a:lnTo>
                  <a:pt x="117106" y="34404"/>
                </a:lnTo>
                <a:lnTo>
                  <a:pt x="114985" y="34556"/>
                </a:lnTo>
                <a:lnTo>
                  <a:pt x="114922" y="34290"/>
                </a:lnTo>
                <a:lnTo>
                  <a:pt x="105879" y="35191"/>
                </a:lnTo>
                <a:lnTo>
                  <a:pt x="100545" y="35560"/>
                </a:lnTo>
                <a:lnTo>
                  <a:pt x="81826" y="35560"/>
                </a:lnTo>
                <a:lnTo>
                  <a:pt x="81915" y="36830"/>
                </a:lnTo>
                <a:lnTo>
                  <a:pt x="81749" y="36880"/>
                </a:lnTo>
                <a:lnTo>
                  <a:pt x="79336" y="37045"/>
                </a:lnTo>
                <a:lnTo>
                  <a:pt x="77241" y="37287"/>
                </a:lnTo>
                <a:lnTo>
                  <a:pt x="77127" y="36830"/>
                </a:lnTo>
                <a:lnTo>
                  <a:pt x="74041" y="37630"/>
                </a:lnTo>
                <a:lnTo>
                  <a:pt x="67183" y="38392"/>
                </a:lnTo>
                <a:lnTo>
                  <a:pt x="67868" y="38100"/>
                </a:lnTo>
                <a:lnTo>
                  <a:pt x="70231" y="36830"/>
                </a:lnTo>
                <a:lnTo>
                  <a:pt x="64160" y="36830"/>
                </a:lnTo>
                <a:lnTo>
                  <a:pt x="60629" y="39116"/>
                </a:lnTo>
                <a:lnTo>
                  <a:pt x="55359" y="39687"/>
                </a:lnTo>
                <a:lnTo>
                  <a:pt x="54419" y="39370"/>
                </a:lnTo>
                <a:lnTo>
                  <a:pt x="45173" y="39370"/>
                </a:lnTo>
                <a:lnTo>
                  <a:pt x="44932" y="40640"/>
                </a:lnTo>
                <a:lnTo>
                  <a:pt x="41541" y="40640"/>
                </a:lnTo>
                <a:lnTo>
                  <a:pt x="44373" y="39370"/>
                </a:lnTo>
                <a:lnTo>
                  <a:pt x="40144" y="40640"/>
                </a:lnTo>
                <a:lnTo>
                  <a:pt x="38519" y="40640"/>
                </a:lnTo>
                <a:lnTo>
                  <a:pt x="37020" y="41706"/>
                </a:lnTo>
                <a:lnTo>
                  <a:pt x="35128" y="41910"/>
                </a:lnTo>
                <a:lnTo>
                  <a:pt x="37592" y="40640"/>
                </a:lnTo>
                <a:lnTo>
                  <a:pt x="35356" y="40640"/>
                </a:lnTo>
                <a:lnTo>
                  <a:pt x="35115" y="41910"/>
                </a:lnTo>
                <a:lnTo>
                  <a:pt x="33578" y="41910"/>
                </a:lnTo>
                <a:lnTo>
                  <a:pt x="33159" y="41910"/>
                </a:lnTo>
                <a:lnTo>
                  <a:pt x="33159" y="42138"/>
                </a:lnTo>
                <a:lnTo>
                  <a:pt x="31851" y="42278"/>
                </a:lnTo>
                <a:lnTo>
                  <a:pt x="33070" y="42024"/>
                </a:lnTo>
                <a:lnTo>
                  <a:pt x="30556" y="41910"/>
                </a:lnTo>
                <a:lnTo>
                  <a:pt x="26708" y="42849"/>
                </a:lnTo>
                <a:lnTo>
                  <a:pt x="12471" y="44411"/>
                </a:lnTo>
                <a:lnTo>
                  <a:pt x="12471" y="130644"/>
                </a:lnTo>
                <a:lnTo>
                  <a:pt x="11544" y="125730"/>
                </a:lnTo>
                <a:lnTo>
                  <a:pt x="11950" y="126199"/>
                </a:lnTo>
                <a:lnTo>
                  <a:pt x="12471" y="130644"/>
                </a:lnTo>
                <a:lnTo>
                  <a:pt x="12471" y="44411"/>
                </a:lnTo>
                <a:lnTo>
                  <a:pt x="4787" y="45250"/>
                </a:lnTo>
                <a:lnTo>
                  <a:pt x="6883" y="72555"/>
                </a:lnTo>
                <a:lnTo>
                  <a:pt x="5295" y="63500"/>
                </a:lnTo>
                <a:lnTo>
                  <a:pt x="3175" y="49530"/>
                </a:lnTo>
                <a:lnTo>
                  <a:pt x="0" y="41910"/>
                </a:lnTo>
                <a:lnTo>
                  <a:pt x="2400" y="68580"/>
                </a:lnTo>
                <a:lnTo>
                  <a:pt x="4102" y="93980"/>
                </a:lnTo>
                <a:lnTo>
                  <a:pt x="5384" y="118110"/>
                </a:lnTo>
                <a:lnTo>
                  <a:pt x="6502" y="144780"/>
                </a:lnTo>
                <a:lnTo>
                  <a:pt x="9715" y="170180"/>
                </a:lnTo>
                <a:lnTo>
                  <a:pt x="24955" y="167640"/>
                </a:lnTo>
                <a:lnTo>
                  <a:pt x="32004" y="166370"/>
                </a:lnTo>
                <a:lnTo>
                  <a:pt x="37757" y="166370"/>
                </a:lnTo>
                <a:lnTo>
                  <a:pt x="70739" y="161290"/>
                </a:lnTo>
                <a:lnTo>
                  <a:pt x="104025" y="157480"/>
                </a:lnTo>
                <a:lnTo>
                  <a:pt x="137553" y="154940"/>
                </a:lnTo>
                <a:lnTo>
                  <a:pt x="171208" y="149860"/>
                </a:lnTo>
                <a:lnTo>
                  <a:pt x="168770" y="149860"/>
                </a:lnTo>
                <a:lnTo>
                  <a:pt x="171196" y="148590"/>
                </a:lnTo>
                <a:lnTo>
                  <a:pt x="174104" y="148590"/>
                </a:lnTo>
                <a:lnTo>
                  <a:pt x="177533" y="147320"/>
                </a:lnTo>
                <a:lnTo>
                  <a:pt x="180898" y="147320"/>
                </a:lnTo>
                <a:lnTo>
                  <a:pt x="179920" y="148285"/>
                </a:lnTo>
                <a:lnTo>
                  <a:pt x="189953" y="147320"/>
                </a:lnTo>
                <a:lnTo>
                  <a:pt x="215392" y="144780"/>
                </a:lnTo>
                <a:lnTo>
                  <a:pt x="228295" y="142240"/>
                </a:lnTo>
                <a:lnTo>
                  <a:pt x="229311" y="140970"/>
                </a:lnTo>
                <a:lnTo>
                  <a:pt x="237401" y="142240"/>
                </a:lnTo>
                <a:lnTo>
                  <a:pt x="237629" y="140970"/>
                </a:lnTo>
                <a:lnTo>
                  <a:pt x="237490" y="140970"/>
                </a:lnTo>
                <a:lnTo>
                  <a:pt x="237629" y="140944"/>
                </a:lnTo>
                <a:lnTo>
                  <a:pt x="237858" y="139700"/>
                </a:lnTo>
                <a:lnTo>
                  <a:pt x="238569" y="140766"/>
                </a:lnTo>
                <a:lnTo>
                  <a:pt x="250393" y="138430"/>
                </a:lnTo>
                <a:lnTo>
                  <a:pt x="261658" y="139700"/>
                </a:lnTo>
                <a:lnTo>
                  <a:pt x="273405" y="138430"/>
                </a:lnTo>
                <a:lnTo>
                  <a:pt x="444817" y="119380"/>
                </a:lnTo>
                <a:lnTo>
                  <a:pt x="499300" y="113030"/>
                </a:lnTo>
                <a:lnTo>
                  <a:pt x="532003" y="109220"/>
                </a:lnTo>
                <a:lnTo>
                  <a:pt x="542899" y="107950"/>
                </a:lnTo>
                <a:lnTo>
                  <a:pt x="548779" y="106680"/>
                </a:lnTo>
                <a:lnTo>
                  <a:pt x="555383" y="105410"/>
                </a:lnTo>
                <a:lnTo>
                  <a:pt x="568934" y="102870"/>
                </a:lnTo>
                <a:lnTo>
                  <a:pt x="568426" y="104140"/>
                </a:lnTo>
                <a:lnTo>
                  <a:pt x="575818" y="101600"/>
                </a:lnTo>
                <a:lnTo>
                  <a:pt x="577837" y="102870"/>
                </a:lnTo>
                <a:lnTo>
                  <a:pt x="587400" y="102870"/>
                </a:lnTo>
                <a:lnTo>
                  <a:pt x="587425" y="101600"/>
                </a:lnTo>
                <a:lnTo>
                  <a:pt x="589534" y="101600"/>
                </a:lnTo>
                <a:lnTo>
                  <a:pt x="592709" y="99060"/>
                </a:lnTo>
                <a:lnTo>
                  <a:pt x="595630" y="101600"/>
                </a:lnTo>
                <a:lnTo>
                  <a:pt x="600532" y="101600"/>
                </a:lnTo>
                <a:lnTo>
                  <a:pt x="600138" y="100330"/>
                </a:lnTo>
                <a:lnTo>
                  <a:pt x="606526" y="100330"/>
                </a:lnTo>
                <a:lnTo>
                  <a:pt x="607568" y="101600"/>
                </a:lnTo>
                <a:lnTo>
                  <a:pt x="614553" y="101600"/>
                </a:lnTo>
                <a:lnTo>
                  <a:pt x="622681" y="100330"/>
                </a:lnTo>
                <a:lnTo>
                  <a:pt x="630809" y="99060"/>
                </a:lnTo>
                <a:lnTo>
                  <a:pt x="647090" y="97790"/>
                </a:lnTo>
                <a:lnTo>
                  <a:pt x="663232" y="95250"/>
                </a:lnTo>
                <a:lnTo>
                  <a:pt x="679094" y="93980"/>
                </a:lnTo>
                <a:lnTo>
                  <a:pt x="677799" y="93980"/>
                </a:lnTo>
                <a:lnTo>
                  <a:pt x="677100" y="92710"/>
                </a:lnTo>
                <a:lnTo>
                  <a:pt x="679196" y="92710"/>
                </a:lnTo>
                <a:lnTo>
                  <a:pt x="679805" y="93980"/>
                </a:lnTo>
                <a:lnTo>
                  <a:pt x="680618" y="93980"/>
                </a:lnTo>
                <a:lnTo>
                  <a:pt x="686473" y="92710"/>
                </a:lnTo>
                <a:lnTo>
                  <a:pt x="686955" y="88900"/>
                </a:lnTo>
                <a:lnTo>
                  <a:pt x="687438" y="85090"/>
                </a:lnTo>
                <a:lnTo>
                  <a:pt x="686549" y="82550"/>
                </a:lnTo>
                <a:lnTo>
                  <a:pt x="687400" y="80010"/>
                </a:lnTo>
                <a:lnTo>
                  <a:pt x="687793" y="80010"/>
                </a:lnTo>
                <a:lnTo>
                  <a:pt x="687844" y="82550"/>
                </a:lnTo>
                <a:lnTo>
                  <a:pt x="688213" y="80010"/>
                </a:lnTo>
                <a:lnTo>
                  <a:pt x="688581" y="77470"/>
                </a:lnTo>
                <a:lnTo>
                  <a:pt x="688771" y="76200"/>
                </a:lnTo>
                <a:lnTo>
                  <a:pt x="689444" y="63500"/>
                </a:lnTo>
                <a:lnTo>
                  <a:pt x="689521" y="62230"/>
                </a:lnTo>
                <a:lnTo>
                  <a:pt x="690143" y="56299"/>
                </a:lnTo>
                <a:lnTo>
                  <a:pt x="690194" y="56019"/>
                </a:lnTo>
                <a:lnTo>
                  <a:pt x="690245" y="56299"/>
                </a:lnTo>
                <a:lnTo>
                  <a:pt x="690232" y="55880"/>
                </a:lnTo>
                <a:lnTo>
                  <a:pt x="690194" y="54610"/>
                </a:lnTo>
                <a:lnTo>
                  <a:pt x="690308" y="45720"/>
                </a:lnTo>
                <a:lnTo>
                  <a:pt x="690714" y="36830"/>
                </a:lnTo>
                <a:lnTo>
                  <a:pt x="690283" y="31750"/>
                </a:lnTo>
                <a:lnTo>
                  <a:pt x="691134" y="3302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3" name="bg object 83"/>
          <p:cNvSpPr/>
          <p:nvPr/>
        </p:nvSpPr>
        <p:spPr>
          <a:xfrm>
            <a:off x="2196274" y="1438185"/>
            <a:ext cx="59055" cy="66675"/>
          </a:xfrm>
          <a:custGeom>
            <a:avLst/>
            <a:gdLst/>
            <a:ahLst/>
            <a:cxnLst/>
            <a:rect l="l" t="t" r="r" b="b"/>
            <a:pathLst>
              <a:path w="59055" h="66675">
                <a:moveTo>
                  <a:pt x="15354" y="1727"/>
                </a:moveTo>
                <a:lnTo>
                  <a:pt x="14998" y="1689"/>
                </a:lnTo>
                <a:lnTo>
                  <a:pt x="15151" y="1790"/>
                </a:lnTo>
                <a:lnTo>
                  <a:pt x="15354" y="1727"/>
                </a:lnTo>
                <a:close/>
              </a:path>
              <a:path w="59055" h="66675">
                <a:moveTo>
                  <a:pt x="17233" y="16230"/>
                </a:moveTo>
                <a:lnTo>
                  <a:pt x="17106" y="16205"/>
                </a:lnTo>
                <a:lnTo>
                  <a:pt x="17233" y="16243"/>
                </a:lnTo>
                <a:close/>
              </a:path>
              <a:path w="59055" h="66675">
                <a:moveTo>
                  <a:pt x="17373" y="17551"/>
                </a:moveTo>
                <a:lnTo>
                  <a:pt x="16637" y="17170"/>
                </a:lnTo>
                <a:lnTo>
                  <a:pt x="16446" y="17360"/>
                </a:lnTo>
                <a:lnTo>
                  <a:pt x="17373" y="17551"/>
                </a:lnTo>
                <a:close/>
              </a:path>
              <a:path w="59055" h="66675">
                <a:moveTo>
                  <a:pt x="18389" y="16662"/>
                </a:moveTo>
                <a:lnTo>
                  <a:pt x="17233" y="16243"/>
                </a:lnTo>
                <a:lnTo>
                  <a:pt x="17360" y="16459"/>
                </a:lnTo>
                <a:lnTo>
                  <a:pt x="16713" y="17094"/>
                </a:lnTo>
                <a:lnTo>
                  <a:pt x="18389" y="16662"/>
                </a:lnTo>
                <a:close/>
              </a:path>
              <a:path w="59055" h="66675">
                <a:moveTo>
                  <a:pt x="19024" y="52031"/>
                </a:moveTo>
                <a:lnTo>
                  <a:pt x="18757" y="52324"/>
                </a:lnTo>
                <a:lnTo>
                  <a:pt x="19024" y="52031"/>
                </a:lnTo>
                <a:close/>
              </a:path>
              <a:path w="59055" h="66675">
                <a:moveTo>
                  <a:pt x="19634" y="51536"/>
                </a:moveTo>
                <a:lnTo>
                  <a:pt x="19278" y="51536"/>
                </a:lnTo>
                <a:lnTo>
                  <a:pt x="19024" y="51790"/>
                </a:lnTo>
                <a:lnTo>
                  <a:pt x="19253" y="51663"/>
                </a:lnTo>
                <a:lnTo>
                  <a:pt x="19126" y="51917"/>
                </a:lnTo>
                <a:lnTo>
                  <a:pt x="19342" y="51917"/>
                </a:lnTo>
                <a:lnTo>
                  <a:pt x="19532" y="51663"/>
                </a:lnTo>
                <a:lnTo>
                  <a:pt x="19634" y="51536"/>
                </a:lnTo>
                <a:close/>
              </a:path>
              <a:path w="59055" h="66675">
                <a:moveTo>
                  <a:pt x="19977" y="51739"/>
                </a:moveTo>
                <a:lnTo>
                  <a:pt x="19951" y="51511"/>
                </a:lnTo>
                <a:lnTo>
                  <a:pt x="19773" y="51790"/>
                </a:lnTo>
                <a:lnTo>
                  <a:pt x="19824" y="52146"/>
                </a:lnTo>
                <a:lnTo>
                  <a:pt x="19977" y="51739"/>
                </a:lnTo>
                <a:close/>
              </a:path>
              <a:path w="59055" h="66675">
                <a:moveTo>
                  <a:pt x="20916" y="51536"/>
                </a:moveTo>
                <a:lnTo>
                  <a:pt x="20599" y="52298"/>
                </a:lnTo>
                <a:lnTo>
                  <a:pt x="20853" y="52298"/>
                </a:lnTo>
                <a:lnTo>
                  <a:pt x="20916" y="51536"/>
                </a:lnTo>
                <a:close/>
              </a:path>
              <a:path w="59055" h="66675">
                <a:moveTo>
                  <a:pt x="21043" y="52552"/>
                </a:moveTo>
                <a:lnTo>
                  <a:pt x="20929" y="53047"/>
                </a:lnTo>
                <a:lnTo>
                  <a:pt x="21043" y="52552"/>
                </a:lnTo>
                <a:close/>
              </a:path>
              <a:path w="59055" h="66675">
                <a:moveTo>
                  <a:pt x="21564" y="723"/>
                </a:moveTo>
                <a:lnTo>
                  <a:pt x="21412" y="889"/>
                </a:lnTo>
                <a:lnTo>
                  <a:pt x="21564" y="723"/>
                </a:lnTo>
                <a:close/>
              </a:path>
              <a:path w="59055" h="66675">
                <a:moveTo>
                  <a:pt x="21805" y="838"/>
                </a:moveTo>
                <a:lnTo>
                  <a:pt x="21602" y="749"/>
                </a:lnTo>
                <a:lnTo>
                  <a:pt x="21805" y="838"/>
                </a:lnTo>
                <a:close/>
              </a:path>
              <a:path w="59055" h="66675">
                <a:moveTo>
                  <a:pt x="24155" y="52412"/>
                </a:moveTo>
                <a:close/>
              </a:path>
              <a:path w="59055" h="66675">
                <a:moveTo>
                  <a:pt x="24472" y="52311"/>
                </a:moveTo>
                <a:lnTo>
                  <a:pt x="24422" y="51536"/>
                </a:lnTo>
                <a:lnTo>
                  <a:pt x="24307" y="51765"/>
                </a:lnTo>
                <a:lnTo>
                  <a:pt x="24409" y="52451"/>
                </a:lnTo>
                <a:lnTo>
                  <a:pt x="24472" y="52311"/>
                </a:lnTo>
                <a:close/>
              </a:path>
              <a:path w="59055" h="66675">
                <a:moveTo>
                  <a:pt x="24955" y="36982"/>
                </a:moveTo>
                <a:lnTo>
                  <a:pt x="24879" y="36855"/>
                </a:lnTo>
                <a:lnTo>
                  <a:pt x="24904" y="37058"/>
                </a:lnTo>
                <a:close/>
              </a:path>
              <a:path w="59055" h="66675">
                <a:moveTo>
                  <a:pt x="26111" y="51790"/>
                </a:moveTo>
                <a:lnTo>
                  <a:pt x="25895" y="51663"/>
                </a:lnTo>
                <a:lnTo>
                  <a:pt x="25908" y="51790"/>
                </a:lnTo>
                <a:lnTo>
                  <a:pt x="25946" y="52044"/>
                </a:lnTo>
                <a:lnTo>
                  <a:pt x="26111" y="51790"/>
                </a:lnTo>
                <a:close/>
              </a:path>
              <a:path w="59055" h="66675">
                <a:moveTo>
                  <a:pt x="28689" y="215"/>
                </a:moveTo>
                <a:lnTo>
                  <a:pt x="28524" y="0"/>
                </a:lnTo>
                <a:lnTo>
                  <a:pt x="28689" y="279"/>
                </a:lnTo>
                <a:close/>
              </a:path>
              <a:path w="59055" h="66675">
                <a:moveTo>
                  <a:pt x="28752" y="50901"/>
                </a:moveTo>
                <a:lnTo>
                  <a:pt x="28422" y="50012"/>
                </a:lnTo>
                <a:lnTo>
                  <a:pt x="28460" y="50774"/>
                </a:lnTo>
                <a:lnTo>
                  <a:pt x="28562" y="51028"/>
                </a:lnTo>
                <a:lnTo>
                  <a:pt x="28562" y="51409"/>
                </a:lnTo>
                <a:lnTo>
                  <a:pt x="28689" y="51155"/>
                </a:lnTo>
                <a:lnTo>
                  <a:pt x="28752" y="50901"/>
                </a:lnTo>
                <a:close/>
              </a:path>
              <a:path w="59055" h="66675">
                <a:moveTo>
                  <a:pt x="29832" y="49936"/>
                </a:moveTo>
                <a:lnTo>
                  <a:pt x="29756" y="49758"/>
                </a:lnTo>
                <a:lnTo>
                  <a:pt x="29832" y="49936"/>
                </a:lnTo>
                <a:close/>
              </a:path>
              <a:path w="59055" h="66675">
                <a:moveTo>
                  <a:pt x="29972" y="51663"/>
                </a:moveTo>
                <a:lnTo>
                  <a:pt x="29908" y="51346"/>
                </a:lnTo>
                <a:lnTo>
                  <a:pt x="29972" y="51663"/>
                </a:lnTo>
                <a:close/>
              </a:path>
              <a:path w="59055" h="66675">
                <a:moveTo>
                  <a:pt x="30035" y="49339"/>
                </a:moveTo>
                <a:close/>
              </a:path>
              <a:path w="59055" h="66675">
                <a:moveTo>
                  <a:pt x="30060" y="50266"/>
                </a:moveTo>
                <a:lnTo>
                  <a:pt x="29908" y="50012"/>
                </a:lnTo>
                <a:lnTo>
                  <a:pt x="29972" y="50266"/>
                </a:lnTo>
                <a:close/>
              </a:path>
              <a:path w="59055" h="66675">
                <a:moveTo>
                  <a:pt x="30264" y="49504"/>
                </a:moveTo>
                <a:lnTo>
                  <a:pt x="30187" y="49631"/>
                </a:lnTo>
                <a:lnTo>
                  <a:pt x="30264" y="49504"/>
                </a:lnTo>
                <a:close/>
              </a:path>
              <a:path w="59055" h="66675">
                <a:moveTo>
                  <a:pt x="30353" y="49225"/>
                </a:moveTo>
                <a:close/>
              </a:path>
              <a:path w="59055" h="66675">
                <a:moveTo>
                  <a:pt x="30441" y="49504"/>
                </a:moveTo>
                <a:lnTo>
                  <a:pt x="30327" y="49377"/>
                </a:lnTo>
                <a:lnTo>
                  <a:pt x="30391" y="49504"/>
                </a:lnTo>
                <a:close/>
              </a:path>
              <a:path w="59055" h="66675">
                <a:moveTo>
                  <a:pt x="31216" y="49758"/>
                </a:moveTo>
                <a:lnTo>
                  <a:pt x="31000" y="49250"/>
                </a:lnTo>
                <a:lnTo>
                  <a:pt x="31153" y="49758"/>
                </a:lnTo>
                <a:close/>
              </a:path>
              <a:path w="59055" h="66675">
                <a:moveTo>
                  <a:pt x="31534" y="49631"/>
                </a:moveTo>
                <a:close/>
              </a:path>
              <a:path w="59055" h="66675">
                <a:moveTo>
                  <a:pt x="31686" y="49225"/>
                </a:moveTo>
                <a:close/>
              </a:path>
              <a:path w="59055" h="66675">
                <a:moveTo>
                  <a:pt x="32715" y="47663"/>
                </a:moveTo>
                <a:lnTo>
                  <a:pt x="32664" y="47485"/>
                </a:lnTo>
                <a:lnTo>
                  <a:pt x="32715" y="47663"/>
                </a:lnTo>
                <a:close/>
              </a:path>
              <a:path w="59055" h="66675">
                <a:moveTo>
                  <a:pt x="32766" y="49187"/>
                </a:moveTo>
                <a:lnTo>
                  <a:pt x="32689" y="49047"/>
                </a:lnTo>
                <a:lnTo>
                  <a:pt x="32766" y="49187"/>
                </a:lnTo>
                <a:close/>
              </a:path>
              <a:path w="59055" h="66675">
                <a:moveTo>
                  <a:pt x="33147" y="48107"/>
                </a:moveTo>
                <a:lnTo>
                  <a:pt x="32778" y="47980"/>
                </a:lnTo>
                <a:lnTo>
                  <a:pt x="33134" y="48234"/>
                </a:lnTo>
                <a:lnTo>
                  <a:pt x="33147" y="48107"/>
                </a:lnTo>
                <a:close/>
              </a:path>
              <a:path w="59055" h="66675">
                <a:moveTo>
                  <a:pt x="33489" y="48234"/>
                </a:moveTo>
                <a:lnTo>
                  <a:pt x="33197" y="47980"/>
                </a:lnTo>
                <a:lnTo>
                  <a:pt x="33159" y="48120"/>
                </a:lnTo>
                <a:lnTo>
                  <a:pt x="33489" y="48234"/>
                </a:lnTo>
                <a:close/>
              </a:path>
              <a:path w="59055" h="66675">
                <a:moveTo>
                  <a:pt x="34048" y="46253"/>
                </a:moveTo>
                <a:lnTo>
                  <a:pt x="33858" y="46177"/>
                </a:lnTo>
                <a:lnTo>
                  <a:pt x="34048" y="46253"/>
                </a:lnTo>
                <a:close/>
              </a:path>
              <a:path w="59055" h="66675">
                <a:moveTo>
                  <a:pt x="34607" y="38811"/>
                </a:moveTo>
                <a:lnTo>
                  <a:pt x="33959" y="39344"/>
                </a:lnTo>
                <a:lnTo>
                  <a:pt x="34518" y="38976"/>
                </a:lnTo>
                <a:lnTo>
                  <a:pt x="34607" y="38811"/>
                </a:lnTo>
                <a:close/>
              </a:path>
              <a:path w="59055" h="66675">
                <a:moveTo>
                  <a:pt x="34747" y="42024"/>
                </a:moveTo>
                <a:lnTo>
                  <a:pt x="34455" y="41998"/>
                </a:lnTo>
                <a:lnTo>
                  <a:pt x="34747" y="42075"/>
                </a:lnTo>
                <a:close/>
              </a:path>
              <a:path w="59055" h="66675">
                <a:moveTo>
                  <a:pt x="34798" y="39890"/>
                </a:moveTo>
                <a:lnTo>
                  <a:pt x="34671" y="39763"/>
                </a:lnTo>
                <a:lnTo>
                  <a:pt x="34467" y="39941"/>
                </a:lnTo>
                <a:lnTo>
                  <a:pt x="34328" y="39954"/>
                </a:lnTo>
                <a:lnTo>
                  <a:pt x="34544" y="40005"/>
                </a:lnTo>
                <a:lnTo>
                  <a:pt x="34798" y="39890"/>
                </a:lnTo>
                <a:close/>
              </a:path>
              <a:path w="59055" h="66675">
                <a:moveTo>
                  <a:pt x="35052" y="50711"/>
                </a:moveTo>
                <a:lnTo>
                  <a:pt x="34836" y="50660"/>
                </a:lnTo>
                <a:lnTo>
                  <a:pt x="35026" y="50787"/>
                </a:lnTo>
                <a:close/>
              </a:path>
              <a:path w="59055" h="66675">
                <a:moveTo>
                  <a:pt x="35115" y="38595"/>
                </a:moveTo>
                <a:lnTo>
                  <a:pt x="34772" y="38811"/>
                </a:lnTo>
                <a:lnTo>
                  <a:pt x="35090" y="38696"/>
                </a:lnTo>
                <a:close/>
              </a:path>
              <a:path w="59055" h="66675">
                <a:moveTo>
                  <a:pt x="35179" y="50507"/>
                </a:moveTo>
                <a:lnTo>
                  <a:pt x="34912" y="50292"/>
                </a:lnTo>
                <a:lnTo>
                  <a:pt x="35026" y="50507"/>
                </a:lnTo>
                <a:lnTo>
                  <a:pt x="35179" y="50507"/>
                </a:lnTo>
                <a:close/>
              </a:path>
              <a:path w="59055" h="66675">
                <a:moveTo>
                  <a:pt x="35204" y="38646"/>
                </a:moveTo>
                <a:lnTo>
                  <a:pt x="35052" y="38976"/>
                </a:lnTo>
                <a:lnTo>
                  <a:pt x="35204" y="38646"/>
                </a:lnTo>
                <a:close/>
              </a:path>
              <a:path w="59055" h="66675">
                <a:moveTo>
                  <a:pt x="35433" y="39471"/>
                </a:moveTo>
                <a:lnTo>
                  <a:pt x="35140" y="39598"/>
                </a:lnTo>
                <a:lnTo>
                  <a:pt x="35433" y="39471"/>
                </a:lnTo>
                <a:close/>
              </a:path>
              <a:path w="59055" h="66675">
                <a:moveTo>
                  <a:pt x="35915" y="39065"/>
                </a:moveTo>
                <a:lnTo>
                  <a:pt x="35636" y="38963"/>
                </a:lnTo>
                <a:lnTo>
                  <a:pt x="35712" y="39116"/>
                </a:lnTo>
                <a:lnTo>
                  <a:pt x="35915" y="39065"/>
                </a:lnTo>
                <a:close/>
              </a:path>
              <a:path w="59055" h="66675">
                <a:moveTo>
                  <a:pt x="35979" y="49758"/>
                </a:moveTo>
                <a:lnTo>
                  <a:pt x="35890" y="49631"/>
                </a:lnTo>
                <a:lnTo>
                  <a:pt x="35979" y="49758"/>
                </a:lnTo>
                <a:close/>
              </a:path>
              <a:path w="59055" h="66675">
                <a:moveTo>
                  <a:pt x="39585" y="57099"/>
                </a:moveTo>
                <a:lnTo>
                  <a:pt x="39471" y="56756"/>
                </a:lnTo>
                <a:lnTo>
                  <a:pt x="39471" y="56616"/>
                </a:lnTo>
                <a:lnTo>
                  <a:pt x="39458" y="56794"/>
                </a:lnTo>
                <a:lnTo>
                  <a:pt x="39497" y="56959"/>
                </a:lnTo>
                <a:lnTo>
                  <a:pt x="39585" y="57099"/>
                </a:lnTo>
                <a:close/>
              </a:path>
              <a:path w="59055" h="66675">
                <a:moveTo>
                  <a:pt x="45351" y="7835"/>
                </a:moveTo>
                <a:lnTo>
                  <a:pt x="45161" y="7658"/>
                </a:lnTo>
                <a:lnTo>
                  <a:pt x="45351" y="7835"/>
                </a:lnTo>
                <a:close/>
              </a:path>
              <a:path w="59055" h="66675">
                <a:moveTo>
                  <a:pt x="48272" y="15049"/>
                </a:moveTo>
                <a:lnTo>
                  <a:pt x="48247" y="15265"/>
                </a:lnTo>
                <a:lnTo>
                  <a:pt x="48272" y="15138"/>
                </a:lnTo>
                <a:close/>
              </a:path>
              <a:path w="59055" h="66675">
                <a:moveTo>
                  <a:pt x="48920" y="19354"/>
                </a:moveTo>
                <a:lnTo>
                  <a:pt x="48742" y="19088"/>
                </a:lnTo>
                <a:lnTo>
                  <a:pt x="48755" y="19316"/>
                </a:lnTo>
                <a:lnTo>
                  <a:pt x="48920" y="19354"/>
                </a:lnTo>
                <a:close/>
              </a:path>
              <a:path w="59055" h="66675">
                <a:moveTo>
                  <a:pt x="51638" y="42075"/>
                </a:moveTo>
                <a:lnTo>
                  <a:pt x="51574" y="42329"/>
                </a:lnTo>
                <a:lnTo>
                  <a:pt x="51638" y="42075"/>
                </a:lnTo>
                <a:close/>
              </a:path>
              <a:path w="59055" h="66675">
                <a:moveTo>
                  <a:pt x="51790" y="41440"/>
                </a:moveTo>
                <a:lnTo>
                  <a:pt x="51549" y="41427"/>
                </a:lnTo>
                <a:lnTo>
                  <a:pt x="51650" y="41770"/>
                </a:lnTo>
                <a:lnTo>
                  <a:pt x="51638" y="42075"/>
                </a:lnTo>
                <a:lnTo>
                  <a:pt x="51790" y="41440"/>
                </a:lnTo>
                <a:close/>
              </a:path>
              <a:path w="59055" h="66675">
                <a:moveTo>
                  <a:pt x="53213" y="46228"/>
                </a:moveTo>
                <a:lnTo>
                  <a:pt x="53009" y="46342"/>
                </a:lnTo>
                <a:lnTo>
                  <a:pt x="53174" y="46266"/>
                </a:lnTo>
                <a:close/>
              </a:path>
              <a:path w="59055" h="66675">
                <a:moveTo>
                  <a:pt x="54762" y="51523"/>
                </a:moveTo>
                <a:lnTo>
                  <a:pt x="54368" y="51358"/>
                </a:lnTo>
                <a:lnTo>
                  <a:pt x="54432" y="51523"/>
                </a:lnTo>
                <a:lnTo>
                  <a:pt x="54762" y="51523"/>
                </a:lnTo>
                <a:close/>
              </a:path>
              <a:path w="59055" h="66675">
                <a:moveTo>
                  <a:pt x="57251" y="57150"/>
                </a:moveTo>
                <a:lnTo>
                  <a:pt x="48526" y="23723"/>
                </a:lnTo>
                <a:lnTo>
                  <a:pt x="47891" y="18110"/>
                </a:lnTo>
                <a:lnTo>
                  <a:pt x="46113" y="13639"/>
                </a:lnTo>
                <a:lnTo>
                  <a:pt x="44856" y="10464"/>
                </a:lnTo>
                <a:lnTo>
                  <a:pt x="37185" y="4508"/>
                </a:lnTo>
                <a:lnTo>
                  <a:pt x="37185" y="48348"/>
                </a:lnTo>
                <a:lnTo>
                  <a:pt x="36982" y="48399"/>
                </a:lnTo>
                <a:lnTo>
                  <a:pt x="36982" y="48602"/>
                </a:lnTo>
                <a:lnTo>
                  <a:pt x="36880" y="48729"/>
                </a:lnTo>
                <a:lnTo>
                  <a:pt x="36576" y="48526"/>
                </a:lnTo>
                <a:lnTo>
                  <a:pt x="36982" y="48602"/>
                </a:lnTo>
                <a:lnTo>
                  <a:pt x="36982" y="48399"/>
                </a:lnTo>
                <a:lnTo>
                  <a:pt x="36499" y="48475"/>
                </a:lnTo>
                <a:lnTo>
                  <a:pt x="36537" y="48717"/>
                </a:lnTo>
                <a:lnTo>
                  <a:pt x="36868" y="48742"/>
                </a:lnTo>
                <a:lnTo>
                  <a:pt x="35648" y="50292"/>
                </a:lnTo>
                <a:lnTo>
                  <a:pt x="35052" y="51028"/>
                </a:lnTo>
                <a:lnTo>
                  <a:pt x="34836" y="51028"/>
                </a:lnTo>
                <a:lnTo>
                  <a:pt x="34836" y="51320"/>
                </a:lnTo>
                <a:lnTo>
                  <a:pt x="34582" y="51625"/>
                </a:lnTo>
                <a:lnTo>
                  <a:pt x="34518" y="51282"/>
                </a:lnTo>
                <a:lnTo>
                  <a:pt x="34442" y="51155"/>
                </a:lnTo>
                <a:lnTo>
                  <a:pt x="34785" y="51155"/>
                </a:lnTo>
                <a:lnTo>
                  <a:pt x="34836" y="51320"/>
                </a:lnTo>
                <a:lnTo>
                  <a:pt x="34836" y="51028"/>
                </a:lnTo>
                <a:lnTo>
                  <a:pt x="34709" y="51028"/>
                </a:lnTo>
                <a:lnTo>
                  <a:pt x="34658" y="50901"/>
                </a:lnTo>
                <a:lnTo>
                  <a:pt x="34556" y="50647"/>
                </a:lnTo>
                <a:lnTo>
                  <a:pt x="34315" y="50558"/>
                </a:lnTo>
                <a:lnTo>
                  <a:pt x="34315" y="51968"/>
                </a:lnTo>
                <a:lnTo>
                  <a:pt x="34315" y="50558"/>
                </a:lnTo>
                <a:lnTo>
                  <a:pt x="34163" y="50495"/>
                </a:lnTo>
                <a:lnTo>
                  <a:pt x="34163" y="52171"/>
                </a:lnTo>
                <a:lnTo>
                  <a:pt x="33642" y="52806"/>
                </a:lnTo>
                <a:lnTo>
                  <a:pt x="33350" y="52044"/>
                </a:lnTo>
                <a:lnTo>
                  <a:pt x="33312" y="51917"/>
                </a:lnTo>
                <a:lnTo>
                  <a:pt x="33261" y="51790"/>
                </a:lnTo>
                <a:lnTo>
                  <a:pt x="33909" y="51790"/>
                </a:lnTo>
                <a:lnTo>
                  <a:pt x="34163" y="52171"/>
                </a:lnTo>
                <a:lnTo>
                  <a:pt x="34163" y="50495"/>
                </a:lnTo>
                <a:lnTo>
                  <a:pt x="33909" y="50393"/>
                </a:lnTo>
                <a:lnTo>
                  <a:pt x="34290" y="50266"/>
                </a:lnTo>
                <a:lnTo>
                  <a:pt x="34315" y="50393"/>
                </a:lnTo>
                <a:lnTo>
                  <a:pt x="34455" y="50139"/>
                </a:lnTo>
                <a:lnTo>
                  <a:pt x="34912" y="50393"/>
                </a:lnTo>
                <a:lnTo>
                  <a:pt x="34785" y="50139"/>
                </a:lnTo>
                <a:lnTo>
                  <a:pt x="34620" y="49885"/>
                </a:lnTo>
                <a:lnTo>
                  <a:pt x="34886" y="49758"/>
                </a:lnTo>
                <a:lnTo>
                  <a:pt x="35128" y="49885"/>
                </a:lnTo>
                <a:lnTo>
                  <a:pt x="35572" y="50380"/>
                </a:lnTo>
                <a:lnTo>
                  <a:pt x="35572" y="50215"/>
                </a:lnTo>
                <a:lnTo>
                  <a:pt x="35267" y="49885"/>
                </a:lnTo>
                <a:lnTo>
                  <a:pt x="35953" y="49885"/>
                </a:lnTo>
                <a:lnTo>
                  <a:pt x="35814" y="49758"/>
                </a:lnTo>
                <a:lnTo>
                  <a:pt x="35534" y="49504"/>
                </a:lnTo>
                <a:lnTo>
                  <a:pt x="35801" y="49606"/>
                </a:lnTo>
                <a:lnTo>
                  <a:pt x="35560" y="49377"/>
                </a:lnTo>
                <a:lnTo>
                  <a:pt x="35852" y="49377"/>
                </a:lnTo>
                <a:lnTo>
                  <a:pt x="36131" y="49504"/>
                </a:lnTo>
                <a:lnTo>
                  <a:pt x="36258" y="49377"/>
                </a:lnTo>
                <a:lnTo>
                  <a:pt x="36385" y="49250"/>
                </a:lnTo>
                <a:lnTo>
                  <a:pt x="35179" y="49123"/>
                </a:lnTo>
                <a:lnTo>
                  <a:pt x="35763" y="48996"/>
                </a:lnTo>
                <a:lnTo>
                  <a:pt x="35864" y="49123"/>
                </a:lnTo>
                <a:lnTo>
                  <a:pt x="36093" y="48996"/>
                </a:lnTo>
                <a:lnTo>
                  <a:pt x="36055" y="48488"/>
                </a:lnTo>
                <a:lnTo>
                  <a:pt x="35991" y="48361"/>
                </a:lnTo>
                <a:lnTo>
                  <a:pt x="36347" y="48107"/>
                </a:lnTo>
                <a:lnTo>
                  <a:pt x="37122" y="48361"/>
                </a:lnTo>
                <a:lnTo>
                  <a:pt x="37147" y="48107"/>
                </a:lnTo>
                <a:lnTo>
                  <a:pt x="37071" y="47853"/>
                </a:lnTo>
                <a:lnTo>
                  <a:pt x="36715" y="47345"/>
                </a:lnTo>
                <a:lnTo>
                  <a:pt x="36817" y="46964"/>
                </a:lnTo>
                <a:lnTo>
                  <a:pt x="36918" y="46837"/>
                </a:lnTo>
                <a:lnTo>
                  <a:pt x="36080" y="46583"/>
                </a:lnTo>
                <a:lnTo>
                  <a:pt x="35255" y="46583"/>
                </a:lnTo>
                <a:lnTo>
                  <a:pt x="34861" y="46583"/>
                </a:lnTo>
                <a:lnTo>
                  <a:pt x="34721" y="46583"/>
                </a:lnTo>
                <a:lnTo>
                  <a:pt x="34937" y="46710"/>
                </a:lnTo>
                <a:lnTo>
                  <a:pt x="34505" y="46837"/>
                </a:lnTo>
                <a:lnTo>
                  <a:pt x="34277" y="46647"/>
                </a:lnTo>
                <a:lnTo>
                  <a:pt x="34175" y="46837"/>
                </a:lnTo>
                <a:lnTo>
                  <a:pt x="34188" y="46710"/>
                </a:lnTo>
                <a:lnTo>
                  <a:pt x="34061" y="46710"/>
                </a:lnTo>
                <a:lnTo>
                  <a:pt x="33718" y="46583"/>
                </a:lnTo>
                <a:lnTo>
                  <a:pt x="34188" y="47091"/>
                </a:lnTo>
                <a:lnTo>
                  <a:pt x="33693" y="46837"/>
                </a:lnTo>
                <a:lnTo>
                  <a:pt x="33604" y="47091"/>
                </a:lnTo>
                <a:lnTo>
                  <a:pt x="34023" y="47091"/>
                </a:lnTo>
                <a:lnTo>
                  <a:pt x="34061" y="47218"/>
                </a:lnTo>
                <a:lnTo>
                  <a:pt x="33883" y="47345"/>
                </a:lnTo>
                <a:lnTo>
                  <a:pt x="33248" y="47091"/>
                </a:lnTo>
                <a:lnTo>
                  <a:pt x="32283" y="46964"/>
                </a:lnTo>
                <a:lnTo>
                  <a:pt x="34239" y="48488"/>
                </a:lnTo>
                <a:lnTo>
                  <a:pt x="33489" y="48234"/>
                </a:lnTo>
                <a:lnTo>
                  <a:pt x="33642" y="48374"/>
                </a:lnTo>
                <a:lnTo>
                  <a:pt x="33451" y="48488"/>
                </a:lnTo>
                <a:lnTo>
                  <a:pt x="32448" y="48107"/>
                </a:lnTo>
                <a:lnTo>
                  <a:pt x="31991" y="47980"/>
                </a:lnTo>
                <a:lnTo>
                  <a:pt x="33185" y="48869"/>
                </a:lnTo>
                <a:lnTo>
                  <a:pt x="32778" y="48869"/>
                </a:lnTo>
                <a:lnTo>
                  <a:pt x="33566" y="49504"/>
                </a:lnTo>
                <a:lnTo>
                  <a:pt x="33591" y="49758"/>
                </a:lnTo>
                <a:lnTo>
                  <a:pt x="33362" y="49885"/>
                </a:lnTo>
                <a:lnTo>
                  <a:pt x="33235" y="49784"/>
                </a:lnTo>
                <a:lnTo>
                  <a:pt x="33235" y="53073"/>
                </a:lnTo>
                <a:lnTo>
                  <a:pt x="32867" y="53124"/>
                </a:lnTo>
                <a:lnTo>
                  <a:pt x="32816" y="52933"/>
                </a:lnTo>
                <a:lnTo>
                  <a:pt x="33172" y="52933"/>
                </a:lnTo>
                <a:lnTo>
                  <a:pt x="33235" y="53073"/>
                </a:lnTo>
                <a:lnTo>
                  <a:pt x="33235" y="49784"/>
                </a:lnTo>
                <a:lnTo>
                  <a:pt x="32600" y="49250"/>
                </a:lnTo>
                <a:lnTo>
                  <a:pt x="32524" y="48996"/>
                </a:lnTo>
                <a:lnTo>
                  <a:pt x="32689" y="49123"/>
                </a:lnTo>
                <a:lnTo>
                  <a:pt x="32626" y="48869"/>
                </a:lnTo>
                <a:lnTo>
                  <a:pt x="32372" y="48742"/>
                </a:lnTo>
                <a:lnTo>
                  <a:pt x="32537" y="48869"/>
                </a:lnTo>
                <a:lnTo>
                  <a:pt x="32283" y="48869"/>
                </a:lnTo>
                <a:lnTo>
                  <a:pt x="32143" y="48996"/>
                </a:lnTo>
                <a:lnTo>
                  <a:pt x="31864" y="48742"/>
                </a:lnTo>
                <a:lnTo>
                  <a:pt x="31953" y="48996"/>
                </a:lnTo>
                <a:lnTo>
                  <a:pt x="32054" y="49250"/>
                </a:lnTo>
                <a:lnTo>
                  <a:pt x="31686" y="49250"/>
                </a:lnTo>
                <a:lnTo>
                  <a:pt x="32016" y="49631"/>
                </a:lnTo>
                <a:lnTo>
                  <a:pt x="31572" y="49631"/>
                </a:lnTo>
                <a:lnTo>
                  <a:pt x="32080" y="49936"/>
                </a:lnTo>
                <a:lnTo>
                  <a:pt x="32156" y="50139"/>
                </a:lnTo>
                <a:lnTo>
                  <a:pt x="32092" y="50266"/>
                </a:lnTo>
                <a:lnTo>
                  <a:pt x="32080" y="53213"/>
                </a:lnTo>
                <a:lnTo>
                  <a:pt x="31877" y="53238"/>
                </a:lnTo>
                <a:lnTo>
                  <a:pt x="31940" y="52806"/>
                </a:lnTo>
                <a:lnTo>
                  <a:pt x="32080" y="53213"/>
                </a:lnTo>
                <a:lnTo>
                  <a:pt x="32080" y="50266"/>
                </a:lnTo>
                <a:lnTo>
                  <a:pt x="31724" y="50139"/>
                </a:lnTo>
                <a:lnTo>
                  <a:pt x="31686" y="50012"/>
                </a:lnTo>
                <a:lnTo>
                  <a:pt x="31584" y="49669"/>
                </a:lnTo>
                <a:lnTo>
                  <a:pt x="31546" y="50012"/>
                </a:lnTo>
                <a:lnTo>
                  <a:pt x="31546" y="53276"/>
                </a:lnTo>
                <a:lnTo>
                  <a:pt x="31419" y="53289"/>
                </a:lnTo>
                <a:lnTo>
                  <a:pt x="31432" y="52933"/>
                </a:lnTo>
                <a:lnTo>
                  <a:pt x="31546" y="53276"/>
                </a:lnTo>
                <a:lnTo>
                  <a:pt x="31546" y="50012"/>
                </a:lnTo>
                <a:lnTo>
                  <a:pt x="31267" y="49885"/>
                </a:lnTo>
                <a:lnTo>
                  <a:pt x="31153" y="49758"/>
                </a:lnTo>
                <a:lnTo>
                  <a:pt x="30480" y="49250"/>
                </a:lnTo>
                <a:lnTo>
                  <a:pt x="30594" y="49504"/>
                </a:lnTo>
                <a:lnTo>
                  <a:pt x="30467" y="49644"/>
                </a:lnTo>
                <a:lnTo>
                  <a:pt x="30772" y="49936"/>
                </a:lnTo>
                <a:lnTo>
                  <a:pt x="30886" y="50139"/>
                </a:lnTo>
                <a:lnTo>
                  <a:pt x="30988" y="50520"/>
                </a:lnTo>
                <a:lnTo>
                  <a:pt x="30772" y="50393"/>
                </a:lnTo>
                <a:lnTo>
                  <a:pt x="30886" y="50901"/>
                </a:lnTo>
                <a:lnTo>
                  <a:pt x="30695" y="50647"/>
                </a:lnTo>
                <a:lnTo>
                  <a:pt x="30505" y="50393"/>
                </a:lnTo>
                <a:lnTo>
                  <a:pt x="30772" y="50393"/>
                </a:lnTo>
                <a:lnTo>
                  <a:pt x="30264" y="49885"/>
                </a:lnTo>
                <a:lnTo>
                  <a:pt x="30187" y="49631"/>
                </a:lnTo>
                <a:lnTo>
                  <a:pt x="30035" y="49504"/>
                </a:lnTo>
                <a:lnTo>
                  <a:pt x="29514" y="49123"/>
                </a:lnTo>
                <a:lnTo>
                  <a:pt x="30327" y="50139"/>
                </a:lnTo>
                <a:lnTo>
                  <a:pt x="30060" y="50266"/>
                </a:lnTo>
                <a:lnTo>
                  <a:pt x="30048" y="50647"/>
                </a:lnTo>
                <a:lnTo>
                  <a:pt x="29743" y="50520"/>
                </a:lnTo>
                <a:lnTo>
                  <a:pt x="29857" y="51028"/>
                </a:lnTo>
                <a:lnTo>
                  <a:pt x="30035" y="51028"/>
                </a:lnTo>
                <a:lnTo>
                  <a:pt x="30175" y="51409"/>
                </a:lnTo>
                <a:lnTo>
                  <a:pt x="30048" y="51409"/>
                </a:lnTo>
                <a:lnTo>
                  <a:pt x="30035" y="51917"/>
                </a:lnTo>
                <a:lnTo>
                  <a:pt x="29298" y="50812"/>
                </a:lnTo>
                <a:lnTo>
                  <a:pt x="29298" y="52044"/>
                </a:lnTo>
                <a:lnTo>
                  <a:pt x="29108" y="51790"/>
                </a:lnTo>
                <a:lnTo>
                  <a:pt x="29019" y="51663"/>
                </a:lnTo>
                <a:lnTo>
                  <a:pt x="28917" y="51536"/>
                </a:lnTo>
                <a:lnTo>
                  <a:pt x="28956" y="51409"/>
                </a:lnTo>
                <a:lnTo>
                  <a:pt x="28968" y="51282"/>
                </a:lnTo>
                <a:lnTo>
                  <a:pt x="29095" y="51650"/>
                </a:lnTo>
                <a:lnTo>
                  <a:pt x="29298" y="52044"/>
                </a:lnTo>
                <a:lnTo>
                  <a:pt x="29298" y="50812"/>
                </a:lnTo>
                <a:lnTo>
                  <a:pt x="29260" y="51282"/>
                </a:lnTo>
                <a:lnTo>
                  <a:pt x="29171" y="51155"/>
                </a:lnTo>
                <a:lnTo>
                  <a:pt x="29044" y="50901"/>
                </a:lnTo>
                <a:lnTo>
                  <a:pt x="28981" y="50647"/>
                </a:lnTo>
                <a:lnTo>
                  <a:pt x="28829" y="50393"/>
                </a:lnTo>
                <a:lnTo>
                  <a:pt x="28803" y="50927"/>
                </a:lnTo>
                <a:lnTo>
                  <a:pt x="28841" y="51663"/>
                </a:lnTo>
                <a:lnTo>
                  <a:pt x="29108" y="52679"/>
                </a:lnTo>
                <a:lnTo>
                  <a:pt x="28816" y="52298"/>
                </a:lnTo>
                <a:lnTo>
                  <a:pt x="28714" y="52171"/>
                </a:lnTo>
                <a:lnTo>
                  <a:pt x="28575" y="51790"/>
                </a:lnTo>
                <a:lnTo>
                  <a:pt x="28295" y="51028"/>
                </a:lnTo>
                <a:lnTo>
                  <a:pt x="27851" y="50520"/>
                </a:lnTo>
                <a:lnTo>
                  <a:pt x="27990" y="51790"/>
                </a:lnTo>
                <a:lnTo>
                  <a:pt x="27520" y="51536"/>
                </a:lnTo>
                <a:lnTo>
                  <a:pt x="27647" y="51727"/>
                </a:lnTo>
                <a:lnTo>
                  <a:pt x="27774" y="52298"/>
                </a:lnTo>
                <a:lnTo>
                  <a:pt x="27673" y="52171"/>
                </a:lnTo>
                <a:lnTo>
                  <a:pt x="27482" y="51917"/>
                </a:lnTo>
                <a:lnTo>
                  <a:pt x="27393" y="52171"/>
                </a:lnTo>
                <a:lnTo>
                  <a:pt x="27305" y="51663"/>
                </a:lnTo>
                <a:lnTo>
                  <a:pt x="27190" y="51536"/>
                </a:lnTo>
                <a:lnTo>
                  <a:pt x="27063" y="51282"/>
                </a:lnTo>
                <a:lnTo>
                  <a:pt x="27152" y="51663"/>
                </a:lnTo>
                <a:lnTo>
                  <a:pt x="26771" y="51282"/>
                </a:lnTo>
                <a:lnTo>
                  <a:pt x="26924" y="52171"/>
                </a:lnTo>
                <a:lnTo>
                  <a:pt x="26657" y="51727"/>
                </a:lnTo>
                <a:lnTo>
                  <a:pt x="26263" y="51536"/>
                </a:lnTo>
                <a:lnTo>
                  <a:pt x="26504" y="52933"/>
                </a:lnTo>
                <a:lnTo>
                  <a:pt x="26136" y="52933"/>
                </a:lnTo>
                <a:lnTo>
                  <a:pt x="26149" y="52679"/>
                </a:lnTo>
                <a:lnTo>
                  <a:pt x="26047" y="52298"/>
                </a:lnTo>
                <a:lnTo>
                  <a:pt x="25946" y="52044"/>
                </a:lnTo>
                <a:lnTo>
                  <a:pt x="25844" y="51790"/>
                </a:lnTo>
                <a:lnTo>
                  <a:pt x="25730" y="52679"/>
                </a:lnTo>
                <a:lnTo>
                  <a:pt x="25577" y="52298"/>
                </a:lnTo>
                <a:lnTo>
                  <a:pt x="25603" y="52806"/>
                </a:lnTo>
                <a:lnTo>
                  <a:pt x="25476" y="52806"/>
                </a:lnTo>
                <a:lnTo>
                  <a:pt x="25285" y="52933"/>
                </a:lnTo>
                <a:lnTo>
                  <a:pt x="25463" y="53441"/>
                </a:lnTo>
                <a:lnTo>
                  <a:pt x="24955" y="52171"/>
                </a:lnTo>
                <a:lnTo>
                  <a:pt x="24498" y="53695"/>
                </a:lnTo>
                <a:lnTo>
                  <a:pt x="24193" y="52806"/>
                </a:lnTo>
                <a:lnTo>
                  <a:pt x="24117" y="52552"/>
                </a:lnTo>
                <a:lnTo>
                  <a:pt x="23609" y="52806"/>
                </a:lnTo>
                <a:lnTo>
                  <a:pt x="23380" y="52806"/>
                </a:lnTo>
                <a:lnTo>
                  <a:pt x="23431" y="52679"/>
                </a:lnTo>
                <a:lnTo>
                  <a:pt x="23126" y="52298"/>
                </a:lnTo>
                <a:lnTo>
                  <a:pt x="23266" y="53949"/>
                </a:lnTo>
                <a:lnTo>
                  <a:pt x="23177" y="53822"/>
                </a:lnTo>
                <a:lnTo>
                  <a:pt x="22999" y="53568"/>
                </a:lnTo>
                <a:lnTo>
                  <a:pt x="22872" y="53314"/>
                </a:lnTo>
                <a:lnTo>
                  <a:pt x="22796" y="53060"/>
                </a:lnTo>
                <a:lnTo>
                  <a:pt x="22733" y="52806"/>
                </a:lnTo>
                <a:lnTo>
                  <a:pt x="23101" y="53060"/>
                </a:lnTo>
                <a:lnTo>
                  <a:pt x="22987" y="52806"/>
                </a:lnTo>
                <a:lnTo>
                  <a:pt x="22948" y="51409"/>
                </a:lnTo>
                <a:lnTo>
                  <a:pt x="22580" y="53060"/>
                </a:lnTo>
                <a:lnTo>
                  <a:pt x="22491" y="52679"/>
                </a:lnTo>
                <a:lnTo>
                  <a:pt x="22440" y="52171"/>
                </a:lnTo>
                <a:lnTo>
                  <a:pt x="22326" y="51663"/>
                </a:lnTo>
                <a:lnTo>
                  <a:pt x="22021" y="52679"/>
                </a:lnTo>
                <a:lnTo>
                  <a:pt x="21767" y="52552"/>
                </a:lnTo>
                <a:lnTo>
                  <a:pt x="21780" y="52298"/>
                </a:lnTo>
                <a:lnTo>
                  <a:pt x="21551" y="52933"/>
                </a:lnTo>
                <a:lnTo>
                  <a:pt x="20929" y="53263"/>
                </a:lnTo>
                <a:lnTo>
                  <a:pt x="20929" y="53441"/>
                </a:lnTo>
                <a:lnTo>
                  <a:pt x="20662" y="53568"/>
                </a:lnTo>
                <a:lnTo>
                  <a:pt x="20650" y="53441"/>
                </a:lnTo>
                <a:lnTo>
                  <a:pt x="20574" y="53047"/>
                </a:lnTo>
                <a:lnTo>
                  <a:pt x="20574" y="52679"/>
                </a:lnTo>
                <a:lnTo>
                  <a:pt x="20612" y="51790"/>
                </a:lnTo>
                <a:lnTo>
                  <a:pt x="20320" y="51790"/>
                </a:lnTo>
                <a:lnTo>
                  <a:pt x="20053" y="52679"/>
                </a:lnTo>
                <a:lnTo>
                  <a:pt x="19735" y="52425"/>
                </a:lnTo>
                <a:lnTo>
                  <a:pt x="19710" y="52552"/>
                </a:lnTo>
                <a:lnTo>
                  <a:pt x="19596" y="52806"/>
                </a:lnTo>
                <a:lnTo>
                  <a:pt x="19189" y="53441"/>
                </a:lnTo>
                <a:lnTo>
                  <a:pt x="19481" y="52806"/>
                </a:lnTo>
                <a:lnTo>
                  <a:pt x="19710" y="52298"/>
                </a:lnTo>
                <a:lnTo>
                  <a:pt x="19291" y="52806"/>
                </a:lnTo>
                <a:lnTo>
                  <a:pt x="19367" y="52552"/>
                </a:lnTo>
                <a:lnTo>
                  <a:pt x="19583" y="51917"/>
                </a:lnTo>
                <a:lnTo>
                  <a:pt x="18834" y="52552"/>
                </a:lnTo>
                <a:lnTo>
                  <a:pt x="18554" y="52552"/>
                </a:lnTo>
                <a:lnTo>
                  <a:pt x="18656" y="52425"/>
                </a:lnTo>
                <a:lnTo>
                  <a:pt x="18440" y="52425"/>
                </a:lnTo>
                <a:lnTo>
                  <a:pt x="18249" y="52324"/>
                </a:lnTo>
                <a:lnTo>
                  <a:pt x="18313" y="52171"/>
                </a:lnTo>
                <a:lnTo>
                  <a:pt x="18757" y="51536"/>
                </a:lnTo>
                <a:lnTo>
                  <a:pt x="19202" y="50901"/>
                </a:lnTo>
                <a:lnTo>
                  <a:pt x="17957" y="51536"/>
                </a:lnTo>
                <a:lnTo>
                  <a:pt x="18618" y="50647"/>
                </a:lnTo>
                <a:lnTo>
                  <a:pt x="18719" y="50520"/>
                </a:lnTo>
                <a:lnTo>
                  <a:pt x="18034" y="50647"/>
                </a:lnTo>
                <a:lnTo>
                  <a:pt x="18110" y="50520"/>
                </a:lnTo>
                <a:lnTo>
                  <a:pt x="18478" y="49885"/>
                </a:lnTo>
                <a:lnTo>
                  <a:pt x="18224" y="49631"/>
                </a:lnTo>
                <a:lnTo>
                  <a:pt x="17195" y="50520"/>
                </a:lnTo>
                <a:lnTo>
                  <a:pt x="17424" y="50266"/>
                </a:lnTo>
                <a:lnTo>
                  <a:pt x="18135" y="49504"/>
                </a:lnTo>
                <a:lnTo>
                  <a:pt x="17932" y="49644"/>
                </a:lnTo>
                <a:lnTo>
                  <a:pt x="18084" y="49428"/>
                </a:lnTo>
                <a:lnTo>
                  <a:pt x="17716" y="49784"/>
                </a:lnTo>
                <a:lnTo>
                  <a:pt x="16992" y="50266"/>
                </a:lnTo>
                <a:lnTo>
                  <a:pt x="16865" y="50266"/>
                </a:lnTo>
                <a:lnTo>
                  <a:pt x="16929" y="50139"/>
                </a:lnTo>
                <a:lnTo>
                  <a:pt x="17068" y="49974"/>
                </a:lnTo>
                <a:lnTo>
                  <a:pt x="17564" y="49822"/>
                </a:lnTo>
                <a:lnTo>
                  <a:pt x="17386" y="49618"/>
                </a:lnTo>
                <a:lnTo>
                  <a:pt x="17805" y="49250"/>
                </a:lnTo>
                <a:lnTo>
                  <a:pt x="17792" y="49377"/>
                </a:lnTo>
                <a:lnTo>
                  <a:pt x="18046" y="49250"/>
                </a:lnTo>
                <a:lnTo>
                  <a:pt x="18046" y="49123"/>
                </a:lnTo>
                <a:lnTo>
                  <a:pt x="18059" y="48996"/>
                </a:lnTo>
                <a:lnTo>
                  <a:pt x="18529" y="48869"/>
                </a:lnTo>
                <a:lnTo>
                  <a:pt x="18796" y="48742"/>
                </a:lnTo>
                <a:lnTo>
                  <a:pt x="18376" y="48869"/>
                </a:lnTo>
                <a:lnTo>
                  <a:pt x="18148" y="48869"/>
                </a:lnTo>
                <a:lnTo>
                  <a:pt x="18275" y="48742"/>
                </a:lnTo>
                <a:lnTo>
                  <a:pt x="18097" y="48869"/>
                </a:lnTo>
                <a:lnTo>
                  <a:pt x="17767" y="49123"/>
                </a:lnTo>
                <a:lnTo>
                  <a:pt x="16979" y="49123"/>
                </a:lnTo>
                <a:lnTo>
                  <a:pt x="18707" y="48488"/>
                </a:lnTo>
                <a:lnTo>
                  <a:pt x="17957" y="48488"/>
                </a:lnTo>
                <a:lnTo>
                  <a:pt x="18376" y="48361"/>
                </a:lnTo>
                <a:lnTo>
                  <a:pt x="18097" y="48361"/>
                </a:lnTo>
                <a:lnTo>
                  <a:pt x="18224" y="47980"/>
                </a:lnTo>
                <a:lnTo>
                  <a:pt x="17157" y="47980"/>
                </a:lnTo>
                <a:lnTo>
                  <a:pt x="17640" y="47853"/>
                </a:lnTo>
                <a:lnTo>
                  <a:pt x="17818" y="47472"/>
                </a:lnTo>
                <a:lnTo>
                  <a:pt x="16903" y="47218"/>
                </a:lnTo>
                <a:lnTo>
                  <a:pt x="16459" y="47091"/>
                </a:lnTo>
                <a:lnTo>
                  <a:pt x="17068" y="46710"/>
                </a:lnTo>
                <a:lnTo>
                  <a:pt x="17399" y="46710"/>
                </a:lnTo>
                <a:lnTo>
                  <a:pt x="17297" y="46583"/>
                </a:lnTo>
                <a:lnTo>
                  <a:pt x="16776" y="46583"/>
                </a:lnTo>
                <a:lnTo>
                  <a:pt x="17094" y="46456"/>
                </a:lnTo>
                <a:lnTo>
                  <a:pt x="17437" y="46456"/>
                </a:lnTo>
                <a:lnTo>
                  <a:pt x="16852" y="46329"/>
                </a:lnTo>
                <a:lnTo>
                  <a:pt x="17043" y="46202"/>
                </a:lnTo>
                <a:lnTo>
                  <a:pt x="17411" y="46202"/>
                </a:lnTo>
                <a:lnTo>
                  <a:pt x="17805" y="45821"/>
                </a:lnTo>
                <a:lnTo>
                  <a:pt x="16471" y="45694"/>
                </a:lnTo>
                <a:lnTo>
                  <a:pt x="16281" y="45186"/>
                </a:lnTo>
                <a:lnTo>
                  <a:pt x="17246" y="45313"/>
                </a:lnTo>
                <a:lnTo>
                  <a:pt x="17360" y="45186"/>
                </a:lnTo>
                <a:lnTo>
                  <a:pt x="17729" y="44805"/>
                </a:lnTo>
                <a:lnTo>
                  <a:pt x="17856" y="44932"/>
                </a:lnTo>
                <a:lnTo>
                  <a:pt x="17919" y="44805"/>
                </a:lnTo>
                <a:lnTo>
                  <a:pt x="18046" y="44551"/>
                </a:lnTo>
                <a:lnTo>
                  <a:pt x="17145" y="44043"/>
                </a:lnTo>
                <a:lnTo>
                  <a:pt x="16916" y="43535"/>
                </a:lnTo>
                <a:lnTo>
                  <a:pt x="17983" y="43535"/>
                </a:lnTo>
                <a:lnTo>
                  <a:pt x="17589" y="42773"/>
                </a:lnTo>
                <a:lnTo>
                  <a:pt x="18300" y="42773"/>
                </a:lnTo>
                <a:lnTo>
                  <a:pt x="18122" y="42646"/>
                </a:lnTo>
                <a:lnTo>
                  <a:pt x="17627" y="42392"/>
                </a:lnTo>
                <a:lnTo>
                  <a:pt x="17564" y="42265"/>
                </a:lnTo>
                <a:lnTo>
                  <a:pt x="17767" y="42265"/>
                </a:lnTo>
                <a:lnTo>
                  <a:pt x="17106" y="41757"/>
                </a:lnTo>
                <a:lnTo>
                  <a:pt x="17843" y="42138"/>
                </a:lnTo>
                <a:lnTo>
                  <a:pt x="18643" y="42519"/>
                </a:lnTo>
                <a:lnTo>
                  <a:pt x="18529" y="42087"/>
                </a:lnTo>
                <a:lnTo>
                  <a:pt x="18046" y="41757"/>
                </a:lnTo>
                <a:lnTo>
                  <a:pt x="17665" y="41503"/>
                </a:lnTo>
                <a:lnTo>
                  <a:pt x="18542" y="41871"/>
                </a:lnTo>
                <a:lnTo>
                  <a:pt x="19215" y="42138"/>
                </a:lnTo>
                <a:lnTo>
                  <a:pt x="18770" y="41503"/>
                </a:lnTo>
                <a:lnTo>
                  <a:pt x="17881" y="40233"/>
                </a:lnTo>
                <a:lnTo>
                  <a:pt x="19164" y="41122"/>
                </a:lnTo>
                <a:lnTo>
                  <a:pt x="19062" y="40868"/>
                </a:lnTo>
                <a:lnTo>
                  <a:pt x="19113" y="40741"/>
                </a:lnTo>
                <a:lnTo>
                  <a:pt x="18986" y="40487"/>
                </a:lnTo>
                <a:lnTo>
                  <a:pt x="19418" y="40868"/>
                </a:lnTo>
                <a:lnTo>
                  <a:pt x="19735" y="40868"/>
                </a:lnTo>
                <a:lnTo>
                  <a:pt x="20027" y="40487"/>
                </a:lnTo>
                <a:lnTo>
                  <a:pt x="20243" y="40868"/>
                </a:lnTo>
                <a:lnTo>
                  <a:pt x="20218" y="40487"/>
                </a:lnTo>
                <a:lnTo>
                  <a:pt x="20027" y="40233"/>
                </a:lnTo>
                <a:lnTo>
                  <a:pt x="19837" y="39979"/>
                </a:lnTo>
                <a:lnTo>
                  <a:pt x="19443" y="39471"/>
                </a:lnTo>
                <a:lnTo>
                  <a:pt x="19507" y="39090"/>
                </a:lnTo>
                <a:lnTo>
                  <a:pt x="20091" y="39852"/>
                </a:lnTo>
                <a:lnTo>
                  <a:pt x="20370" y="39598"/>
                </a:lnTo>
                <a:lnTo>
                  <a:pt x="21120" y="40106"/>
                </a:lnTo>
                <a:lnTo>
                  <a:pt x="21043" y="39598"/>
                </a:lnTo>
                <a:lnTo>
                  <a:pt x="20993" y="39217"/>
                </a:lnTo>
                <a:lnTo>
                  <a:pt x="21056" y="39344"/>
                </a:lnTo>
                <a:lnTo>
                  <a:pt x="21145" y="39725"/>
                </a:lnTo>
                <a:lnTo>
                  <a:pt x="21297" y="39598"/>
                </a:lnTo>
                <a:lnTo>
                  <a:pt x="21996" y="39852"/>
                </a:lnTo>
                <a:lnTo>
                  <a:pt x="21844" y="39598"/>
                </a:lnTo>
                <a:lnTo>
                  <a:pt x="21678" y="39344"/>
                </a:lnTo>
                <a:lnTo>
                  <a:pt x="21767" y="39484"/>
                </a:lnTo>
                <a:lnTo>
                  <a:pt x="21767" y="38836"/>
                </a:lnTo>
                <a:lnTo>
                  <a:pt x="21780" y="38582"/>
                </a:lnTo>
                <a:lnTo>
                  <a:pt x="21805" y="38328"/>
                </a:lnTo>
                <a:lnTo>
                  <a:pt x="22034" y="38836"/>
                </a:lnTo>
                <a:lnTo>
                  <a:pt x="21920" y="38328"/>
                </a:lnTo>
                <a:lnTo>
                  <a:pt x="21869" y="38074"/>
                </a:lnTo>
                <a:lnTo>
                  <a:pt x="21780" y="37820"/>
                </a:lnTo>
                <a:lnTo>
                  <a:pt x="21932" y="37566"/>
                </a:lnTo>
                <a:lnTo>
                  <a:pt x="22123" y="37820"/>
                </a:lnTo>
                <a:lnTo>
                  <a:pt x="22199" y="37947"/>
                </a:lnTo>
                <a:lnTo>
                  <a:pt x="22364" y="38074"/>
                </a:lnTo>
                <a:lnTo>
                  <a:pt x="22098" y="37566"/>
                </a:lnTo>
                <a:lnTo>
                  <a:pt x="21971" y="37312"/>
                </a:lnTo>
                <a:lnTo>
                  <a:pt x="22326" y="37439"/>
                </a:lnTo>
                <a:lnTo>
                  <a:pt x="22390" y="37820"/>
                </a:lnTo>
                <a:lnTo>
                  <a:pt x="22606" y="37820"/>
                </a:lnTo>
                <a:lnTo>
                  <a:pt x="22491" y="37566"/>
                </a:lnTo>
                <a:lnTo>
                  <a:pt x="22466" y="37312"/>
                </a:lnTo>
                <a:lnTo>
                  <a:pt x="22453" y="37185"/>
                </a:lnTo>
                <a:lnTo>
                  <a:pt x="22504" y="36931"/>
                </a:lnTo>
                <a:lnTo>
                  <a:pt x="22898" y="37185"/>
                </a:lnTo>
                <a:lnTo>
                  <a:pt x="23114" y="37693"/>
                </a:lnTo>
                <a:lnTo>
                  <a:pt x="22987" y="36931"/>
                </a:lnTo>
                <a:lnTo>
                  <a:pt x="23164" y="37058"/>
                </a:lnTo>
                <a:lnTo>
                  <a:pt x="23241" y="37439"/>
                </a:lnTo>
                <a:lnTo>
                  <a:pt x="23698" y="37693"/>
                </a:lnTo>
                <a:lnTo>
                  <a:pt x="23660" y="37439"/>
                </a:lnTo>
                <a:lnTo>
                  <a:pt x="23583" y="36931"/>
                </a:lnTo>
                <a:lnTo>
                  <a:pt x="23571" y="36804"/>
                </a:lnTo>
                <a:lnTo>
                  <a:pt x="23533" y="36550"/>
                </a:lnTo>
                <a:lnTo>
                  <a:pt x="23952" y="37058"/>
                </a:lnTo>
                <a:lnTo>
                  <a:pt x="24104" y="37439"/>
                </a:lnTo>
                <a:lnTo>
                  <a:pt x="23660" y="37439"/>
                </a:lnTo>
                <a:lnTo>
                  <a:pt x="23787" y="37947"/>
                </a:lnTo>
                <a:lnTo>
                  <a:pt x="24028" y="38074"/>
                </a:lnTo>
                <a:lnTo>
                  <a:pt x="24104" y="38836"/>
                </a:lnTo>
                <a:lnTo>
                  <a:pt x="24155" y="37439"/>
                </a:lnTo>
                <a:lnTo>
                  <a:pt x="24447" y="37566"/>
                </a:lnTo>
                <a:lnTo>
                  <a:pt x="24523" y="37820"/>
                </a:lnTo>
                <a:lnTo>
                  <a:pt x="24625" y="37693"/>
                </a:lnTo>
                <a:lnTo>
                  <a:pt x="24777" y="37820"/>
                </a:lnTo>
                <a:lnTo>
                  <a:pt x="24955" y="38074"/>
                </a:lnTo>
                <a:lnTo>
                  <a:pt x="25006" y="38201"/>
                </a:lnTo>
                <a:lnTo>
                  <a:pt x="25082" y="38074"/>
                </a:lnTo>
                <a:lnTo>
                  <a:pt x="25158" y="37947"/>
                </a:lnTo>
                <a:lnTo>
                  <a:pt x="25285" y="37947"/>
                </a:lnTo>
                <a:lnTo>
                  <a:pt x="25171" y="37566"/>
                </a:lnTo>
                <a:lnTo>
                  <a:pt x="25196" y="37388"/>
                </a:lnTo>
                <a:lnTo>
                  <a:pt x="25146" y="37185"/>
                </a:lnTo>
                <a:lnTo>
                  <a:pt x="25069" y="37058"/>
                </a:lnTo>
                <a:lnTo>
                  <a:pt x="25006" y="36931"/>
                </a:lnTo>
                <a:lnTo>
                  <a:pt x="25006" y="37058"/>
                </a:lnTo>
                <a:lnTo>
                  <a:pt x="24980" y="37719"/>
                </a:lnTo>
                <a:lnTo>
                  <a:pt x="24980" y="38074"/>
                </a:lnTo>
                <a:lnTo>
                  <a:pt x="24879" y="37820"/>
                </a:lnTo>
                <a:lnTo>
                  <a:pt x="24980" y="37058"/>
                </a:lnTo>
                <a:lnTo>
                  <a:pt x="24917" y="37185"/>
                </a:lnTo>
                <a:lnTo>
                  <a:pt x="24904" y="37058"/>
                </a:lnTo>
                <a:lnTo>
                  <a:pt x="24638" y="37185"/>
                </a:lnTo>
                <a:lnTo>
                  <a:pt x="24663" y="36677"/>
                </a:lnTo>
                <a:lnTo>
                  <a:pt x="24879" y="36931"/>
                </a:lnTo>
                <a:lnTo>
                  <a:pt x="24853" y="36677"/>
                </a:lnTo>
                <a:lnTo>
                  <a:pt x="24841" y="36550"/>
                </a:lnTo>
                <a:lnTo>
                  <a:pt x="24828" y="36423"/>
                </a:lnTo>
                <a:lnTo>
                  <a:pt x="24777" y="35915"/>
                </a:lnTo>
                <a:lnTo>
                  <a:pt x="25158" y="36677"/>
                </a:lnTo>
                <a:lnTo>
                  <a:pt x="25577" y="37058"/>
                </a:lnTo>
                <a:lnTo>
                  <a:pt x="25742" y="37566"/>
                </a:lnTo>
                <a:lnTo>
                  <a:pt x="25996" y="37185"/>
                </a:lnTo>
                <a:lnTo>
                  <a:pt x="26479" y="37185"/>
                </a:lnTo>
                <a:lnTo>
                  <a:pt x="26530" y="35788"/>
                </a:lnTo>
                <a:lnTo>
                  <a:pt x="26682" y="36550"/>
                </a:lnTo>
                <a:lnTo>
                  <a:pt x="26619" y="36804"/>
                </a:lnTo>
                <a:lnTo>
                  <a:pt x="26708" y="36550"/>
                </a:lnTo>
                <a:lnTo>
                  <a:pt x="26758" y="36423"/>
                </a:lnTo>
                <a:lnTo>
                  <a:pt x="27190" y="36550"/>
                </a:lnTo>
                <a:lnTo>
                  <a:pt x="27165" y="36423"/>
                </a:lnTo>
                <a:lnTo>
                  <a:pt x="27089" y="35788"/>
                </a:lnTo>
                <a:lnTo>
                  <a:pt x="27241" y="35915"/>
                </a:lnTo>
                <a:lnTo>
                  <a:pt x="27292" y="36169"/>
                </a:lnTo>
                <a:lnTo>
                  <a:pt x="27190" y="36296"/>
                </a:lnTo>
                <a:lnTo>
                  <a:pt x="27406" y="36296"/>
                </a:lnTo>
                <a:lnTo>
                  <a:pt x="27495" y="36677"/>
                </a:lnTo>
                <a:lnTo>
                  <a:pt x="28282" y="37693"/>
                </a:lnTo>
                <a:lnTo>
                  <a:pt x="28244" y="36296"/>
                </a:lnTo>
                <a:lnTo>
                  <a:pt x="28232" y="35788"/>
                </a:lnTo>
                <a:lnTo>
                  <a:pt x="28219" y="35280"/>
                </a:lnTo>
                <a:lnTo>
                  <a:pt x="28194" y="34518"/>
                </a:lnTo>
                <a:lnTo>
                  <a:pt x="29146" y="35661"/>
                </a:lnTo>
                <a:lnTo>
                  <a:pt x="29108" y="35534"/>
                </a:lnTo>
                <a:lnTo>
                  <a:pt x="30086" y="36169"/>
                </a:lnTo>
                <a:lnTo>
                  <a:pt x="30454" y="35534"/>
                </a:lnTo>
                <a:lnTo>
                  <a:pt x="30911" y="34772"/>
                </a:lnTo>
                <a:lnTo>
                  <a:pt x="31686" y="36169"/>
                </a:lnTo>
                <a:lnTo>
                  <a:pt x="31788" y="35661"/>
                </a:lnTo>
                <a:lnTo>
                  <a:pt x="32004" y="35280"/>
                </a:lnTo>
                <a:lnTo>
                  <a:pt x="31902" y="35915"/>
                </a:lnTo>
                <a:lnTo>
                  <a:pt x="32232" y="35280"/>
                </a:lnTo>
                <a:lnTo>
                  <a:pt x="32308" y="35153"/>
                </a:lnTo>
                <a:lnTo>
                  <a:pt x="32715" y="34772"/>
                </a:lnTo>
                <a:lnTo>
                  <a:pt x="32854" y="34645"/>
                </a:lnTo>
                <a:lnTo>
                  <a:pt x="32258" y="36677"/>
                </a:lnTo>
                <a:lnTo>
                  <a:pt x="33032" y="35661"/>
                </a:lnTo>
                <a:lnTo>
                  <a:pt x="33185" y="35153"/>
                </a:lnTo>
                <a:lnTo>
                  <a:pt x="33286" y="35280"/>
                </a:lnTo>
                <a:lnTo>
                  <a:pt x="33451" y="35153"/>
                </a:lnTo>
                <a:lnTo>
                  <a:pt x="33794" y="34899"/>
                </a:lnTo>
                <a:lnTo>
                  <a:pt x="33502" y="35407"/>
                </a:lnTo>
                <a:lnTo>
                  <a:pt x="33794" y="35026"/>
                </a:lnTo>
                <a:lnTo>
                  <a:pt x="33553" y="35534"/>
                </a:lnTo>
                <a:lnTo>
                  <a:pt x="34112" y="35026"/>
                </a:lnTo>
                <a:lnTo>
                  <a:pt x="34251" y="34899"/>
                </a:lnTo>
                <a:lnTo>
                  <a:pt x="34391" y="35153"/>
                </a:lnTo>
                <a:lnTo>
                  <a:pt x="33388" y="36042"/>
                </a:lnTo>
                <a:lnTo>
                  <a:pt x="33705" y="36042"/>
                </a:lnTo>
                <a:lnTo>
                  <a:pt x="34798" y="35280"/>
                </a:lnTo>
                <a:lnTo>
                  <a:pt x="34899" y="34899"/>
                </a:lnTo>
                <a:lnTo>
                  <a:pt x="35128" y="34645"/>
                </a:lnTo>
                <a:lnTo>
                  <a:pt x="35318" y="34556"/>
                </a:lnTo>
                <a:lnTo>
                  <a:pt x="35153" y="34721"/>
                </a:lnTo>
                <a:lnTo>
                  <a:pt x="35356" y="34544"/>
                </a:lnTo>
                <a:lnTo>
                  <a:pt x="35572" y="34353"/>
                </a:lnTo>
                <a:lnTo>
                  <a:pt x="35725" y="35725"/>
                </a:lnTo>
                <a:lnTo>
                  <a:pt x="35229" y="36169"/>
                </a:lnTo>
                <a:lnTo>
                  <a:pt x="35750" y="35966"/>
                </a:lnTo>
                <a:lnTo>
                  <a:pt x="35801" y="36360"/>
                </a:lnTo>
                <a:lnTo>
                  <a:pt x="35661" y="36423"/>
                </a:lnTo>
                <a:lnTo>
                  <a:pt x="35801" y="36398"/>
                </a:lnTo>
                <a:lnTo>
                  <a:pt x="35826" y="36601"/>
                </a:lnTo>
                <a:lnTo>
                  <a:pt x="35699" y="36677"/>
                </a:lnTo>
                <a:lnTo>
                  <a:pt x="35572" y="36677"/>
                </a:lnTo>
                <a:lnTo>
                  <a:pt x="35191" y="37058"/>
                </a:lnTo>
                <a:lnTo>
                  <a:pt x="35839" y="36703"/>
                </a:lnTo>
                <a:lnTo>
                  <a:pt x="35445" y="37058"/>
                </a:lnTo>
                <a:lnTo>
                  <a:pt x="35369" y="37185"/>
                </a:lnTo>
                <a:lnTo>
                  <a:pt x="34988" y="37566"/>
                </a:lnTo>
                <a:lnTo>
                  <a:pt x="35090" y="37312"/>
                </a:lnTo>
                <a:lnTo>
                  <a:pt x="34861" y="37566"/>
                </a:lnTo>
                <a:lnTo>
                  <a:pt x="34645" y="37820"/>
                </a:lnTo>
                <a:lnTo>
                  <a:pt x="35750" y="37566"/>
                </a:lnTo>
                <a:lnTo>
                  <a:pt x="35140" y="37947"/>
                </a:lnTo>
                <a:lnTo>
                  <a:pt x="35407" y="38201"/>
                </a:lnTo>
                <a:lnTo>
                  <a:pt x="35699" y="37693"/>
                </a:lnTo>
                <a:lnTo>
                  <a:pt x="35953" y="37693"/>
                </a:lnTo>
                <a:lnTo>
                  <a:pt x="35979" y="37985"/>
                </a:lnTo>
                <a:lnTo>
                  <a:pt x="34937" y="38582"/>
                </a:lnTo>
                <a:lnTo>
                  <a:pt x="35585" y="38328"/>
                </a:lnTo>
                <a:lnTo>
                  <a:pt x="35521" y="38455"/>
                </a:lnTo>
                <a:lnTo>
                  <a:pt x="35267" y="38582"/>
                </a:lnTo>
                <a:lnTo>
                  <a:pt x="35712" y="38582"/>
                </a:lnTo>
                <a:lnTo>
                  <a:pt x="35534" y="38455"/>
                </a:lnTo>
                <a:lnTo>
                  <a:pt x="35966" y="38455"/>
                </a:lnTo>
                <a:lnTo>
                  <a:pt x="35394" y="38836"/>
                </a:lnTo>
                <a:lnTo>
                  <a:pt x="36093" y="38938"/>
                </a:lnTo>
                <a:lnTo>
                  <a:pt x="35915" y="39065"/>
                </a:lnTo>
                <a:lnTo>
                  <a:pt x="35737" y="39154"/>
                </a:lnTo>
                <a:lnTo>
                  <a:pt x="35267" y="39217"/>
                </a:lnTo>
                <a:lnTo>
                  <a:pt x="35445" y="39217"/>
                </a:lnTo>
                <a:lnTo>
                  <a:pt x="34886" y="39344"/>
                </a:lnTo>
                <a:lnTo>
                  <a:pt x="36144" y="39344"/>
                </a:lnTo>
                <a:lnTo>
                  <a:pt x="35737" y="39598"/>
                </a:lnTo>
                <a:lnTo>
                  <a:pt x="35179" y="39598"/>
                </a:lnTo>
                <a:lnTo>
                  <a:pt x="34937" y="39725"/>
                </a:lnTo>
                <a:lnTo>
                  <a:pt x="35928" y="39598"/>
                </a:lnTo>
                <a:lnTo>
                  <a:pt x="34747" y="40106"/>
                </a:lnTo>
                <a:lnTo>
                  <a:pt x="34518" y="40195"/>
                </a:lnTo>
                <a:lnTo>
                  <a:pt x="34861" y="40195"/>
                </a:lnTo>
                <a:lnTo>
                  <a:pt x="35331" y="40182"/>
                </a:lnTo>
                <a:lnTo>
                  <a:pt x="35737" y="40106"/>
                </a:lnTo>
                <a:lnTo>
                  <a:pt x="35306" y="40487"/>
                </a:lnTo>
                <a:lnTo>
                  <a:pt x="35598" y="40741"/>
                </a:lnTo>
                <a:lnTo>
                  <a:pt x="35331" y="40741"/>
                </a:lnTo>
                <a:lnTo>
                  <a:pt x="35204" y="41249"/>
                </a:lnTo>
                <a:lnTo>
                  <a:pt x="34937" y="41503"/>
                </a:lnTo>
                <a:lnTo>
                  <a:pt x="35610" y="41503"/>
                </a:lnTo>
                <a:lnTo>
                  <a:pt x="35547" y="41960"/>
                </a:lnTo>
                <a:lnTo>
                  <a:pt x="34963" y="42011"/>
                </a:lnTo>
                <a:lnTo>
                  <a:pt x="34747" y="41884"/>
                </a:lnTo>
                <a:lnTo>
                  <a:pt x="34747" y="42011"/>
                </a:lnTo>
                <a:lnTo>
                  <a:pt x="35013" y="42138"/>
                </a:lnTo>
                <a:lnTo>
                  <a:pt x="35153" y="42138"/>
                </a:lnTo>
                <a:lnTo>
                  <a:pt x="35229" y="42265"/>
                </a:lnTo>
                <a:lnTo>
                  <a:pt x="34645" y="42265"/>
                </a:lnTo>
                <a:lnTo>
                  <a:pt x="34658" y="42519"/>
                </a:lnTo>
                <a:lnTo>
                  <a:pt x="35356" y="42646"/>
                </a:lnTo>
                <a:lnTo>
                  <a:pt x="34937" y="43027"/>
                </a:lnTo>
                <a:lnTo>
                  <a:pt x="35509" y="43027"/>
                </a:lnTo>
                <a:lnTo>
                  <a:pt x="36525" y="42773"/>
                </a:lnTo>
                <a:lnTo>
                  <a:pt x="36550" y="42926"/>
                </a:lnTo>
                <a:lnTo>
                  <a:pt x="36322" y="43027"/>
                </a:lnTo>
                <a:lnTo>
                  <a:pt x="36576" y="43103"/>
                </a:lnTo>
                <a:lnTo>
                  <a:pt x="36182" y="43154"/>
                </a:lnTo>
                <a:lnTo>
                  <a:pt x="35928" y="43027"/>
                </a:lnTo>
                <a:lnTo>
                  <a:pt x="36042" y="43154"/>
                </a:lnTo>
                <a:lnTo>
                  <a:pt x="35902" y="43281"/>
                </a:lnTo>
                <a:lnTo>
                  <a:pt x="35242" y="43281"/>
                </a:lnTo>
                <a:lnTo>
                  <a:pt x="35445" y="43154"/>
                </a:lnTo>
                <a:lnTo>
                  <a:pt x="35966" y="43154"/>
                </a:lnTo>
                <a:lnTo>
                  <a:pt x="35547" y="43027"/>
                </a:lnTo>
                <a:lnTo>
                  <a:pt x="35306" y="43154"/>
                </a:lnTo>
                <a:lnTo>
                  <a:pt x="35179" y="43281"/>
                </a:lnTo>
                <a:lnTo>
                  <a:pt x="34925" y="43408"/>
                </a:lnTo>
                <a:lnTo>
                  <a:pt x="34582" y="43408"/>
                </a:lnTo>
                <a:lnTo>
                  <a:pt x="35166" y="43535"/>
                </a:lnTo>
                <a:lnTo>
                  <a:pt x="35229" y="43789"/>
                </a:lnTo>
                <a:lnTo>
                  <a:pt x="34696" y="43662"/>
                </a:lnTo>
                <a:lnTo>
                  <a:pt x="34467" y="43662"/>
                </a:lnTo>
                <a:lnTo>
                  <a:pt x="34759" y="43789"/>
                </a:lnTo>
                <a:lnTo>
                  <a:pt x="34442" y="43916"/>
                </a:lnTo>
                <a:lnTo>
                  <a:pt x="35090" y="44043"/>
                </a:lnTo>
                <a:lnTo>
                  <a:pt x="34594" y="44043"/>
                </a:lnTo>
                <a:lnTo>
                  <a:pt x="34886" y="44170"/>
                </a:lnTo>
                <a:lnTo>
                  <a:pt x="34594" y="44551"/>
                </a:lnTo>
                <a:lnTo>
                  <a:pt x="35153" y="44551"/>
                </a:lnTo>
                <a:lnTo>
                  <a:pt x="34937" y="44653"/>
                </a:lnTo>
                <a:lnTo>
                  <a:pt x="35179" y="44704"/>
                </a:lnTo>
                <a:lnTo>
                  <a:pt x="35179" y="44551"/>
                </a:lnTo>
                <a:lnTo>
                  <a:pt x="35356" y="44551"/>
                </a:lnTo>
                <a:lnTo>
                  <a:pt x="35941" y="45059"/>
                </a:lnTo>
                <a:lnTo>
                  <a:pt x="34925" y="45313"/>
                </a:lnTo>
                <a:lnTo>
                  <a:pt x="35077" y="45694"/>
                </a:lnTo>
                <a:lnTo>
                  <a:pt x="34950" y="46075"/>
                </a:lnTo>
                <a:lnTo>
                  <a:pt x="34874" y="46202"/>
                </a:lnTo>
                <a:lnTo>
                  <a:pt x="35242" y="46431"/>
                </a:lnTo>
                <a:lnTo>
                  <a:pt x="35725" y="46456"/>
                </a:lnTo>
                <a:lnTo>
                  <a:pt x="36969" y="46558"/>
                </a:lnTo>
                <a:lnTo>
                  <a:pt x="37147" y="48107"/>
                </a:lnTo>
                <a:lnTo>
                  <a:pt x="37185" y="48348"/>
                </a:lnTo>
                <a:lnTo>
                  <a:pt x="37185" y="4508"/>
                </a:lnTo>
                <a:lnTo>
                  <a:pt x="36410" y="3898"/>
                </a:lnTo>
                <a:lnTo>
                  <a:pt x="36410" y="41719"/>
                </a:lnTo>
                <a:lnTo>
                  <a:pt x="36055" y="41757"/>
                </a:lnTo>
                <a:lnTo>
                  <a:pt x="36398" y="41541"/>
                </a:lnTo>
                <a:lnTo>
                  <a:pt x="36410" y="41719"/>
                </a:lnTo>
                <a:lnTo>
                  <a:pt x="36410" y="3898"/>
                </a:lnTo>
                <a:lnTo>
                  <a:pt x="36322" y="40906"/>
                </a:lnTo>
                <a:lnTo>
                  <a:pt x="36093" y="40868"/>
                </a:lnTo>
                <a:lnTo>
                  <a:pt x="36309" y="40779"/>
                </a:lnTo>
                <a:lnTo>
                  <a:pt x="36322" y="40906"/>
                </a:lnTo>
                <a:lnTo>
                  <a:pt x="36322" y="3835"/>
                </a:lnTo>
                <a:lnTo>
                  <a:pt x="36233" y="40093"/>
                </a:lnTo>
                <a:lnTo>
                  <a:pt x="36233" y="3759"/>
                </a:lnTo>
                <a:lnTo>
                  <a:pt x="35877" y="3492"/>
                </a:lnTo>
                <a:lnTo>
                  <a:pt x="35877" y="37007"/>
                </a:lnTo>
                <a:lnTo>
                  <a:pt x="35852" y="36868"/>
                </a:lnTo>
                <a:lnTo>
                  <a:pt x="35877" y="37007"/>
                </a:lnTo>
                <a:lnTo>
                  <a:pt x="35877" y="3492"/>
                </a:lnTo>
                <a:lnTo>
                  <a:pt x="35369" y="3086"/>
                </a:lnTo>
                <a:lnTo>
                  <a:pt x="28422" y="1778"/>
                </a:lnTo>
                <a:lnTo>
                  <a:pt x="12598" y="3581"/>
                </a:lnTo>
                <a:lnTo>
                  <a:pt x="6985" y="5397"/>
                </a:lnTo>
                <a:lnTo>
                  <a:pt x="2438" y="8267"/>
                </a:lnTo>
                <a:lnTo>
                  <a:pt x="6680" y="18808"/>
                </a:lnTo>
                <a:lnTo>
                  <a:pt x="10033" y="16637"/>
                </a:lnTo>
                <a:lnTo>
                  <a:pt x="14351" y="15240"/>
                </a:lnTo>
                <a:lnTo>
                  <a:pt x="28587" y="13639"/>
                </a:lnTo>
                <a:lnTo>
                  <a:pt x="33464" y="16649"/>
                </a:lnTo>
                <a:lnTo>
                  <a:pt x="34277" y="23723"/>
                </a:lnTo>
                <a:lnTo>
                  <a:pt x="31953" y="23431"/>
                </a:lnTo>
                <a:lnTo>
                  <a:pt x="29959" y="23368"/>
                </a:lnTo>
                <a:lnTo>
                  <a:pt x="19723" y="24536"/>
                </a:lnTo>
                <a:lnTo>
                  <a:pt x="19723" y="35915"/>
                </a:lnTo>
                <a:lnTo>
                  <a:pt x="19189" y="35534"/>
                </a:lnTo>
                <a:lnTo>
                  <a:pt x="19481" y="35433"/>
                </a:lnTo>
                <a:lnTo>
                  <a:pt x="19723" y="35915"/>
                </a:lnTo>
                <a:lnTo>
                  <a:pt x="19723" y="24536"/>
                </a:lnTo>
                <a:lnTo>
                  <a:pt x="18694" y="24650"/>
                </a:lnTo>
                <a:lnTo>
                  <a:pt x="18110" y="24892"/>
                </a:lnTo>
                <a:lnTo>
                  <a:pt x="18110" y="36258"/>
                </a:lnTo>
                <a:lnTo>
                  <a:pt x="18046" y="36423"/>
                </a:lnTo>
                <a:lnTo>
                  <a:pt x="18110" y="36258"/>
                </a:lnTo>
                <a:lnTo>
                  <a:pt x="18110" y="24892"/>
                </a:lnTo>
                <a:lnTo>
                  <a:pt x="17487" y="25133"/>
                </a:lnTo>
                <a:lnTo>
                  <a:pt x="17487" y="36804"/>
                </a:lnTo>
                <a:lnTo>
                  <a:pt x="17487" y="25133"/>
                </a:lnTo>
                <a:lnTo>
                  <a:pt x="11506" y="27470"/>
                </a:lnTo>
                <a:lnTo>
                  <a:pt x="1993" y="36499"/>
                </a:lnTo>
                <a:lnTo>
                  <a:pt x="0" y="42265"/>
                </a:lnTo>
                <a:lnTo>
                  <a:pt x="1473" y="55168"/>
                </a:lnTo>
                <a:lnTo>
                  <a:pt x="3848" y="59524"/>
                </a:lnTo>
                <a:lnTo>
                  <a:pt x="7950" y="62382"/>
                </a:lnTo>
                <a:lnTo>
                  <a:pt x="11988" y="65163"/>
                </a:lnTo>
                <a:lnTo>
                  <a:pt x="17259" y="66205"/>
                </a:lnTo>
                <a:lnTo>
                  <a:pt x="27190" y="65087"/>
                </a:lnTo>
                <a:lnTo>
                  <a:pt x="30416" y="64033"/>
                </a:lnTo>
                <a:lnTo>
                  <a:pt x="36423" y="60667"/>
                </a:lnTo>
                <a:lnTo>
                  <a:pt x="38455" y="58699"/>
                </a:lnTo>
                <a:lnTo>
                  <a:pt x="39484" y="56451"/>
                </a:lnTo>
                <a:lnTo>
                  <a:pt x="40220" y="58140"/>
                </a:lnTo>
                <a:lnTo>
                  <a:pt x="41503" y="59664"/>
                </a:lnTo>
                <a:lnTo>
                  <a:pt x="45059" y="62280"/>
                </a:lnTo>
                <a:lnTo>
                  <a:pt x="46977" y="62814"/>
                </a:lnTo>
                <a:lnTo>
                  <a:pt x="50838" y="62382"/>
                </a:lnTo>
                <a:lnTo>
                  <a:pt x="52425" y="61963"/>
                </a:lnTo>
                <a:lnTo>
                  <a:pt x="55156" y="60693"/>
                </a:lnTo>
                <a:lnTo>
                  <a:pt x="56324" y="59309"/>
                </a:lnTo>
                <a:lnTo>
                  <a:pt x="57251" y="57150"/>
                </a:lnTo>
                <a:close/>
              </a:path>
              <a:path w="59055" h="66675">
                <a:moveTo>
                  <a:pt x="58521" y="58547"/>
                </a:moveTo>
                <a:lnTo>
                  <a:pt x="58000" y="58216"/>
                </a:lnTo>
                <a:lnTo>
                  <a:pt x="57785" y="58039"/>
                </a:lnTo>
                <a:lnTo>
                  <a:pt x="57962" y="58242"/>
                </a:lnTo>
                <a:lnTo>
                  <a:pt x="58013" y="58420"/>
                </a:lnTo>
                <a:lnTo>
                  <a:pt x="57975" y="58597"/>
                </a:lnTo>
                <a:lnTo>
                  <a:pt x="58229" y="58686"/>
                </a:lnTo>
                <a:lnTo>
                  <a:pt x="58407" y="58712"/>
                </a:lnTo>
                <a:lnTo>
                  <a:pt x="58521" y="58547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4" name="bg object 84"/>
          <p:cNvSpPr/>
          <p:nvPr/>
        </p:nvSpPr>
        <p:spPr>
          <a:xfrm>
            <a:off x="2194204" y="1389976"/>
            <a:ext cx="196215" cy="129539"/>
          </a:xfrm>
          <a:custGeom>
            <a:avLst/>
            <a:gdLst/>
            <a:ahLst/>
            <a:cxnLst/>
            <a:rect l="l" t="t" r="r" b="b"/>
            <a:pathLst>
              <a:path w="196214" h="129540">
                <a:moveTo>
                  <a:pt x="1117" y="93154"/>
                </a:moveTo>
                <a:lnTo>
                  <a:pt x="939" y="93535"/>
                </a:lnTo>
                <a:lnTo>
                  <a:pt x="1117" y="93154"/>
                </a:lnTo>
                <a:close/>
              </a:path>
              <a:path w="196214" h="129540">
                <a:moveTo>
                  <a:pt x="3657" y="105867"/>
                </a:moveTo>
                <a:lnTo>
                  <a:pt x="3441" y="105854"/>
                </a:lnTo>
                <a:lnTo>
                  <a:pt x="3530" y="106006"/>
                </a:lnTo>
                <a:lnTo>
                  <a:pt x="3657" y="105867"/>
                </a:lnTo>
                <a:close/>
              </a:path>
              <a:path w="196214" h="129540">
                <a:moveTo>
                  <a:pt x="4749" y="55054"/>
                </a:moveTo>
                <a:lnTo>
                  <a:pt x="4445" y="54800"/>
                </a:lnTo>
                <a:lnTo>
                  <a:pt x="3962" y="55435"/>
                </a:lnTo>
                <a:lnTo>
                  <a:pt x="4572" y="55181"/>
                </a:lnTo>
                <a:lnTo>
                  <a:pt x="4635" y="55054"/>
                </a:lnTo>
                <a:close/>
              </a:path>
              <a:path w="196214" h="129540">
                <a:moveTo>
                  <a:pt x="4953" y="55308"/>
                </a:moveTo>
                <a:lnTo>
                  <a:pt x="4914" y="55181"/>
                </a:lnTo>
                <a:lnTo>
                  <a:pt x="4749" y="55105"/>
                </a:lnTo>
                <a:lnTo>
                  <a:pt x="4622" y="55156"/>
                </a:lnTo>
                <a:lnTo>
                  <a:pt x="4622" y="55689"/>
                </a:lnTo>
                <a:lnTo>
                  <a:pt x="4762" y="55562"/>
                </a:lnTo>
                <a:lnTo>
                  <a:pt x="4953" y="55308"/>
                </a:lnTo>
                <a:close/>
              </a:path>
              <a:path w="196214" h="129540">
                <a:moveTo>
                  <a:pt x="4991" y="62585"/>
                </a:moveTo>
                <a:lnTo>
                  <a:pt x="4864" y="62153"/>
                </a:lnTo>
                <a:lnTo>
                  <a:pt x="4953" y="61645"/>
                </a:lnTo>
                <a:lnTo>
                  <a:pt x="4787" y="61468"/>
                </a:lnTo>
                <a:lnTo>
                  <a:pt x="4546" y="61798"/>
                </a:lnTo>
                <a:lnTo>
                  <a:pt x="4546" y="62382"/>
                </a:lnTo>
                <a:lnTo>
                  <a:pt x="4991" y="62585"/>
                </a:lnTo>
                <a:close/>
              </a:path>
              <a:path w="196214" h="129540">
                <a:moveTo>
                  <a:pt x="5194" y="54927"/>
                </a:moveTo>
                <a:lnTo>
                  <a:pt x="4876" y="55054"/>
                </a:lnTo>
                <a:lnTo>
                  <a:pt x="4914" y="55181"/>
                </a:lnTo>
                <a:lnTo>
                  <a:pt x="5194" y="54927"/>
                </a:lnTo>
                <a:close/>
              </a:path>
              <a:path w="196214" h="129540">
                <a:moveTo>
                  <a:pt x="5765" y="96456"/>
                </a:moveTo>
                <a:lnTo>
                  <a:pt x="5676" y="96075"/>
                </a:lnTo>
                <a:lnTo>
                  <a:pt x="5143" y="95567"/>
                </a:lnTo>
                <a:lnTo>
                  <a:pt x="5143" y="95440"/>
                </a:lnTo>
                <a:lnTo>
                  <a:pt x="5143" y="95313"/>
                </a:lnTo>
                <a:lnTo>
                  <a:pt x="4876" y="95059"/>
                </a:lnTo>
                <a:lnTo>
                  <a:pt x="4851" y="94932"/>
                </a:lnTo>
                <a:lnTo>
                  <a:pt x="4826" y="94678"/>
                </a:lnTo>
                <a:lnTo>
                  <a:pt x="5245" y="94551"/>
                </a:lnTo>
                <a:lnTo>
                  <a:pt x="5435" y="94805"/>
                </a:lnTo>
                <a:lnTo>
                  <a:pt x="5308" y="94551"/>
                </a:lnTo>
                <a:lnTo>
                  <a:pt x="5016" y="93916"/>
                </a:lnTo>
                <a:lnTo>
                  <a:pt x="4838" y="93535"/>
                </a:lnTo>
                <a:lnTo>
                  <a:pt x="4508" y="91376"/>
                </a:lnTo>
                <a:lnTo>
                  <a:pt x="1016" y="91376"/>
                </a:lnTo>
                <a:lnTo>
                  <a:pt x="596" y="91376"/>
                </a:lnTo>
                <a:lnTo>
                  <a:pt x="1104" y="92138"/>
                </a:lnTo>
                <a:lnTo>
                  <a:pt x="1295" y="92138"/>
                </a:lnTo>
                <a:lnTo>
                  <a:pt x="1346" y="93535"/>
                </a:lnTo>
                <a:lnTo>
                  <a:pt x="952" y="93535"/>
                </a:lnTo>
                <a:lnTo>
                  <a:pt x="736" y="94043"/>
                </a:lnTo>
                <a:lnTo>
                  <a:pt x="1676" y="93916"/>
                </a:lnTo>
                <a:lnTo>
                  <a:pt x="1320" y="94932"/>
                </a:lnTo>
                <a:lnTo>
                  <a:pt x="939" y="94551"/>
                </a:lnTo>
                <a:lnTo>
                  <a:pt x="889" y="95567"/>
                </a:lnTo>
                <a:lnTo>
                  <a:pt x="1130" y="95440"/>
                </a:lnTo>
                <a:lnTo>
                  <a:pt x="1587" y="95948"/>
                </a:lnTo>
                <a:lnTo>
                  <a:pt x="1714" y="96202"/>
                </a:lnTo>
                <a:lnTo>
                  <a:pt x="1816" y="96570"/>
                </a:lnTo>
                <a:lnTo>
                  <a:pt x="1574" y="97599"/>
                </a:lnTo>
                <a:lnTo>
                  <a:pt x="1054" y="97853"/>
                </a:lnTo>
                <a:lnTo>
                  <a:pt x="1397" y="97980"/>
                </a:lnTo>
                <a:lnTo>
                  <a:pt x="1905" y="98361"/>
                </a:lnTo>
                <a:lnTo>
                  <a:pt x="1854" y="98742"/>
                </a:lnTo>
                <a:lnTo>
                  <a:pt x="5473" y="98742"/>
                </a:lnTo>
                <a:lnTo>
                  <a:pt x="5575" y="97523"/>
                </a:lnTo>
                <a:lnTo>
                  <a:pt x="5765" y="96456"/>
                </a:lnTo>
                <a:close/>
              </a:path>
              <a:path w="196214" h="129540">
                <a:moveTo>
                  <a:pt x="5765" y="94678"/>
                </a:moveTo>
                <a:lnTo>
                  <a:pt x="5143" y="95313"/>
                </a:lnTo>
                <a:lnTo>
                  <a:pt x="5422" y="95186"/>
                </a:lnTo>
                <a:lnTo>
                  <a:pt x="5549" y="95440"/>
                </a:lnTo>
                <a:lnTo>
                  <a:pt x="5613" y="95186"/>
                </a:lnTo>
                <a:lnTo>
                  <a:pt x="5765" y="94678"/>
                </a:lnTo>
                <a:close/>
              </a:path>
              <a:path w="196214" h="129540">
                <a:moveTo>
                  <a:pt x="6616" y="65303"/>
                </a:moveTo>
                <a:lnTo>
                  <a:pt x="6464" y="65087"/>
                </a:lnTo>
                <a:lnTo>
                  <a:pt x="5905" y="64325"/>
                </a:lnTo>
                <a:lnTo>
                  <a:pt x="5283" y="63817"/>
                </a:lnTo>
                <a:lnTo>
                  <a:pt x="6045" y="65595"/>
                </a:lnTo>
                <a:lnTo>
                  <a:pt x="6553" y="65722"/>
                </a:lnTo>
                <a:lnTo>
                  <a:pt x="6388" y="65468"/>
                </a:lnTo>
                <a:lnTo>
                  <a:pt x="6083" y="65341"/>
                </a:lnTo>
                <a:lnTo>
                  <a:pt x="6121" y="65087"/>
                </a:lnTo>
                <a:lnTo>
                  <a:pt x="6616" y="65303"/>
                </a:lnTo>
                <a:close/>
              </a:path>
              <a:path w="196214" h="129540">
                <a:moveTo>
                  <a:pt x="7061" y="65544"/>
                </a:moveTo>
                <a:lnTo>
                  <a:pt x="6616" y="65303"/>
                </a:lnTo>
                <a:lnTo>
                  <a:pt x="7061" y="65544"/>
                </a:lnTo>
                <a:close/>
              </a:path>
              <a:path w="196214" h="129540">
                <a:moveTo>
                  <a:pt x="8242" y="106489"/>
                </a:moveTo>
                <a:close/>
              </a:path>
              <a:path w="196214" h="129540">
                <a:moveTo>
                  <a:pt x="8382" y="106235"/>
                </a:moveTo>
                <a:lnTo>
                  <a:pt x="8166" y="106235"/>
                </a:lnTo>
                <a:lnTo>
                  <a:pt x="8229" y="106451"/>
                </a:lnTo>
                <a:lnTo>
                  <a:pt x="8382" y="106235"/>
                </a:lnTo>
                <a:close/>
              </a:path>
              <a:path w="196214" h="129540">
                <a:moveTo>
                  <a:pt x="8966" y="112077"/>
                </a:moveTo>
                <a:lnTo>
                  <a:pt x="8737" y="111823"/>
                </a:lnTo>
                <a:lnTo>
                  <a:pt x="8521" y="111950"/>
                </a:lnTo>
                <a:lnTo>
                  <a:pt x="8966" y="112077"/>
                </a:lnTo>
                <a:close/>
              </a:path>
              <a:path w="196214" h="129540">
                <a:moveTo>
                  <a:pt x="8966" y="106743"/>
                </a:moveTo>
                <a:lnTo>
                  <a:pt x="8940" y="105473"/>
                </a:lnTo>
                <a:lnTo>
                  <a:pt x="8382" y="106235"/>
                </a:lnTo>
                <a:lnTo>
                  <a:pt x="8559" y="106235"/>
                </a:lnTo>
                <a:lnTo>
                  <a:pt x="8966" y="106743"/>
                </a:lnTo>
                <a:close/>
              </a:path>
              <a:path w="196214" h="129540">
                <a:moveTo>
                  <a:pt x="11506" y="62458"/>
                </a:moveTo>
                <a:lnTo>
                  <a:pt x="11404" y="62293"/>
                </a:lnTo>
                <a:lnTo>
                  <a:pt x="11023" y="62293"/>
                </a:lnTo>
                <a:lnTo>
                  <a:pt x="11188" y="62547"/>
                </a:lnTo>
                <a:lnTo>
                  <a:pt x="11506" y="62458"/>
                </a:lnTo>
                <a:close/>
              </a:path>
              <a:path w="196214" h="129540">
                <a:moveTo>
                  <a:pt x="15214" y="111442"/>
                </a:moveTo>
                <a:lnTo>
                  <a:pt x="15113" y="111188"/>
                </a:lnTo>
                <a:lnTo>
                  <a:pt x="15163" y="111455"/>
                </a:lnTo>
                <a:close/>
              </a:path>
              <a:path w="196214" h="129540">
                <a:moveTo>
                  <a:pt x="15722" y="55181"/>
                </a:moveTo>
                <a:lnTo>
                  <a:pt x="15455" y="55308"/>
                </a:lnTo>
                <a:lnTo>
                  <a:pt x="15722" y="55181"/>
                </a:lnTo>
                <a:close/>
              </a:path>
              <a:path w="196214" h="129540">
                <a:moveTo>
                  <a:pt x="16078" y="111315"/>
                </a:moveTo>
                <a:lnTo>
                  <a:pt x="15786" y="111353"/>
                </a:lnTo>
                <a:lnTo>
                  <a:pt x="15354" y="111417"/>
                </a:lnTo>
                <a:lnTo>
                  <a:pt x="15925" y="111950"/>
                </a:lnTo>
                <a:lnTo>
                  <a:pt x="16040" y="111442"/>
                </a:lnTo>
                <a:lnTo>
                  <a:pt x="16078" y="111315"/>
                </a:lnTo>
                <a:close/>
              </a:path>
              <a:path w="196214" h="129540">
                <a:moveTo>
                  <a:pt x="16395" y="111569"/>
                </a:moveTo>
                <a:lnTo>
                  <a:pt x="16344" y="111442"/>
                </a:lnTo>
                <a:lnTo>
                  <a:pt x="16357" y="111569"/>
                </a:lnTo>
                <a:close/>
              </a:path>
              <a:path w="196214" h="129540">
                <a:moveTo>
                  <a:pt x="18783" y="49618"/>
                </a:moveTo>
                <a:lnTo>
                  <a:pt x="18732" y="48844"/>
                </a:lnTo>
                <a:lnTo>
                  <a:pt x="18186" y="49149"/>
                </a:lnTo>
                <a:lnTo>
                  <a:pt x="18453" y="49796"/>
                </a:lnTo>
                <a:lnTo>
                  <a:pt x="18783" y="49618"/>
                </a:lnTo>
                <a:close/>
              </a:path>
              <a:path w="196214" h="129540">
                <a:moveTo>
                  <a:pt x="19088" y="77025"/>
                </a:moveTo>
                <a:lnTo>
                  <a:pt x="18796" y="77266"/>
                </a:lnTo>
                <a:lnTo>
                  <a:pt x="19088" y="77025"/>
                </a:lnTo>
                <a:close/>
              </a:path>
              <a:path w="196214" h="129540">
                <a:moveTo>
                  <a:pt x="22085" y="111074"/>
                </a:moveTo>
                <a:lnTo>
                  <a:pt x="21971" y="110858"/>
                </a:lnTo>
                <a:lnTo>
                  <a:pt x="22085" y="111074"/>
                </a:lnTo>
                <a:close/>
              </a:path>
              <a:path w="196214" h="129540">
                <a:moveTo>
                  <a:pt x="22631" y="110426"/>
                </a:moveTo>
                <a:lnTo>
                  <a:pt x="21742" y="110426"/>
                </a:lnTo>
                <a:lnTo>
                  <a:pt x="21971" y="110858"/>
                </a:lnTo>
                <a:lnTo>
                  <a:pt x="22631" y="110426"/>
                </a:lnTo>
                <a:close/>
              </a:path>
              <a:path w="196214" h="129540">
                <a:moveTo>
                  <a:pt x="27051" y="74485"/>
                </a:moveTo>
                <a:lnTo>
                  <a:pt x="26949" y="74269"/>
                </a:lnTo>
                <a:lnTo>
                  <a:pt x="26631" y="74612"/>
                </a:lnTo>
                <a:lnTo>
                  <a:pt x="27051" y="74485"/>
                </a:lnTo>
                <a:close/>
              </a:path>
              <a:path w="196214" h="129540">
                <a:moveTo>
                  <a:pt x="27482" y="74358"/>
                </a:moveTo>
                <a:lnTo>
                  <a:pt x="27051" y="74485"/>
                </a:lnTo>
                <a:lnTo>
                  <a:pt x="27228" y="74866"/>
                </a:lnTo>
                <a:lnTo>
                  <a:pt x="27482" y="74358"/>
                </a:lnTo>
                <a:close/>
              </a:path>
              <a:path w="196214" h="129540">
                <a:moveTo>
                  <a:pt x="28321" y="74866"/>
                </a:moveTo>
                <a:lnTo>
                  <a:pt x="28143" y="74993"/>
                </a:lnTo>
                <a:lnTo>
                  <a:pt x="28130" y="75247"/>
                </a:lnTo>
                <a:lnTo>
                  <a:pt x="28321" y="74866"/>
                </a:lnTo>
                <a:close/>
              </a:path>
              <a:path w="196214" h="129540">
                <a:moveTo>
                  <a:pt x="28676" y="110807"/>
                </a:moveTo>
                <a:lnTo>
                  <a:pt x="28562" y="110680"/>
                </a:lnTo>
                <a:lnTo>
                  <a:pt x="28524" y="110807"/>
                </a:lnTo>
                <a:lnTo>
                  <a:pt x="28676" y="110807"/>
                </a:lnTo>
                <a:close/>
              </a:path>
              <a:path w="196214" h="129540">
                <a:moveTo>
                  <a:pt x="31419" y="110172"/>
                </a:moveTo>
                <a:lnTo>
                  <a:pt x="31165" y="109029"/>
                </a:lnTo>
                <a:lnTo>
                  <a:pt x="31026" y="110172"/>
                </a:lnTo>
                <a:lnTo>
                  <a:pt x="31419" y="110172"/>
                </a:lnTo>
                <a:close/>
              </a:path>
              <a:path w="196214" h="129540">
                <a:moveTo>
                  <a:pt x="34671" y="53924"/>
                </a:moveTo>
                <a:lnTo>
                  <a:pt x="34391" y="54038"/>
                </a:lnTo>
                <a:lnTo>
                  <a:pt x="34010" y="54063"/>
                </a:lnTo>
                <a:lnTo>
                  <a:pt x="34505" y="54419"/>
                </a:lnTo>
                <a:lnTo>
                  <a:pt x="34671" y="53924"/>
                </a:lnTo>
                <a:close/>
              </a:path>
              <a:path w="196214" h="129540">
                <a:moveTo>
                  <a:pt x="37528" y="106654"/>
                </a:moveTo>
                <a:lnTo>
                  <a:pt x="37503" y="105981"/>
                </a:lnTo>
                <a:lnTo>
                  <a:pt x="36944" y="106235"/>
                </a:lnTo>
                <a:lnTo>
                  <a:pt x="36918" y="106743"/>
                </a:lnTo>
                <a:lnTo>
                  <a:pt x="37528" y="106654"/>
                </a:lnTo>
                <a:close/>
              </a:path>
              <a:path w="196214" h="129540">
                <a:moveTo>
                  <a:pt x="37757" y="106629"/>
                </a:moveTo>
                <a:lnTo>
                  <a:pt x="37528" y="106654"/>
                </a:lnTo>
                <a:lnTo>
                  <a:pt x="37757" y="106743"/>
                </a:lnTo>
                <a:close/>
              </a:path>
              <a:path w="196214" h="129540">
                <a:moveTo>
                  <a:pt x="37820" y="110299"/>
                </a:moveTo>
                <a:lnTo>
                  <a:pt x="31457" y="110299"/>
                </a:lnTo>
                <a:lnTo>
                  <a:pt x="31013" y="110299"/>
                </a:lnTo>
                <a:lnTo>
                  <a:pt x="29222" y="110299"/>
                </a:lnTo>
                <a:lnTo>
                  <a:pt x="28460" y="111061"/>
                </a:lnTo>
                <a:lnTo>
                  <a:pt x="28524" y="110807"/>
                </a:lnTo>
                <a:lnTo>
                  <a:pt x="28067" y="110807"/>
                </a:lnTo>
                <a:lnTo>
                  <a:pt x="27825" y="110553"/>
                </a:lnTo>
                <a:lnTo>
                  <a:pt x="27419" y="110426"/>
                </a:lnTo>
                <a:lnTo>
                  <a:pt x="27406" y="111366"/>
                </a:lnTo>
                <a:lnTo>
                  <a:pt x="26631" y="111696"/>
                </a:lnTo>
                <a:lnTo>
                  <a:pt x="26174" y="112204"/>
                </a:lnTo>
                <a:lnTo>
                  <a:pt x="25831" y="111950"/>
                </a:lnTo>
                <a:lnTo>
                  <a:pt x="25654" y="111823"/>
                </a:lnTo>
                <a:lnTo>
                  <a:pt x="25323" y="111569"/>
                </a:lnTo>
                <a:lnTo>
                  <a:pt x="26492" y="111188"/>
                </a:lnTo>
                <a:lnTo>
                  <a:pt x="26136" y="110426"/>
                </a:lnTo>
                <a:lnTo>
                  <a:pt x="26212" y="111074"/>
                </a:lnTo>
                <a:lnTo>
                  <a:pt x="25044" y="111302"/>
                </a:lnTo>
                <a:lnTo>
                  <a:pt x="25273" y="111823"/>
                </a:lnTo>
                <a:lnTo>
                  <a:pt x="24955" y="111569"/>
                </a:lnTo>
                <a:lnTo>
                  <a:pt x="24638" y="111315"/>
                </a:lnTo>
                <a:lnTo>
                  <a:pt x="24739" y="111569"/>
                </a:lnTo>
                <a:lnTo>
                  <a:pt x="24384" y="110934"/>
                </a:lnTo>
                <a:lnTo>
                  <a:pt x="24371" y="111950"/>
                </a:lnTo>
                <a:lnTo>
                  <a:pt x="24282" y="111823"/>
                </a:lnTo>
                <a:lnTo>
                  <a:pt x="23863" y="111188"/>
                </a:lnTo>
                <a:lnTo>
                  <a:pt x="23431" y="111823"/>
                </a:lnTo>
                <a:lnTo>
                  <a:pt x="22631" y="111353"/>
                </a:lnTo>
                <a:lnTo>
                  <a:pt x="22720" y="111188"/>
                </a:lnTo>
                <a:lnTo>
                  <a:pt x="23177" y="110807"/>
                </a:lnTo>
                <a:lnTo>
                  <a:pt x="22288" y="111188"/>
                </a:lnTo>
                <a:lnTo>
                  <a:pt x="22085" y="111074"/>
                </a:lnTo>
                <a:lnTo>
                  <a:pt x="22148" y="111455"/>
                </a:lnTo>
                <a:lnTo>
                  <a:pt x="22034" y="111696"/>
                </a:lnTo>
                <a:lnTo>
                  <a:pt x="20916" y="111950"/>
                </a:lnTo>
                <a:lnTo>
                  <a:pt x="21018" y="111823"/>
                </a:lnTo>
                <a:lnTo>
                  <a:pt x="21221" y="111569"/>
                </a:lnTo>
                <a:lnTo>
                  <a:pt x="21437" y="111302"/>
                </a:lnTo>
                <a:lnTo>
                  <a:pt x="21348" y="110934"/>
                </a:lnTo>
                <a:lnTo>
                  <a:pt x="21170" y="110680"/>
                </a:lnTo>
                <a:lnTo>
                  <a:pt x="20510" y="110934"/>
                </a:lnTo>
                <a:lnTo>
                  <a:pt x="19939" y="111569"/>
                </a:lnTo>
                <a:lnTo>
                  <a:pt x="19431" y="111569"/>
                </a:lnTo>
                <a:lnTo>
                  <a:pt x="19443" y="111188"/>
                </a:lnTo>
                <a:lnTo>
                  <a:pt x="18643" y="111823"/>
                </a:lnTo>
                <a:lnTo>
                  <a:pt x="17373" y="110934"/>
                </a:lnTo>
                <a:lnTo>
                  <a:pt x="16395" y="111569"/>
                </a:lnTo>
                <a:lnTo>
                  <a:pt x="16192" y="112458"/>
                </a:lnTo>
                <a:lnTo>
                  <a:pt x="15773" y="112331"/>
                </a:lnTo>
                <a:lnTo>
                  <a:pt x="15278" y="112712"/>
                </a:lnTo>
                <a:lnTo>
                  <a:pt x="15265" y="112585"/>
                </a:lnTo>
                <a:lnTo>
                  <a:pt x="15265" y="112077"/>
                </a:lnTo>
                <a:lnTo>
                  <a:pt x="15519" y="112204"/>
                </a:lnTo>
                <a:lnTo>
                  <a:pt x="15671" y="111950"/>
                </a:lnTo>
                <a:lnTo>
                  <a:pt x="15760" y="111823"/>
                </a:lnTo>
                <a:lnTo>
                  <a:pt x="15265" y="111950"/>
                </a:lnTo>
                <a:lnTo>
                  <a:pt x="15214" y="111696"/>
                </a:lnTo>
                <a:lnTo>
                  <a:pt x="15163" y="111455"/>
                </a:lnTo>
                <a:lnTo>
                  <a:pt x="14046" y="111696"/>
                </a:lnTo>
                <a:lnTo>
                  <a:pt x="13639" y="111315"/>
                </a:lnTo>
                <a:lnTo>
                  <a:pt x="13677" y="110426"/>
                </a:lnTo>
                <a:lnTo>
                  <a:pt x="15011" y="111442"/>
                </a:lnTo>
                <a:lnTo>
                  <a:pt x="14452" y="110553"/>
                </a:lnTo>
                <a:lnTo>
                  <a:pt x="15278" y="111188"/>
                </a:lnTo>
                <a:lnTo>
                  <a:pt x="15125" y="110553"/>
                </a:lnTo>
                <a:lnTo>
                  <a:pt x="15087" y="110426"/>
                </a:lnTo>
                <a:lnTo>
                  <a:pt x="14998" y="110045"/>
                </a:lnTo>
                <a:lnTo>
                  <a:pt x="14973" y="109918"/>
                </a:lnTo>
                <a:lnTo>
                  <a:pt x="14947" y="109791"/>
                </a:lnTo>
                <a:lnTo>
                  <a:pt x="15760" y="111366"/>
                </a:lnTo>
                <a:lnTo>
                  <a:pt x="15557" y="110045"/>
                </a:lnTo>
                <a:lnTo>
                  <a:pt x="15125" y="109791"/>
                </a:lnTo>
                <a:lnTo>
                  <a:pt x="14490" y="109410"/>
                </a:lnTo>
                <a:lnTo>
                  <a:pt x="14135" y="109918"/>
                </a:lnTo>
                <a:lnTo>
                  <a:pt x="13144" y="109156"/>
                </a:lnTo>
                <a:lnTo>
                  <a:pt x="12725" y="109385"/>
                </a:lnTo>
                <a:lnTo>
                  <a:pt x="12941" y="109791"/>
                </a:lnTo>
                <a:lnTo>
                  <a:pt x="12496" y="110045"/>
                </a:lnTo>
                <a:lnTo>
                  <a:pt x="10502" y="109664"/>
                </a:lnTo>
                <a:lnTo>
                  <a:pt x="11455" y="108648"/>
                </a:lnTo>
                <a:lnTo>
                  <a:pt x="12306" y="107759"/>
                </a:lnTo>
                <a:lnTo>
                  <a:pt x="10756" y="107759"/>
                </a:lnTo>
                <a:lnTo>
                  <a:pt x="10210" y="108013"/>
                </a:lnTo>
                <a:lnTo>
                  <a:pt x="9448" y="108648"/>
                </a:lnTo>
                <a:lnTo>
                  <a:pt x="9105" y="107632"/>
                </a:lnTo>
                <a:lnTo>
                  <a:pt x="9309" y="107505"/>
                </a:lnTo>
                <a:lnTo>
                  <a:pt x="9893" y="107137"/>
                </a:lnTo>
                <a:lnTo>
                  <a:pt x="9791" y="106997"/>
                </a:lnTo>
                <a:lnTo>
                  <a:pt x="9182" y="106362"/>
                </a:lnTo>
                <a:lnTo>
                  <a:pt x="8966" y="106743"/>
                </a:lnTo>
                <a:lnTo>
                  <a:pt x="8547" y="107505"/>
                </a:lnTo>
                <a:lnTo>
                  <a:pt x="8305" y="106730"/>
                </a:lnTo>
                <a:lnTo>
                  <a:pt x="7823" y="105854"/>
                </a:lnTo>
                <a:lnTo>
                  <a:pt x="8343" y="105346"/>
                </a:lnTo>
                <a:lnTo>
                  <a:pt x="7772" y="104711"/>
                </a:lnTo>
                <a:lnTo>
                  <a:pt x="7543" y="104457"/>
                </a:lnTo>
                <a:lnTo>
                  <a:pt x="6413" y="103441"/>
                </a:lnTo>
                <a:lnTo>
                  <a:pt x="5994" y="102552"/>
                </a:lnTo>
                <a:lnTo>
                  <a:pt x="5765" y="102044"/>
                </a:lnTo>
                <a:lnTo>
                  <a:pt x="6007" y="102044"/>
                </a:lnTo>
                <a:lnTo>
                  <a:pt x="6311" y="102171"/>
                </a:lnTo>
                <a:lnTo>
                  <a:pt x="6337" y="102044"/>
                </a:lnTo>
                <a:lnTo>
                  <a:pt x="6248" y="101536"/>
                </a:lnTo>
                <a:lnTo>
                  <a:pt x="6083" y="101282"/>
                </a:lnTo>
                <a:lnTo>
                  <a:pt x="5524" y="100393"/>
                </a:lnTo>
                <a:lnTo>
                  <a:pt x="5448" y="100139"/>
                </a:lnTo>
                <a:lnTo>
                  <a:pt x="5473" y="98996"/>
                </a:lnTo>
                <a:lnTo>
                  <a:pt x="5219" y="98996"/>
                </a:lnTo>
                <a:lnTo>
                  <a:pt x="5219" y="101155"/>
                </a:lnTo>
                <a:lnTo>
                  <a:pt x="5041" y="101282"/>
                </a:lnTo>
                <a:lnTo>
                  <a:pt x="4813" y="101282"/>
                </a:lnTo>
                <a:lnTo>
                  <a:pt x="4775" y="101028"/>
                </a:lnTo>
                <a:lnTo>
                  <a:pt x="4927" y="101155"/>
                </a:lnTo>
                <a:lnTo>
                  <a:pt x="4927" y="101028"/>
                </a:lnTo>
                <a:lnTo>
                  <a:pt x="5041" y="100393"/>
                </a:lnTo>
                <a:lnTo>
                  <a:pt x="5219" y="101155"/>
                </a:lnTo>
                <a:lnTo>
                  <a:pt x="5219" y="98996"/>
                </a:lnTo>
                <a:lnTo>
                  <a:pt x="2781" y="98996"/>
                </a:lnTo>
                <a:lnTo>
                  <a:pt x="2781" y="105854"/>
                </a:lnTo>
                <a:lnTo>
                  <a:pt x="2527" y="105854"/>
                </a:lnTo>
                <a:lnTo>
                  <a:pt x="2400" y="105727"/>
                </a:lnTo>
                <a:lnTo>
                  <a:pt x="2438" y="105346"/>
                </a:lnTo>
                <a:lnTo>
                  <a:pt x="2781" y="105854"/>
                </a:lnTo>
                <a:lnTo>
                  <a:pt x="2781" y="98996"/>
                </a:lnTo>
                <a:lnTo>
                  <a:pt x="2540" y="98996"/>
                </a:lnTo>
                <a:lnTo>
                  <a:pt x="2540" y="100901"/>
                </a:lnTo>
                <a:lnTo>
                  <a:pt x="2235" y="102171"/>
                </a:lnTo>
                <a:lnTo>
                  <a:pt x="2057" y="102171"/>
                </a:lnTo>
                <a:lnTo>
                  <a:pt x="1943" y="102425"/>
                </a:lnTo>
                <a:lnTo>
                  <a:pt x="1663" y="101409"/>
                </a:lnTo>
                <a:lnTo>
                  <a:pt x="1498" y="100495"/>
                </a:lnTo>
                <a:lnTo>
                  <a:pt x="1460" y="100279"/>
                </a:lnTo>
                <a:lnTo>
                  <a:pt x="1447" y="100139"/>
                </a:lnTo>
                <a:lnTo>
                  <a:pt x="1562" y="100520"/>
                </a:lnTo>
                <a:lnTo>
                  <a:pt x="2540" y="100901"/>
                </a:lnTo>
                <a:lnTo>
                  <a:pt x="2540" y="98996"/>
                </a:lnTo>
                <a:lnTo>
                  <a:pt x="1828" y="98996"/>
                </a:lnTo>
                <a:lnTo>
                  <a:pt x="1638" y="98996"/>
                </a:lnTo>
                <a:lnTo>
                  <a:pt x="1371" y="98996"/>
                </a:lnTo>
                <a:lnTo>
                  <a:pt x="1244" y="100330"/>
                </a:lnTo>
                <a:lnTo>
                  <a:pt x="952" y="100393"/>
                </a:lnTo>
                <a:lnTo>
                  <a:pt x="1079" y="101409"/>
                </a:lnTo>
                <a:lnTo>
                  <a:pt x="139" y="100774"/>
                </a:lnTo>
                <a:lnTo>
                  <a:pt x="762" y="101574"/>
                </a:lnTo>
                <a:lnTo>
                  <a:pt x="1993" y="102679"/>
                </a:lnTo>
                <a:lnTo>
                  <a:pt x="2032" y="103822"/>
                </a:lnTo>
                <a:lnTo>
                  <a:pt x="1968" y="104076"/>
                </a:lnTo>
                <a:lnTo>
                  <a:pt x="2032" y="104203"/>
                </a:lnTo>
                <a:lnTo>
                  <a:pt x="2184" y="104330"/>
                </a:lnTo>
                <a:lnTo>
                  <a:pt x="2247" y="104927"/>
                </a:lnTo>
                <a:lnTo>
                  <a:pt x="2374" y="105219"/>
                </a:lnTo>
                <a:lnTo>
                  <a:pt x="2184" y="105346"/>
                </a:lnTo>
                <a:lnTo>
                  <a:pt x="2070" y="105600"/>
                </a:lnTo>
                <a:lnTo>
                  <a:pt x="2946" y="106870"/>
                </a:lnTo>
                <a:lnTo>
                  <a:pt x="3467" y="106616"/>
                </a:lnTo>
                <a:lnTo>
                  <a:pt x="3721" y="107251"/>
                </a:lnTo>
                <a:lnTo>
                  <a:pt x="3810" y="106616"/>
                </a:lnTo>
                <a:lnTo>
                  <a:pt x="3848" y="106489"/>
                </a:lnTo>
                <a:lnTo>
                  <a:pt x="3429" y="105981"/>
                </a:lnTo>
                <a:lnTo>
                  <a:pt x="3378" y="105854"/>
                </a:lnTo>
                <a:lnTo>
                  <a:pt x="3175" y="105346"/>
                </a:lnTo>
                <a:lnTo>
                  <a:pt x="2844" y="104711"/>
                </a:lnTo>
                <a:lnTo>
                  <a:pt x="3708" y="105219"/>
                </a:lnTo>
                <a:lnTo>
                  <a:pt x="3670" y="105981"/>
                </a:lnTo>
                <a:lnTo>
                  <a:pt x="4140" y="105981"/>
                </a:lnTo>
                <a:lnTo>
                  <a:pt x="4876" y="106108"/>
                </a:lnTo>
                <a:lnTo>
                  <a:pt x="4610" y="106730"/>
                </a:lnTo>
                <a:lnTo>
                  <a:pt x="4483" y="107251"/>
                </a:lnTo>
                <a:lnTo>
                  <a:pt x="4737" y="108013"/>
                </a:lnTo>
                <a:lnTo>
                  <a:pt x="4826" y="108648"/>
                </a:lnTo>
                <a:lnTo>
                  <a:pt x="4610" y="109029"/>
                </a:lnTo>
                <a:lnTo>
                  <a:pt x="5867" y="110045"/>
                </a:lnTo>
                <a:lnTo>
                  <a:pt x="7505" y="111696"/>
                </a:lnTo>
                <a:lnTo>
                  <a:pt x="9004" y="111315"/>
                </a:lnTo>
                <a:lnTo>
                  <a:pt x="9359" y="111417"/>
                </a:lnTo>
                <a:lnTo>
                  <a:pt x="9359" y="111569"/>
                </a:lnTo>
                <a:lnTo>
                  <a:pt x="9258" y="112077"/>
                </a:lnTo>
                <a:lnTo>
                  <a:pt x="8966" y="112077"/>
                </a:lnTo>
                <a:lnTo>
                  <a:pt x="9410" y="112204"/>
                </a:lnTo>
                <a:lnTo>
                  <a:pt x="10845" y="113220"/>
                </a:lnTo>
                <a:lnTo>
                  <a:pt x="10795" y="113093"/>
                </a:lnTo>
                <a:lnTo>
                  <a:pt x="10934" y="113093"/>
                </a:lnTo>
                <a:lnTo>
                  <a:pt x="11074" y="112966"/>
                </a:lnTo>
                <a:lnTo>
                  <a:pt x="11417" y="112585"/>
                </a:lnTo>
                <a:lnTo>
                  <a:pt x="12230" y="113474"/>
                </a:lnTo>
                <a:lnTo>
                  <a:pt x="10947" y="113093"/>
                </a:lnTo>
                <a:lnTo>
                  <a:pt x="11950" y="113601"/>
                </a:lnTo>
                <a:lnTo>
                  <a:pt x="11658" y="113728"/>
                </a:lnTo>
                <a:lnTo>
                  <a:pt x="14147" y="116141"/>
                </a:lnTo>
                <a:lnTo>
                  <a:pt x="16662" y="113474"/>
                </a:lnTo>
                <a:lnTo>
                  <a:pt x="16789" y="113347"/>
                </a:lnTo>
                <a:lnTo>
                  <a:pt x="19659" y="115379"/>
                </a:lnTo>
                <a:lnTo>
                  <a:pt x="19329" y="115125"/>
                </a:lnTo>
                <a:lnTo>
                  <a:pt x="19304" y="114998"/>
                </a:lnTo>
                <a:lnTo>
                  <a:pt x="23012" y="116014"/>
                </a:lnTo>
                <a:lnTo>
                  <a:pt x="25273" y="114998"/>
                </a:lnTo>
                <a:lnTo>
                  <a:pt x="26695" y="114363"/>
                </a:lnTo>
                <a:lnTo>
                  <a:pt x="30454" y="114490"/>
                </a:lnTo>
                <a:lnTo>
                  <a:pt x="31534" y="114363"/>
                </a:lnTo>
                <a:lnTo>
                  <a:pt x="31572" y="113728"/>
                </a:lnTo>
                <a:lnTo>
                  <a:pt x="31838" y="113347"/>
                </a:lnTo>
                <a:lnTo>
                  <a:pt x="31940" y="113220"/>
                </a:lnTo>
                <a:lnTo>
                  <a:pt x="32385" y="113855"/>
                </a:lnTo>
                <a:lnTo>
                  <a:pt x="32778" y="113220"/>
                </a:lnTo>
                <a:lnTo>
                  <a:pt x="33108" y="112712"/>
                </a:lnTo>
                <a:lnTo>
                  <a:pt x="33375" y="112458"/>
                </a:lnTo>
                <a:lnTo>
                  <a:pt x="33655" y="112204"/>
                </a:lnTo>
                <a:lnTo>
                  <a:pt x="34213" y="111696"/>
                </a:lnTo>
                <a:lnTo>
                  <a:pt x="36233" y="113093"/>
                </a:lnTo>
                <a:lnTo>
                  <a:pt x="37045" y="111696"/>
                </a:lnTo>
                <a:lnTo>
                  <a:pt x="37414" y="111061"/>
                </a:lnTo>
                <a:lnTo>
                  <a:pt x="36957" y="110934"/>
                </a:lnTo>
                <a:lnTo>
                  <a:pt x="37604" y="110553"/>
                </a:lnTo>
                <a:lnTo>
                  <a:pt x="37820" y="110299"/>
                </a:lnTo>
                <a:close/>
              </a:path>
              <a:path w="196214" h="129540">
                <a:moveTo>
                  <a:pt x="38366" y="51066"/>
                </a:moveTo>
                <a:lnTo>
                  <a:pt x="38277" y="50888"/>
                </a:lnTo>
                <a:lnTo>
                  <a:pt x="37668" y="50990"/>
                </a:lnTo>
                <a:lnTo>
                  <a:pt x="37998" y="51066"/>
                </a:lnTo>
                <a:lnTo>
                  <a:pt x="38366" y="51066"/>
                </a:lnTo>
                <a:close/>
              </a:path>
              <a:path w="196214" h="129540">
                <a:moveTo>
                  <a:pt x="39141" y="50736"/>
                </a:moveTo>
                <a:lnTo>
                  <a:pt x="38900" y="50673"/>
                </a:lnTo>
                <a:lnTo>
                  <a:pt x="39141" y="50736"/>
                </a:lnTo>
                <a:close/>
              </a:path>
              <a:path w="196214" h="129540">
                <a:moveTo>
                  <a:pt x="39192" y="49720"/>
                </a:moveTo>
                <a:lnTo>
                  <a:pt x="37833" y="49593"/>
                </a:lnTo>
                <a:lnTo>
                  <a:pt x="37973" y="50126"/>
                </a:lnTo>
                <a:lnTo>
                  <a:pt x="38100" y="50101"/>
                </a:lnTo>
                <a:lnTo>
                  <a:pt x="38011" y="50228"/>
                </a:lnTo>
                <a:lnTo>
                  <a:pt x="37122" y="50355"/>
                </a:lnTo>
                <a:lnTo>
                  <a:pt x="37795" y="50355"/>
                </a:lnTo>
                <a:lnTo>
                  <a:pt x="38900" y="50673"/>
                </a:lnTo>
                <a:lnTo>
                  <a:pt x="39039" y="50228"/>
                </a:lnTo>
                <a:lnTo>
                  <a:pt x="39077" y="50101"/>
                </a:lnTo>
                <a:lnTo>
                  <a:pt x="39192" y="49720"/>
                </a:lnTo>
                <a:close/>
              </a:path>
              <a:path w="196214" h="129540">
                <a:moveTo>
                  <a:pt x="40640" y="56781"/>
                </a:moveTo>
                <a:lnTo>
                  <a:pt x="40233" y="56667"/>
                </a:lnTo>
                <a:lnTo>
                  <a:pt x="40398" y="56743"/>
                </a:lnTo>
                <a:lnTo>
                  <a:pt x="40640" y="56781"/>
                </a:lnTo>
                <a:close/>
              </a:path>
              <a:path w="196214" h="129540">
                <a:moveTo>
                  <a:pt x="41325" y="56959"/>
                </a:moveTo>
                <a:lnTo>
                  <a:pt x="41033" y="56959"/>
                </a:lnTo>
                <a:lnTo>
                  <a:pt x="41033" y="56832"/>
                </a:lnTo>
                <a:lnTo>
                  <a:pt x="40640" y="56832"/>
                </a:lnTo>
                <a:lnTo>
                  <a:pt x="40894" y="56959"/>
                </a:lnTo>
                <a:lnTo>
                  <a:pt x="41046" y="57340"/>
                </a:lnTo>
                <a:lnTo>
                  <a:pt x="41325" y="56959"/>
                </a:lnTo>
                <a:close/>
              </a:path>
              <a:path w="196214" h="129540">
                <a:moveTo>
                  <a:pt x="41617" y="103187"/>
                </a:moveTo>
                <a:lnTo>
                  <a:pt x="41275" y="102933"/>
                </a:lnTo>
                <a:lnTo>
                  <a:pt x="40309" y="103314"/>
                </a:lnTo>
                <a:lnTo>
                  <a:pt x="39243" y="104203"/>
                </a:lnTo>
                <a:lnTo>
                  <a:pt x="41490" y="104203"/>
                </a:lnTo>
                <a:lnTo>
                  <a:pt x="41605" y="103949"/>
                </a:lnTo>
                <a:lnTo>
                  <a:pt x="41617" y="103187"/>
                </a:lnTo>
                <a:close/>
              </a:path>
              <a:path w="196214" h="129540">
                <a:moveTo>
                  <a:pt x="42316" y="53416"/>
                </a:moveTo>
                <a:lnTo>
                  <a:pt x="42062" y="53149"/>
                </a:lnTo>
                <a:lnTo>
                  <a:pt x="42049" y="53454"/>
                </a:lnTo>
                <a:lnTo>
                  <a:pt x="42316" y="53416"/>
                </a:lnTo>
                <a:close/>
              </a:path>
              <a:path w="196214" h="129540">
                <a:moveTo>
                  <a:pt x="42545" y="53657"/>
                </a:moveTo>
                <a:lnTo>
                  <a:pt x="42430" y="53403"/>
                </a:lnTo>
                <a:lnTo>
                  <a:pt x="42418" y="53530"/>
                </a:lnTo>
                <a:lnTo>
                  <a:pt x="42545" y="53657"/>
                </a:lnTo>
                <a:close/>
              </a:path>
              <a:path w="196214" h="129540">
                <a:moveTo>
                  <a:pt x="42760" y="106489"/>
                </a:moveTo>
                <a:lnTo>
                  <a:pt x="42722" y="105981"/>
                </a:lnTo>
                <a:lnTo>
                  <a:pt x="42062" y="106489"/>
                </a:lnTo>
                <a:lnTo>
                  <a:pt x="41211" y="105600"/>
                </a:lnTo>
                <a:lnTo>
                  <a:pt x="41579" y="105727"/>
                </a:lnTo>
                <a:lnTo>
                  <a:pt x="41783" y="105854"/>
                </a:lnTo>
                <a:lnTo>
                  <a:pt x="42164" y="105600"/>
                </a:lnTo>
                <a:lnTo>
                  <a:pt x="42024" y="105473"/>
                </a:lnTo>
                <a:lnTo>
                  <a:pt x="41859" y="105600"/>
                </a:lnTo>
                <a:lnTo>
                  <a:pt x="41529" y="105600"/>
                </a:lnTo>
                <a:lnTo>
                  <a:pt x="41617" y="105346"/>
                </a:lnTo>
                <a:lnTo>
                  <a:pt x="41503" y="104927"/>
                </a:lnTo>
                <a:lnTo>
                  <a:pt x="41440" y="104330"/>
                </a:lnTo>
                <a:lnTo>
                  <a:pt x="39090" y="104330"/>
                </a:lnTo>
                <a:lnTo>
                  <a:pt x="38836" y="104330"/>
                </a:lnTo>
                <a:lnTo>
                  <a:pt x="38887" y="105346"/>
                </a:lnTo>
                <a:lnTo>
                  <a:pt x="38328" y="105219"/>
                </a:lnTo>
                <a:lnTo>
                  <a:pt x="38709" y="104711"/>
                </a:lnTo>
                <a:lnTo>
                  <a:pt x="38112" y="104711"/>
                </a:lnTo>
                <a:lnTo>
                  <a:pt x="38201" y="104965"/>
                </a:lnTo>
                <a:lnTo>
                  <a:pt x="38328" y="105600"/>
                </a:lnTo>
                <a:lnTo>
                  <a:pt x="38087" y="105473"/>
                </a:lnTo>
                <a:lnTo>
                  <a:pt x="37680" y="105473"/>
                </a:lnTo>
                <a:lnTo>
                  <a:pt x="37757" y="106629"/>
                </a:lnTo>
                <a:lnTo>
                  <a:pt x="37503" y="107251"/>
                </a:lnTo>
                <a:lnTo>
                  <a:pt x="36855" y="107251"/>
                </a:lnTo>
                <a:lnTo>
                  <a:pt x="36728" y="106743"/>
                </a:lnTo>
                <a:lnTo>
                  <a:pt x="36550" y="107378"/>
                </a:lnTo>
                <a:lnTo>
                  <a:pt x="36347" y="107251"/>
                </a:lnTo>
                <a:lnTo>
                  <a:pt x="36258" y="107378"/>
                </a:lnTo>
                <a:lnTo>
                  <a:pt x="35509" y="107632"/>
                </a:lnTo>
                <a:lnTo>
                  <a:pt x="35598" y="108267"/>
                </a:lnTo>
                <a:lnTo>
                  <a:pt x="34899" y="108013"/>
                </a:lnTo>
                <a:lnTo>
                  <a:pt x="34239" y="109283"/>
                </a:lnTo>
                <a:lnTo>
                  <a:pt x="33807" y="108394"/>
                </a:lnTo>
                <a:lnTo>
                  <a:pt x="33731" y="108775"/>
                </a:lnTo>
                <a:lnTo>
                  <a:pt x="33413" y="109385"/>
                </a:lnTo>
                <a:lnTo>
                  <a:pt x="33007" y="109664"/>
                </a:lnTo>
                <a:lnTo>
                  <a:pt x="33261" y="108267"/>
                </a:lnTo>
                <a:lnTo>
                  <a:pt x="31559" y="110172"/>
                </a:lnTo>
                <a:lnTo>
                  <a:pt x="37934" y="110172"/>
                </a:lnTo>
                <a:lnTo>
                  <a:pt x="38392" y="109664"/>
                </a:lnTo>
                <a:lnTo>
                  <a:pt x="38620" y="109410"/>
                </a:lnTo>
                <a:lnTo>
                  <a:pt x="38836" y="109918"/>
                </a:lnTo>
                <a:lnTo>
                  <a:pt x="38722" y="109410"/>
                </a:lnTo>
                <a:lnTo>
                  <a:pt x="39077" y="109410"/>
                </a:lnTo>
                <a:lnTo>
                  <a:pt x="39319" y="109664"/>
                </a:lnTo>
                <a:lnTo>
                  <a:pt x="39446" y="109410"/>
                </a:lnTo>
                <a:lnTo>
                  <a:pt x="39509" y="109283"/>
                </a:lnTo>
                <a:lnTo>
                  <a:pt x="39941" y="108521"/>
                </a:lnTo>
                <a:lnTo>
                  <a:pt x="40055" y="108267"/>
                </a:lnTo>
                <a:lnTo>
                  <a:pt x="40182" y="108013"/>
                </a:lnTo>
                <a:lnTo>
                  <a:pt x="40957" y="107378"/>
                </a:lnTo>
                <a:lnTo>
                  <a:pt x="41109" y="107251"/>
                </a:lnTo>
                <a:lnTo>
                  <a:pt x="41275" y="107124"/>
                </a:lnTo>
                <a:lnTo>
                  <a:pt x="41084" y="109156"/>
                </a:lnTo>
                <a:lnTo>
                  <a:pt x="42481" y="107505"/>
                </a:lnTo>
                <a:lnTo>
                  <a:pt x="42659" y="107124"/>
                </a:lnTo>
                <a:lnTo>
                  <a:pt x="42735" y="106616"/>
                </a:lnTo>
                <a:lnTo>
                  <a:pt x="42760" y="106489"/>
                </a:lnTo>
                <a:close/>
              </a:path>
              <a:path w="196214" h="129540">
                <a:moveTo>
                  <a:pt x="44424" y="107759"/>
                </a:moveTo>
                <a:lnTo>
                  <a:pt x="44335" y="107518"/>
                </a:lnTo>
                <a:lnTo>
                  <a:pt x="44208" y="107632"/>
                </a:lnTo>
                <a:lnTo>
                  <a:pt x="44424" y="107759"/>
                </a:lnTo>
                <a:close/>
              </a:path>
              <a:path w="196214" h="129540">
                <a:moveTo>
                  <a:pt x="45110" y="106654"/>
                </a:moveTo>
                <a:lnTo>
                  <a:pt x="44932" y="106451"/>
                </a:lnTo>
                <a:lnTo>
                  <a:pt x="44754" y="106514"/>
                </a:lnTo>
                <a:lnTo>
                  <a:pt x="45110" y="106654"/>
                </a:lnTo>
                <a:close/>
              </a:path>
              <a:path w="196214" h="129540">
                <a:moveTo>
                  <a:pt x="45275" y="106730"/>
                </a:moveTo>
                <a:lnTo>
                  <a:pt x="45110" y="106667"/>
                </a:lnTo>
                <a:lnTo>
                  <a:pt x="45275" y="106730"/>
                </a:lnTo>
                <a:close/>
              </a:path>
              <a:path w="196214" h="129540">
                <a:moveTo>
                  <a:pt x="45351" y="107378"/>
                </a:moveTo>
                <a:lnTo>
                  <a:pt x="45173" y="107251"/>
                </a:lnTo>
                <a:lnTo>
                  <a:pt x="44818" y="106997"/>
                </a:lnTo>
                <a:lnTo>
                  <a:pt x="44246" y="107251"/>
                </a:lnTo>
                <a:lnTo>
                  <a:pt x="44335" y="107518"/>
                </a:lnTo>
                <a:lnTo>
                  <a:pt x="44678" y="107251"/>
                </a:lnTo>
                <a:lnTo>
                  <a:pt x="44881" y="107378"/>
                </a:lnTo>
                <a:lnTo>
                  <a:pt x="45351" y="107378"/>
                </a:lnTo>
                <a:close/>
              </a:path>
              <a:path w="196214" h="129540">
                <a:moveTo>
                  <a:pt x="45440" y="54127"/>
                </a:moveTo>
                <a:lnTo>
                  <a:pt x="45389" y="53911"/>
                </a:lnTo>
                <a:lnTo>
                  <a:pt x="45135" y="53784"/>
                </a:lnTo>
                <a:lnTo>
                  <a:pt x="45440" y="54127"/>
                </a:lnTo>
                <a:close/>
              </a:path>
              <a:path w="196214" h="129540">
                <a:moveTo>
                  <a:pt x="45453" y="106781"/>
                </a:moveTo>
                <a:lnTo>
                  <a:pt x="45275" y="106730"/>
                </a:lnTo>
                <a:lnTo>
                  <a:pt x="45453" y="106781"/>
                </a:lnTo>
                <a:close/>
              </a:path>
              <a:path w="196214" h="129540">
                <a:moveTo>
                  <a:pt x="45631" y="107378"/>
                </a:moveTo>
                <a:lnTo>
                  <a:pt x="45351" y="107378"/>
                </a:lnTo>
                <a:lnTo>
                  <a:pt x="45567" y="107530"/>
                </a:lnTo>
                <a:lnTo>
                  <a:pt x="45631" y="107378"/>
                </a:lnTo>
                <a:close/>
              </a:path>
              <a:path w="196214" h="129540">
                <a:moveTo>
                  <a:pt x="46913" y="109385"/>
                </a:moveTo>
                <a:lnTo>
                  <a:pt x="46609" y="109232"/>
                </a:lnTo>
                <a:lnTo>
                  <a:pt x="46863" y="109537"/>
                </a:lnTo>
                <a:lnTo>
                  <a:pt x="46913" y="109385"/>
                </a:lnTo>
                <a:close/>
              </a:path>
              <a:path w="196214" h="129540">
                <a:moveTo>
                  <a:pt x="47231" y="55943"/>
                </a:moveTo>
                <a:lnTo>
                  <a:pt x="47180" y="55816"/>
                </a:lnTo>
                <a:lnTo>
                  <a:pt x="47142" y="55689"/>
                </a:lnTo>
                <a:lnTo>
                  <a:pt x="46710" y="54292"/>
                </a:lnTo>
                <a:lnTo>
                  <a:pt x="46202" y="55816"/>
                </a:lnTo>
                <a:lnTo>
                  <a:pt x="45135" y="54673"/>
                </a:lnTo>
                <a:lnTo>
                  <a:pt x="45554" y="54546"/>
                </a:lnTo>
                <a:lnTo>
                  <a:pt x="45516" y="54419"/>
                </a:lnTo>
                <a:lnTo>
                  <a:pt x="44907" y="54419"/>
                </a:lnTo>
                <a:lnTo>
                  <a:pt x="44284" y="54292"/>
                </a:lnTo>
                <a:lnTo>
                  <a:pt x="44107" y="54038"/>
                </a:lnTo>
                <a:lnTo>
                  <a:pt x="43865" y="53657"/>
                </a:lnTo>
                <a:lnTo>
                  <a:pt x="43700" y="53403"/>
                </a:lnTo>
                <a:lnTo>
                  <a:pt x="43307" y="53657"/>
                </a:lnTo>
                <a:lnTo>
                  <a:pt x="42913" y="53403"/>
                </a:lnTo>
                <a:lnTo>
                  <a:pt x="43192" y="53784"/>
                </a:lnTo>
                <a:lnTo>
                  <a:pt x="43243" y="53924"/>
                </a:lnTo>
                <a:lnTo>
                  <a:pt x="42900" y="54038"/>
                </a:lnTo>
                <a:lnTo>
                  <a:pt x="42545" y="53657"/>
                </a:lnTo>
                <a:lnTo>
                  <a:pt x="42049" y="53454"/>
                </a:lnTo>
                <a:lnTo>
                  <a:pt x="41465" y="53530"/>
                </a:lnTo>
                <a:lnTo>
                  <a:pt x="41440" y="53149"/>
                </a:lnTo>
                <a:lnTo>
                  <a:pt x="41402" y="52133"/>
                </a:lnTo>
                <a:lnTo>
                  <a:pt x="41389" y="51879"/>
                </a:lnTo>
                <a:lnTo>
                  <a:pt x="40220" y="51752"/>
                </a:lnTo>
                <a:lnTo>
                  <a:pt x="39903" y="51244"/>
                </a:lnTo>
                <a:lnTo>
                  <a:pt x="40513" y="51117"/>
                </a:lnTo>
                <a:lnTo>
                  <a:pt x="40182" y="50736"/>
                </a:lnTo>
                <a:lnTo>
                  <a:pt x="39141" y="50736"/>
                </a:lnTo>
                <a:lnTo>
                  <a:pt x="38404" y="50863"/>
                </a:lnTo>
                <a:lnTo>
                  <a:pt x="38392" y="51117"/>
                </a:lnTo>
                <a:lnTo>
                  <a:pt x="38976" y="51117"/>
                </a:lnTo>
                <a:lnTo>
                  <a:pt x="39268" y="51371"/>
                </a:lnTo>
                <a:lnTo>
                  <a:pt x="38671" y="51473"/>
                </a:lnTo>
                <a:lnTo>
                  <a:pt x="38735" y="51879"/>
                </a:lnTo>
                <a:lnTo>
                  <a:pt x="38671" y="51752"/>
                </a:lnTo>
                <a:lnTo>
                  <a:pt x="38557" y="51498"/>
                </a:lnTo>
                <a:lnTo>
                  <a:pt x="38392" y="51117"/>
                </a:lnTo>
                <a:lnTo>
                  <a:pt x="38214" y="51117"/>
                </a:lnTo>
                <a:lnTo>
                  <a:pt x="37934" y="51117"/>
                </a:lnTo>
                <a:lnTo>
                  <a:pt x="37096" y="51752"/>
                </a:lnTo>
                <a:lnTo>
                  <a:pt x="36410" y="50990"/>
                </a:lnTo>
                <a:lnTo>
                  <a:pt x="36601" y="50355"/>
                </a:lnTo>
                <a:lnTo>
                  <a:pt x="36804" y="49720"/>
                </a:lnTo>
                <a:lnTo>
                  <a:pt x="35547" y="48704"/>
                </a:lnTo>
                <a:lnTo>
                  <a:pt x="34163" y="49720"/>
                </a:lnTo>
                <a:lnTo>
                  <a:pt x="32410" y="49085"/>
                </a:lnTo>
                <a:lnTo>
                  <a:pt x="32778" y="49339"/>
                </a:lnTo>
                <a:lnTo>
                  <a:pt x="32854" y="49593"/>
                </a:lnTo>
                <a:lnTo>
                  <a:pt x="32639" y="49847"/>
                </a:lnTo>
                <a:lnTo>
                  <a:pt x="32029" y="49466"/>
                </a:lnTo>
                <a:lnTo>
                  <a:pt x="31838" y="49339"/>
                </a:lnTo>
                <a:lnTo>
                  <a:pt x="31242" y="49466"/>
                </a:lnTo>
                <a:lnTo>
                  <a:pt x="31292" y="49212"/>
                </a:lnTo>
                <a:lnTo>
                  <a:pt x="31330" y="49085"/>
                </a:lnTo>
                <a:lnTo>
                  <a:pt x="30988" y="48831"/>
                </a:lnTo>
                <a:lnTo>
                  <a:pt x="30759" y="48577"/>
                </a:lnTo>
                <a:lnTo>
                  <a:pt x="30759" y="48831"/>
                </a:lnTo>
                <a:lnTo>
                  <a:pt x="29413" y="48450"/>
                </a:lnTo>
                <a:lnTo>
                  <a:pt x="29197" y="49212"/>
                </a:lnTo>
                <a:lnTo>
                  <a:pt x="28422" y="48704"/>
                </a:lnTo>
                <a:lnTo>
                  <a:pt x="26949" y="48450"/>
                </a:lnTo>
                <a:lnTo>
                  <a:pt x="26758" y="49847"/>
                </a:lnTo>
                <a:lnTo>
                  <a:pt x="25400" y="49720"/>
                </a:lnTo>
                <a:lnTo>
                  <a:pt x="25527" y="49593"/>
                </a:lnTo>
                <a:lnTo>
                  <a:pt x="25793" y="49339"/>
                </a:lnTo>
                <a:lnTo>
                  <a:pt x="25146" y="48958"/>
                </a:lnTo>
                <a:lnTo>
                  <a:pt x="25603" y="48831"/>
                </a:lnTo>
                <a:lnTo>
                  <a:pt x="26073" y="48704"/>
                </a:lnTo>
                <a:lnTo>
                  <a:pt x="25615" y="48704"/>
                </a:lnTo>
                <a:lnTo>
                  <a:pt x="25184" y="48577"/>
                </a:lnTo>
                <a:lnTo>
                  <a:pt x="25184" y="48831"/>
                </a:lnTo>
                <a:lnTo>
                  <a:pt x="24892" y="48577"/>
                </a:lnTo>
                <a:lnTo>
                  <a:pt x="23939" y="49593"/>
                </a:lnTo>
                <a:lnTo>
                  <a:pt x="23495" y="49212"/>
                </a:lnTo>
                <a:lnTo>
                  <a:pt x="23304" y="49339"/>
                </a:lnTo>
                <a:lnTo>
                  <a:pt x="23279" y="49847"/>
                </a:lnTo>
                <a:lnTo>
                  <a:pt x="22758" y="49847"/>
                </a:lnTo>
                <a:lnTo>
                  <a:pt x="21983" y="49974"/>
                </a:lnTo>
                <a:lnTo>
                  <a:pt x="22466" y="50355"/>
                </a:lnTo>
                <a:lnTo>
                  <a:pt x="20929" y="49212"/>
                </a:lnTo>
                <a:lnTo>
                  <a:pt x="18618" y="50990"/>
                </a:lnTo>
                <a:lnTo>
                  <a:pt x="17221" y="50101"/>
                </a:lnTo>
                <a:lnTo>
                  <a:pt x="14236" y="50990"/>
                </a:lnTo>
                <a:lnTo>
                  <a:pt x="14262" y="50863"/>
                </a:lnTo>
                <a:lnTo>
                  <a:pt x="13030" y="50736"/>
                </a:lnTo>
                <a:lnTo>
                  <a:pt x="13931" y="52260"/>
                </a:lnTo>
                <a:lnTo>
                  <a:pt x="12458" y="52133"/>
                </a:lnTo>
                <a:lnTo>
                  <a:pt x="11557" y="51752"/>
                </a:lnTo>
                <a:lnTo>
                  <a:pt x="13068" y="51625"/>
                </a:lnTo>
                <a:lnTo>
                  <a:pt x="12560" y="51498"/>
                </a:lnTo>
                <a:lnTo>
                  <a:pt x="11950" y="50228"/>
                </a:lnTo>
                <a:lnTo>
                  <a:pt x="10960" y="52133"/>
                </a:lnTo>
                <a:lnTo>
                  <a:pt x="9779" y="51752"/>
                </a:lnTo>
                <a:lnTo>
                  <a:pt x="9969" y="51625"/>
                </a:lnTo>
                <a:lnTo>
                  <a:pt x="9080" y="51371"/>
                </a:lnTo>
                <a:lnTo>
                  <a:pt x="8445" y="52768"/>
                </a:lnTo>
                <a:lnTo>
                  <a:pt x="7302" y="53149"/>
                </a:lnTo>
                <a:lnTo>
                  <a:pt x="7302" y="53022"/>
                </a:lnTo>
                <a:lnTo>
                  <a:pt x="6807" y="53911"/>
                </a:lnTo>
                <a:lnTo>
                  <a:pt x="6718" y="54063"/>
                </a:lnTo>
                <a:lnTo>
                  <a:pt x="3937" y="57848"/>
                </a:lnTo>
                <a:lnTo>
                  <a:pt x="3416" y="58229"/>
                </a:lnTo>
                <a:lnTo>
                  <a:pt x="3035" y="57340"/>
                </a:lnTo>
                <a:lnTo>
                  <a:pt x="2667" y="57848"/>
                </a:lnTo>
                <a:lnTo>
                  <a:pt x="2565" y="58127"/>
                </a:lnTo>
                <a:lnTo>
                  <a:pt x="3517" y="58483"/>
                </a:lnTo>
                <a:lnTo>
                  <a:pt x="3581" y="58991"/>
                </a:lnTo>
                <a:lnTo>
                  <a:pt x="3238" y="59118"/>
                </a:lnTo>
                <a:lnTo>
                  <a:pt x="3886" y="60388"/>
                </a:lnTo>
                <a:lnTo>
                  <a:pt x="4686" y="60007"/>
                </a:lnTo>
                <a:lnTo>
                  <a:pt x="5219" y="61531"/>
                </a:lnTo>
                <a:lnTo>
                  <a:pt x="5397" y="61277"/>
                </a:lnTo>
                <a:lnTo>
                  <a:pt x="6502" y="61785"/>
                </a:lnTo>
                <a:lnTo>
                  <a:pt x="5219" y="62166"/>
                </a:lnTo>
                <a:lnTo>
                  <a:pt x="6121" y="62674"/>
                </a:lnTo>
                <a:lnTo>
                  <a:pt x="5562" y="63182"/>
                </a:lnTo>
                <a:lnTo>
                  <a:pt x="5549" y="63436"/>
                </a:lnTo>
                <a:lnTo>
                  <a:pt x="6934" y="64833"/>
                </a:lnTo>
                <a:lnTo>
                  <a:pt x="7454" y="65722"/>
                </a:lnTo>
                <a:lnTo>
                  <a:pt x="7061" y="65544"/>
                </a:lnTo>
                <a:lnTo>
                  <a:pt x="7658" y="66230"/>
                </a:lnTo>
                <a:lnTo>
                  <a:pt x="8064" y="67246"/>
                </a:lnTo>
                <a:lnTo>
                  <a:pt x="7810" y="67246"/>
                </a:lnTo>
                <a:lnTo>
                  <a:pt x="7645" y="67373"/>
                </a:lnTo>
                <a:lnTo>
                  <a:pt x="7556" y="67500"/>
                </a:lnTo>
                <a:lnTo>
                  <a:pt x="9525" y="68173"/>
                </a:lnTo>
                <a:lnTo>
                  <a:pt x="10274" y="68516"/>
                </a:lnTo>
                <a:lnTo>
                  <a:pt x="11823" y="66865"/>
                </a:lnTo>
                <a:lnTo>
                  <a:pt x="12865" y="67627"/>
                </a:lnTo>
                <a:lnTo>
                  <a:pt x="13716" y="66865"/>
                </a:lnTo>
                <a:lnTo>
                  <a:pt x="14287" y="66357"/>
                </a:lnTo>
                <a:lnTo>
                  <a:pt x="16306" y="66611"/>
                </a:lnTo>
                <a:lnTo>
                  <a:pt x="17322" y="66357"/>
                </a:lnTo>
                <a:lnTo>
                  <a:pt x="18338" y="66103"/>
                </a:lnTo>
                <a:lnTo>
                  <a:pt x="17310" y="64960"/>
                </a:lnTo>
                <a:lnTo>
                  <a:pt x="18935" y="65849"/>
                </a:lnTo>
                <a:lnTo>
                  <a:pt x="18669" y="64960"/>
                </a:lnTo>
                <a:lnTo>
                  <a:pt x="18554" y="64579"/>
                </a:lnTo>
                <a:lnTo>
                  <a:pt x="19037" y="64452"/>
                </a:lnTo>
                <a:lnTo>
                  <a:pt x="19304" y="64452"/>
                </a:lnTo>
                <a:lnTo>
                  <a:pt x="20967" y="65087"/>
                </a:lnTo>
                <a:lnTo>
                  <a:pt x="21374" y="65341"/>
                </a:lnTo>
                <a:lnTo>
                  <a:pt x="20523" y="65468"/>
                </a:lnTo>
                <a:lnTo>
                  <a:pt x="20612" y="65722"/>
                </a:lnTo>
                <a:lnTo>
                  <a:pt x="21717" y="65722"/>
                </a:lnTo>
                <a:lnTo>
                  <a:pt x="21158" y="66230"/>
                </a:lnTo>
                <a:lnTo>
                  <a:pt x="21907" y="66484"/>
                </a:lnTo>
                <a:lnTo>
                  <a:pt x="21704" y="65976"/>
                </a:lnTo>
                <a:lnTo>
                  <a:pt x="22199" y="65722"/>
                </a:lnTo>
                <a:lnTo>
                  <a:pt x="22821" y="65849"/>
                </a:lnTo>
                <a:lnTo>
                  <a:pt x="21894" y="65341"/>
                </a:lnTo>
                <a:lnTo>
                  <a:pt x="23355" y="64452"/>
                </a:lnTo>
                <a:lnTo>
                  <a:pt x="23279" y="66357"/>
                </a:lnTo>
                <a:lnTo>
                  <a:pt x="24701" y="65595"/>
                </a:lnTo>
                <a:lnTo>
                  <a:pt x="24244" y="65976"/>
                </a:lnTo>
                <a:lnTo>
                  <a:pt x="25031" y="65722"/>
                </a:lnTo>
                <a:lnTo>
                  <a:pt x="26860" y="66103"/>
                </a:lnTo>
                <a:lnTo>
                  <a:pt x="27216" y="65722"/>
                </a:lnTo>
                <a:lnTo>
                  <a:pt x="27343" y="65595"/>
                </a:lnTo>
                <a:lnTo>
                  <a:pt x="27711" y="65214"/>
                </a:lnTo>
                <a:lnTo>
                  <a:pt x="27889" y="65722"/>
                </a:lnTo>
                <a:lnTo>
                  <a:pt x="27584" y="65722"/>
                </a:lnTo>
                <a:lnTo>
                  <a:pt x="29083" y="66103"/>
                </a:lnTo>
                <a:lnTo>
                  <a:pt x="31419" y="65849"/>
                </a:lnTo>
                <a:lnTo>
                  <a:pt x="31851" y="67246"/>
                </a:lnTo>
                <a:lnTo>
                  <a:pt x="31546" y="67373"/>
                </a:lnTo>
                <a:lnTo>
                  <a:pt x="31813" y="67500"/>
                </a:lnTo>
                <a:lnTo>
                  <a:pt x="32334" y="67246"/>
                </a:lnTo>
                <a:lnTo>
                  <a:pt x="32296" y="67627"/>
                </a:lnTo>
                <a:lnTo>
                  <a:pt x="32181" y="67881"/>
                </a:lnTo>
                <a:lnTo>
                  <a:pt x="31978" y="67881"/>
                </a:lnTo>
                <a:lnTo>
                  <a:pt x="32042" y="68008"/>
                </a:lnTo>
                <a:lnTo>
                  <a:pt x="32219" y="68008"/>
                </a:lnTo>
                <a:lnTo>
                  <a:pt x="32918" y="68262"/>
                </a:lnTo>
                <a:lnTo>
                  <a:pt x="32956" y="68643"/>
                </a:lnTo>
                <a:lnTo>
                  <a:pt x="32473" y="68516"/>
                </a:lnTo>
                <a:lnTo>
                  <a:pt x="32499" y="68668"/>
                </a:lnTo>
                <a:lnTo>
                  <a:pt x="32092" y="68643"/>
                </a:lnTo>
                <a:lnTo>
                  <a:pt x="28244" y="70167"/>
                </a:lnTo>
                <a:lnTo>
                  <a:pt x="26720" y="69278"/>
                </a:lnTo>
                <a:lnTo>
                  <a:pt x="23583" y="70421"/>
                </a:lnTo>
                <a:lnTo>
                  <a:pt x="21285" y="70421"/>
                </a:lnTo>
                <a:lnTo>
                  <a:pt x="21666" y="70548"/>
                </a:lnTo>
                <a:lnTo>
                  <a:pt x="21424" y="71183"/>
                </a:lnTo>
                <a:lnTo>
                  <a:pt x="21247" y="71310"/>
                </a:lnTo>
                <a:lnTo>
                  <a:pt x="34531" y="71310"/>
                </a:lnTo>
                <a:lnTo>
                  <a:pt x="34569" y="71437"/>
                </a:lnTo>
                <a:lnTo>
                  <a:pt x="21069" y="71437"/>
                </a:lnTo>
                <a:lnTo>
                  <a:pt x="20434" y="71437"/>
                </a:lnTo>
                <a:lnTo>
                  <a:pt x="19875" y="72453"/>
                </a:lnTo>
                <a:lnTo>
                  <a:pt x="19697" y="71564"/>
                </a:lnTo>
                <a:lnTo>
                  <a:pt x="19888" y="71564"/>
                </a:lnTo>
                <a:lnTo>
                  <a:pt x="19253" y="70802"/>
                </a:lnTo>
                <a:lnTo>
                  <a:pt x="18262" y="71437"/>
                </a:lnTo>
                <a:lnTo>
                  <a:pt x="17576" y="71653"/>
                </a:lnTo>
                <a:lnTo>
                  <a:pt x="17475" y="71818"/>
                </a:lnTo>
                <a:lnTo>
                  <a:pt x="17716" y="72834"/>
                </a:lnTo>
                <a:lnTo>
                  <a:pt x="16243" y="72364"/>
                </a:lnTo>
                <a:lnTo>
                  <a:pt x="16421" y="72313"/>
                </a:lnTo>
                <a:lnTo>
                  <a:pt x="16738" y="71932"/>
                </a:lnTo>
                <a:lnTo>
                  <a:pt x="16167" y="72339"/>
                </a:lnTo>
                <a:lnTo>
                  <a:pt x="14960" y="71945"/>
                </a:lnTo>
                <a:lnTo>
                  <a:pt x="12725" y="75755"/>
                </a:lnTo>
                <a:lnTo>
                  <a:pt x="10972" y="75120"/>
                </a:lnTo>
                <a:lnTo>
                  <a:pt x="10655" y="75628"/>
                </a:lnTo>
                <a:lnTo>
                  <a:pt x="10083" y="76009"/>
                </a:lnTo>
                <a:lnTo>
                  <a:pt x="9817" y="76644"/>
                </a:lnTo>
                <a:lnTo>
                  <a:pt x="9474" y="76136"/>
                </a:lnTo>
                <a:lnTo>
                  <a:pt x="8102" y="76923"/>
                </a:lnTo>
                <a:lnTo>
                  <a:pt x="7454" y="77406"/>
                </a:lnTo>
                <a:lnTo>
                  <a:pt x="6172" y="78803"/>
                </a:lnTo>
                <a:lnTo>
                  <a:pt x="6146" y="78295"/>
                </a:lnTo>
                <a:lnTo>
                  <a:pt x="5308" y="79057"/>
                </a:lnTo>
                <a:lnTo>
                  <a:pt x="6261" y="80200"/>
                </a:lnTo>
                <a:lnTo>
                  <a:pt x="6375" y="80581"/>
                </a:lnTo>
                <a:lnTo>
                  <a:pt x="5892" y="81216"/>
                </a:lnTo>
                <a:lnTo>
                  <a:pt x="4991" y="80835"/>
                </a:lnTo>
                <a:lnTo>
                  <a:pt x="3835" y="82359"/>
                </a:lnTo>
                <a:lnTo>
                  <a:pt x="2057" y="83629"/>
                </a:lnTo>
                <a:lnTo>
                  <a:pt x="2057" y="85788"/>
                </a:lnTo>
                <a:lnTo>
                  <a:pt x="1727" y="85534"/>
                </a:lnTo>
                <a:lnTo>
                  <a:pt x="1816" y="85280"/>
                </a:lnTo>
                <a:lnTo>
                  <a:pt x="0" y="88455"/>
                </a:lnTo>
                <a:lnTo>
                  <a:pt x="533" y="88455"/>
                </a:lnTo>
                <a:lnTo>
                  <a:pt x="698" y="89852"/>
                </a:lnTo>
                <a:lnTo>
                  <a:pt x="825" y="90614"/>
                </a:lnTo>
                <a:lnTo>
                  <a:pt x="952" y="91122"/>
                </a:lnTo>
                <a:lnTo>
                  <a:pt x="4470" y="91122"/>
                </a:lnTo>
                <a:lnTo>
                  <a:pt x="5499" y="89979"/>
                </a:lnTo>
                <a:lnTo>
                  <a:pt x="5626" y="90360"/>
                </a:lnTo>
                <a:lnTo>
                  <a:pt x="5816" y="89979"/>
                </a:lnTo>
                <a:lnTo>
                  <a:pt x="6096" y="89471"/>
                </a:lnTo>
                <a:lnTo>
                  <a:pt x="4648" y="88836"/>
                </a:lnTo>
                <a:lnTo>
                  <a:pt x="5092" y="88455"/>
                </a:lnTo>
                <a:lnTo>
                  <a:pt x="5384" y="88201"/>
                </a:lnTo>
                <a:lnTo>
                  <a:pt x="5537" y="88074"/>
                </a:lnTo>
                <a:lnTo>
                  <a:pt x="5588" y="88328"/>
                </a:lnTo>
                <a:lnTo>
                  <a:pt x="5715" y="88074"/>
                </a:lnTo>
                <a:lnTo>
                  <a:pt x="6540" y="86423"/>
                </a:lnTo>
                <a:lnTo>
                  <a:pt x="6769" y="85788"/>
                </a:lnTo>
                <a:lnTo>
                  <a:pt x="7429" y="84010"/>
                </a:lnTo>
                <a:lnTo>
                  <a:pt x="9296" y="83375"/>
                </a:lnTo>
                <a:lnTo>
                  <a:pt x="8813" y="82486"/>
                </a:lnTo>
                <a:lnTo>
                  <a:pt x="11061" y="82105"/>
                </a:lnTo>
                <a:lnTo>
                  <a:pt x="10401" y="81216"/>
                </a:lnTo>
                <a:lnTo>
                  <a:pt x="10401" y="81064"/>
                </a:lnTo>
                <a:lnTo>
                  <a:pt x="11709" y="80708"/>
                </a:lnTo>
                <a:lnTo>
                  <a:pt x="11557" y="81089"/>
                </a:lnTo>
                <a:lnTo>
                  <a:pt x="12547" y="80708"/>
                </a:lnTo>
                <a:lnTo>
                  <a:pt x="13220" y="80454"/>
                </a:lnTo>
                <a:lnTo>
                  <a:pt x="13627" y="80200"/>
                </a:lnTo>
                <a:lnTo>
                  <a:pt x="13385" y="79565"/>
                </a:lnTo>
                <a:lnTo>
                  <a:pt x="13360" y="79413"/>
                </a:lnTo>
                <a:lnTo>
                  <a:pt x="13779" y="78930"/>
                </a:lnTo>
                <a:lnTo>
                  <a:pt x="14122" y="79540"/>
                </a:lnTo>
                <a:lnTo>
                  <a:pt x="14351" y="78930"/>
                </a:lnTo>
                <a:lnTo>
                  <a:pt x="14401" y="78803"/>
                </a:lnTo>
                <a:lnTo>
                  <a:pt x="14490" y="78549"/>
                </a:lnTo>
                <a:lnTo>
                  <a:pt x="15252" y="78930"/>
                </a:lnTo>
                <a:lnTo>
                  <a:pt x="15519" y="78676"/>
                </a:lnTo>
                <a:lnTo>
                  <a:pt x="15659" y="78549"/>
                </a:lnTo>
                <a:lnTo>
                  <a:pt x="15443" y="78676"/>
                </a:lnTo>
                <a:lnTo>
                  <a:pt x="15100" y="78549"/>
                </a:lnTo>
                <a:lnTo>
                  <a:pt x="15036" y="78295"/>
                </a:lnTo>
                <a:lnTo>
                  <a:pt x="15671" y="77660"/>
                </a:lnTo>
                <a:lnTo>
                  <a:pt x="17170" y="77787"/>
                </a:lnTo>
                <a:lnTo>
                  <a:pt x="17322" y="78041"/>
                </a:lnTo>
                <a:lnTo>
                  <a:pt x="17830" y="77660"/>
                </a:lnTo>
                <a:lnTo>
                  <a:pt x="19037" y="76771"/>
                </a:lnTo>
                <a:lnTo>
                  <a:pt x="19062" y="76923"/>
                </a:lnTo>
                <a:lnTo>
                  <a:pt x="19177" y="76771"/>
                </a:lnTo>
                <a:lnTo>
                  <a:pt x="19278" y="76644"/>
                </a:lnTo>
                <a:lnTo>
                  <a:pt x="19380" y="76517"/>
                </a:lnTo>
                <a:lnTo>
                  <a:pt x="19037" y="78168"/>
                </a:lnTo>
                <a:lnTo>
                  <a:pt x="19761" y="77152"/>
                </a:lnTo>
                <a:lnTo>
                  <a:pt x="19583" y="77025"/>
                </a:lnTo>
                <a:lnTo>
                  <a:pt x="19672" y="76644"/>
                </a:lnTo>
                <a:lnTo>
                  <a:pt x="20294" y="76898"/>
                </a:lnTo>
                <a:lnTo>
                  <a:pt x="21018" y="76644"/>
                </a:lnTo>
                <a:lnTo>
                  <a:pt x="21386" y="76517"/>
                </a:lnTo>
                <a:lnTo>
                  <a:pt x="22174" y="76136"/>
                </a:lnTo>
                <a:lnTo>
                  <a:pt x="22148" y="76517"/>
                </a:lnTo>
                <a:lnTo>
                  <a:pt x="23672" y="76263"/>
                </a:lnTo>
                <a:lnTo>
                  <a:pt x="23939" y="76136"/>
                </a:lnTo>
                <a:lnTo>
                  <a:pt x="24739" y="75755"/>
                </a:lnTo>
                <a:lnTo>
                  <a:pt x="25285" y="75501"/>
                </a:lnTo>
                <a:lnTo>
                  <a:pt x="27051" y="75247"/>
                </a:lnTo>
                <a:lnTo>
                  <a:pt x="26377" y="75120"/>
                </a:lnTo>
                <a:lnTo>
                  <a:pt x="26377" y="74358"/>
                </a:lnTo>
                <a:lnTo>
                  <a:pt x="26885" y="74104"/>
                </a:lnTo>
                <a:lnTo>
                  <a:pt x="26949" y="74269"/>
                </a:lnTo>
                <a:lnTo>
                  <a:pt x="27101" y="74104"/>
                </a:lnTo>
                <a:lnTo>
                  <a:pt x="27228" y="73977"/>
                </a:lnTo>
                <a:lnTo>
                  <a:pt x="27914" y="73977"/>
                </a:lnTo>
                <a:lnTo>
                  <a:pt x="27813" y="74739"/>
                </a:lnTo>
                <a:lnTo>
                  <a:pt x="27470" y="74993"/>
                </a:lnTo>
                <a:lnTo>
                  <a:pt x="28232" y="74612"/>
                </a:lnTo>
                <a:lnTo>
                  <a:pt x="28321" y="74866"/>
                </a:lnTo>
                <a:lnTo>
                  <a:pt x="28397" y="74739"/>
                </a:lnTo>
                <a:lnTo>
                  <a:pt x="29616" y="75755"/>
                </a:lnTo>
                <a:lnTo>
                  <a:pt x="29997" y="74993"/>
                </a:lnTo>
                <a:lnTo>
                  <a:pt x="30060" y="75120"/>
                </a:lnTo>
                <a:lnTo>
                  <a:pt x="32448" y="74993"/>
                </a:lnTo>
                <a:lnTo>
                  <a:pt x="33820" y="74866"/>
                </a:lnTo>
                <a:lnTo>
                  <a:pt x="33820" y="74739"/>
                </a:lnTo>
                <a:lnTo>
                  <a:pt x="33832" y="74612"/>
                </a:lnTo>
                <a:lnTo>
                  <a:pt x="33870" y="74231"/>
                </a:lnTo>
                <a:lnTo>
                  <a:pt x="34391" y="74485"/>
                </a:lnTo>
                <a:lnTo>
                  <a:pt x="34607" y="74231"/>
                </a:lnTo>
                <a:lnTo>
                  <a:pt x="34836" y="73977"/>
                </a:lnTo>
                <a:lnTo>
                  <a:pt x="35191" y="73977"/>
                </a:lnTo>
                <a:lnTo>
                  <a:pt x="38404" y="74866"/>
                </a:lnTo>
                <a:lnTo>
                  <a:pt x="38468" y="73977"/>
                </a:lnTo>
                <a:lnTo>
                  <a:pt x="38544" y="72834"/>
                </a:lnTo>
                <a:lnTo>
                  <a:pt x="38582" y="72453"/>
                </a:lnTo>
                <a:lnTo>
                  <a:pt x="38582" y="72326"/>
                </a:lnTo>
                <a:lnTo>
                  <a:pt x="38709" y="70040"/>
                </a:lnTo>
                <a:lnTo>
                  <a:pt x="38620" y="69659"/>
                </a:lnTo>
                <a:lnTo>
                  <a:pt x="38404" y="69024"/>
                </a:lnTo>
                <a:lnTo>
                  <a:pt x="38239" y="68770"/>
                </a:lnTo>
                <a:lnTo>
                  <a:pt x="37846" y="68135"/>
                </a:lnTo>
                <a:lnTo>
                  <a:pt x="37820" y="68770"/>
                </a:lnTo>
                <a:lnTo>
                  <a:pt x="37642" y="68643"/>
                </a:lnTo>
                <a:lnTo>
                  <a:pt x="37312" y="68389"/>
                </a:lnTo>
                <a:lnTo>
                  <a:pt x="37769" y="68173"/>
                </a:lnTo>
                <a:lnTo>
                  <a:pt x="37769" y="68008"/>
                </a:lnTo>
                <a:lnTo>
                  <a:pt x="37426" y="67246"/>
                </a:lnTo>
                <a:lnTo>
                  <a:pt x="37122" y="66611"/>
                </a:lnTo>
                <a:lnTo>
                  <a:pt x="37846" y="67246"/>
                </a:lnTo>
                <a:lnTo>
                  <a:pt x="37490" y="66611"/>
                </a:lnTo>
                <a:lnTo>
                  <a:pt x="37084" y="65849"/>
                </a:lnTo>
                <a:lnTo>
                  <a:pt x="36728" y="65214"/>
                </a:lnTo>
                <a:lnTo>
                  <a:pt x="36499" y="64833"/>
                </a:lnTo>
                <a:lnTo>
                  <a:pt x="35890" y="64452"/>
                </a:lnTo>
                <a:lnTo>
                  <a:pt x="35496" y="64198"/>
                </a:lnTo>
                <a:lnTo>
                  <a:pt x="34734" y="63715"/>
                </a:lnTo>
                <a:lnTo>
                  <a:pt x="34734" y="71564"/>
                </a:lnTo>
                <a:lnTo>
                  <a:pt x="34709" y="71818"/>
                </a:lnTo>
                <a:lnTo>
                  <a:pt x="34480" y="71818"/>
                </a:lnTo>
                <a:lnTo>
                  <a:pt x="34607" y="71691"/>
                </a:lnTo>
                <a:lnTo>
                  <a:pt x="34582" y="71462"/>
                </a:lnTo>
                <a:lnTo>
                  <a:pt x="34645" y="71653"/>
                </a:lnTo>
                <a:lnTo>
                  <a:pt x="34734" y="63715"/>
                </a:lnTo>
                <a:lnTo>
                  <a:pt x="34302" y="63436"/>
                </a:lnTo>
                <a:lnTo>
                  <a:pt x="34315" y="63563"/>
                </a:lnTo>
                <a:lnTo>
                  <a:pt x="34442" y="63944"/>
                </a:lnTo>
                <a:lnTo>
                  <a:pt x="34518" y="64071"/>
                </a:lnTo>
                <a:lnTo>
                  <a:pt x="34264" y="64198"/>
                </a:lnTo>
                <a:lnTo>
                  <a:pt x="33896" y="63944"/>
                </a:lnTo>
                <a:lnTo>
                  <a:pt x="33731" y="63563"/>
                </a:lnTo>
                <a:lnTo>
                  <a:pt x="33705" y="63258"/>
                </a:lnTo>
                <a:lnTo>
                  <a:pt x="33832" y="63182"/>
                </a:lnTo>
                <a:lnTo>
                  <a:pt x="33972" y="63182"/>
                </a:lnTo>
                <a:lnTo>
                  <a:pt x="33032" y="62801"/>
                </a:lnTo>
                <a:lnTo>
                  <a:pt x="31470" y="62166"/>
                </a:lnTo>
                <a:lnTo>
                  <a:pt x="30314" y="61023"/>
                </a:lnTo>
                <a:lnTo>
                  <a:pt x="30060" y="60769"/>
                </a:lnTo>
                <a:lnTo>
                  <a:pt x="28397" y="59118"/>
                </a:lnTo>
                <a:lnTo>
                  <a:pt x="26111" y="60134"/>
                </a:lnTo>
                <a:lnTo>
                  <a:pt x="24803" y="60515"/>
                </a:lnTo>
                <a:lnTo>
                  <a:pt x="24130" y="60769"/>
                </a:lnTo>
                <a:lnTo>
                  <a:pt x="23177" y="60642"/>
                </a:lnTo>
                <a:lnTo>
                  <a:pt x="24676" y="60261"/>
                </a:lnTo>
                <a:lnTo>
                  <a:pt x="23964" y="59880"/>
                </a:lnTo>
                <a:lnTo>
                  <a:pt x="21767" y="61023"/>
                </a:lnTo>
                <a:lnTo>
                  <a:pt x="20447" y="60134"/>
                </a:lnTo>
                <a:lnTo>
                  <a:pt x="18770" y="61023"/>
                </a:lnTo>
                <a:lnTo>
                  <a:pt x="17056" y="59499"/>
                </a:lnTo>
                <a:lnTo>
                  <a:pt x="13944" y="62166"/>
                </a:lnTo>
                <a:lnTo>
                  <a:pt x="11811" y="61912"/>
                </a:lnTo>
                <a:lnTo>
                  <a:pt x="11938" y="62039"/>
                </a:lnTo>
                <a:lnTo>
                  <a:pt x="11988" y="62293"/>
                </a:lnTo>
                <a:lnTo>
                  <a:pt x="11722" y="62801"/>
                </a:lnTo>
                <a:lnTo>
                  <a:pt x="11557" y="62547"/>
                </a:lnTo>
                <a:lnTo>
                  <a:pt x="11455" y="62674"/>
                </a:lnTo>
                <a:lnTo>
                  <a:pt x="10541" y="63182"/>
                </a:lnTo>
                <a:lnTo>
                  <a:pt x="10439" y="63436"/>
                </a:lnTo>
                <a:lnTo>
                  <a:pt x="11163" y="66103"/>
                </a:lnTo>
                <a:lnTo>
                  <a:pt x="10388" y="63258"/>
                </a:lnTo>
                <a:lnTo>
                  <a:pt x="10198" y="62547"/>
                </a:lnTo>
                <a:lnTo>
                  <a:pt x="9855" y="61277"/>
                </a:lnTo>
                <a:lnTo>
                  <a:pt x="9512" y="60007"/>
                </a:lnTo>
                <a:lnTo>
                  <a:pt x="9245" y="58991"/>
                </a:lnTo>
                <a:lnTo>
                  <a:pt x="9144" y="58610"/>
                </a:lnTo>
                <a:lnTo>
                  <a:pt x="8712" y="57264"/>
                </a:lnTo>
                <a:lnTo>
                  <a:pt x="6959" y="58610"/>
                </a:lnTo>
                <a:lnTo>
                  <a:pt x="6997" y="58153"/>
                </a:lnTo>
                <a:lnTo>
                  <a:pt x="7023" y="57848"/>
                </a:lnTo>
                <a:lnTo>
                  <a:pt x="6997" y="58153"/>
                </a:lnTo>
                <a:lnTo>
                  <a:pt x="7785" y="57467"/>
                </a:lnTo>
                <a:lnTo>
                  <a:pt x="8610" y="57289"/>
                </a:lnTo>
                <a:lnTo>
                  <a:pt x="8928" y="57213"/>
                </a:lnTo>
                <a:lnTo>
                  <a:pt x="10083" y="56959"/>
                </a:lnTo>
                <a:lnTo>
                  <a:pt x="10452" y="56705"/>
                </a:lnTo>
                <a:lnTo>
                  <a:pt x="11950" y="55689"/>
                </a:lnTo>
                <a:lnTo>
                  <a:pt x="11925" y="56070"/>
                </a:lnTo>
                <a:lnTo>
                  <a:pt x="11684" y="56197"/>
                </a:lnTo>
                <a:lnTo>
                  <a:pt x="12369" y="56451"/>
                </a:lnTo>
                <a:lnTo>
                  <a:pt x="13449" y="55689"/>
                </a:lnTo>
                <a:lnTo>
                  <a:pt x="13639" y="55562"/>
                </a:lnTo>
                <a:lnTo>
                  <a:pt x="13601" y="55435"/>
                </a:lnTo>
                <a:lnTo>
                  <a:pt x="13601" y="55156"/>
                </a:lnTo>
                <a:lnTo>
                  <a:pt x="13944" y="55054"/>
                </a:lnTo>
                <a:lnTo>
                  <a:pt x="13830" y="55511"/>
                </a:lnTo>
                <a:lnTo>
                  <a:pt x="14046" y="55689"/>
                </a:lnTo>
                <a:lnTo>
                  <a:pt x="14655" y="55816"/>
                </a:lnTo>
                <a:lnTo>
                  <a:pt x="15036" y="55054"/>
                </a:lnTo>
                <a:lnTo>
                  <a:pt x="15227" y="54673"/>
                </a:lnTo>
                <a:lnTo>
                  <a:pt x="15621" y="55079"/>
                </a:lnTo>
                <a:lnTo>
                  <a:pt x="15748" y="54927"/>
                </a:lnTo>
                <a:lnTo>
                  <a:pt x="17145" y="55054"/>
                </a:lnTo>
                <a:lnTo>
                  <a:pt x="17018" y="54927"/>
                </a:lnTo>
                <a:lnTo>
                  <a:pt x="16776" y="54673"/>
                </a:lnTo>
                <a:lnTo>
                  <a:pt x="16662" y="54546"/>
                </a:lnTo>
                <a:lnTo>
                  <a:pt x="17703" y="54546"/>
                </a:lnTo>
                <a:lnTo>
                  <a:pt x="18529" y="53784"/>
                </a:lnTo>
                <a:lnTo>
                  <a:pt x="19354" y="54038"/>
                </a:lnTo>
                <a:lnTo>
                  <a:pt x="19291" y="54165"/>
                </a:lnTo>
                <a:lnTo>
                  <a:pt x="20002" y="54330"/>
                </a:lnTo>
                <a:lnTo>
                  <a:pt x="19799" y="54140"/>
                </a:lnTo>
                <a:lnTo>
                  <a:pt x="19583" y="54038"/>
                </a:lnTo>
                <a:lnTo>
                  <a:pt x="19405" y="54013"/>
                </a:lnTo>
                <a:lnTo>
                  <a:pt x="19532" y="53784"/>
                </a:lnTo>
                <a:lnTo>
                  <a:pt x="19812" y="53276"/>
                </a:lnTo>
                <a:lnTo>
                  <a:pt x="21158" y="54165"/>
                </a:lnTo>
                <a:lnTo>
                  <a:pt x="21196" y="53276"/>
                </a:lnTo>
                <a:lnTo>
                  <a:pt x="21209" y="53149"/>
                </a:lnTo>
                <a:lnTo>
                  <a:pt x="21259" y="54165"/>
                </a:lnTo>
                <a:lnTo>
                  <a:pt x="23075" y="53784"/>
                </a:lnTo>
                <a:lnTo>
                  <a:pt x="23698" y="53276"/>
                </a:lnTo>
                <a:lnTo>
                  <a:pt x="23495" y="53530"/>
                </a:lnTo>
                <a:lnTo>
                  <a:pt x="24282" y="53530"/>
                </a:lnTo>
                <a:lnTo>
                  <a:pt x="24053" y="53898"/>
                </a:lnTo>
                <a:lnTo>
                  <a:pt x="24777" y="53911"/>
                </a:lnTo>
                <a:lnTo>
                  <a:pt x="25438" y="53657"/>
                </a:lnTo>
                <a:lnTo>
                  <a:pt x="25323" y="53276"/>
                </a:lnTo>
                <a:lnTo>
                  <a:pt x="25285" y="53149"/>
                </a:lnTo>
                <a:lnTo>
                  <a:pt x="26644" y="54292"/>
                </a:lnTo>
                <a:lnTo>
                  <a:pt x="27940" y="52260"/>
                </a:lnTo>
                <a:lnTo>
                  <a:pt x="28028" y="52133"/>
                </a:lnTo>
                <a:lnTo>
                  <a:pt x="28727" y="53784"/>
                </a:lnTo>
                <a:lnTo>
                  <a:pt x="30873" y="53276"/>
                </a:lnTo>
                <a:lnTo>
                  <a:pt x="32715" y="53276"/>
                </a:lnTo>
                <a:lnTo>
                  <a:pt x="32613" y="54165"/>
                </a:lnTo>
                <a:lnTo>
                  <a:pt x="34010" y="54063"/>
                </a:lnTo>
                <a:lnTo>
                  <a:pt x="32905" y="53276"/>
                </a:lnTo>
                <a:lnTo>
                  <a:pt x="34810" y="53530"/>
                </a:lnTo>
                <a:lnTo>
                  <a:pt x="34671" y="53924"/>
                </a:lnTo>
                <a:lnTo>
                  <a:pt x="35661" y="53530"/>
                </a:lnTo>
                <a:lnTo>
                  <a:pt x="37236" y="54419"/>
                </a:lnTo>
                <a:lnTo>
                  <a:pt x="37604" y="54673"/>
                </a:lnTo>
                <a:lnTo>
                  <a:pt x="36830" y="54673"/>
                </a:lnTo>
                <a:lnTo>
                  <a:pt x="36639" y="54800"/>
                </a:lnTo>
                <a:lnTo>
                  <a:pt x="38417" y="55054"/>
                </a:lnTo>
                <a:lnTo>
                  <a:pt x="39585" y="56324"/>
                </a:lnTo>
                <a:lnTo>
                  <a:pt x="41033" y="56832"/>
                </a:lnTo>
                <a:lnTo>
                  <a:pt x="41046" y="56070"/>
                </a:lnTo>
                <a:lnTo>
                  <a:pt x="42697" y="56654"/>
                </a:lnTo>
                <a:lnTo>
                  <a:pt x="42887" y="56654"/>
                </a:lnTo>
                <a:lnTo>
                  <a:pt x="45897" y="56654"/>
                </a:lnTo>
                <a:lnTo>
                  <a:pt x="46037" y="56451"/>
                </a:lnTo>
                <a:lnTo>
                  <a:pt x="46215" y="56197"/>
                </a:lnTo>
                <a:lnTo>
                  <a:pt x="46812" y="57340"/>
                </a:lnTo>
                <a:lnTo>
                  <a:pt x="46964" y="57594"/>
                </a:lnTo>
                <a:lnTo>
                  <a:pt x="46736" y="56197"/>
                </a:lnTo>
                <a:lnTo>
                  <a:pt x="46710" y="56070"/>
                </a:lnTo>
                <a:lnTo>
                  <a:pt x="46672" y="55816"/>
                </a:lnTo>
                <a:lnTo>
                  <a:pt x="46659" y="55689"/>
                </a:lnTo>
                <a:lnTo>
                  <a:pt x="47078" y="56172"/>
                </a:lnTo>
                <a:lnTo>
                  <a:pt x="47015" y="55816"/>
                </a:lnTo>
                <a:lnTo>
                  <a:pt x="47231" y="55943"/>
                </a:lnTo>
                <a:close/>
              </a:path>
              <a:path w="196214" h="129540">
                <a:moveTo>
                  <a:pt x="47294" y="108521"/>
                </a:moveTo>
                <a:lnTo>
                  <a:pt x="46736" y="108394"/>
                </a:lnTo>
                <a:lnTo>
                  <a:pt x="46037" y="108394"/>
                </a:lnTo>
                <a:lnTo>
                  <a:pt x="45720" y="108267"/>
                </a:lnTo>
                <a:lnTo>
                  <a:pt x="45415" y="108140"/>
                </a:lnTo>
                <a:lnTo>
                  <a:pt x="45504" y="107759"/>
                </a:lnTo>
                <a:lnTo>
                  <a:pt x="46062" y="108013"/>
                </a:lnTo>
                <a:lnTo>
                  <a:pt x="46380" y="107886"/>
                </a:lnTo>
                <a:lnTo>
                  <a:pt x="46037" y="107759"/>
                </a:lnTo>
                <a:lnTo>
                  <a:pt x="45707" y="107632"/>
                </a:lnTo>
                <a:lnTo>
                  <a:pt x="45567" y="107530"/>
                </a:lnTo>
                <a:lnTo>
                  <a:pt x="45300" y="108267"/>
                </a:lnTo>
                <a:lnTo>
                  <a:pt x="44856" y="108013"/>
                </a:lnTo>
                <a:lnTo>
                  <a:pt x="44437" y="109410"/>
                </a:lnTo>
                <a:lnTo>
                  <a:pt x="46482" y="109156"/>
                </a:lnTo>
                <a:lnTo>
                  <a:pt x="46609" y="109232"/>
                </a:lnTo>
                <a:lnTo>
                  <a:pt x="46456" y="109029"/>
                </a:lnTo>
                <a:lnTo>
                  <a:pt x="46977" y="108648"/>
                </a:lnTo>
                <a:lnTo>
                  <a:pt x="47294" y="108521"/>
                </a:lnTo>
                <a:close/>
              </a:path>
              <a:path w="196214" h="129540">
                <a:moveTo>
                  <a:pt x="47548" y="56705"/>
                </a:moveTo>
                <a:lnTo>
                  <a:pt x="47078" y="56172"/>
                </a:lnTo>
                <a:lnTo>
                  <a:pt x="47142" y="56324"/>
                </a:lnTo>
                <a:lnTo>
                  <a:pt x="47332" y="56578"/>
                </a:lnTo>
                <a:lnTo>
                  <a:pt x="47548" y="56705"/>
                </a:lnTo>
                <a:close/>
              </a:path>
              <a:path w="196214" h="129540">
                <a:moveTo>
                  <a:pt x="47828" y="110680"/>
                </a:moveTo>
                <a:lnTo>
                  <a:pt x="47701" y="110680"/>
                </a:lnTo>
                <a:lnTo>
                  <a:pt x="47256" y="110680"/>
                </a:lnTo>
                <a:lnTo>
                  <a:pt x="47701" y="111315"/>
                </a:lnTo>
                <a:lnTo>
                  <a:pt x="47828" y="110680"/>
                </a:lnTo>
                <a:close/>
              </a:path>
              <a:path w="196214" h="129540">
                <a:moveTo>
                  <a:pt x="48374" y="111315"/>
                </a:moveTo>
                <a:close/>
              </a:path>
              <a:path w="196214" h="129540">
                <a:moveTo>
                  <a:pt x="48590" y="69469"/>
                </a:moveTo>
                <a:lnTo>
                  <a:pt x="48577" y="69227"/>
                </a:lnTo>
                <a:lnTo>
                  <a:pt x="48564" y="68922"/>
                </a:lnTo>
                <a:lnTo>
                  <a:pt x="48412" y="68707"/>
                </a:lnTo>
                <a:lnTo>
                  <a:pt x="48374" y="69037"/>
                </a:lnTo>
                <a:lnTo>
                  <a:pt x="48450" y="69265"/>
                </a:lnTo>
                <a:lnTo>
                  <a:pt x="48590" y="69469"/>
                </a:lnTo>
                <a:close/>
              </a:path>
              <a:path w="196214" h="129540">
                <a:moveTo>
                  <a:pt x="48768" y="108813"/>
                </a:moveTo>
                <a:lnTo>
                  <a:pt x="48666" y="109016"/>
                </a:lnTo>
                <a:lnTo>
                  <a:pt x="48768" y="108813"/>
                </a:lnTo>
                <a:close/>
              </a:path>
              <a:path w="196214" h="129540">
                <a:moveTo>
                  <a:pt x="48895" y="108648"/>
                </a:moveTo>
                <a:lnTo>
                  <a:pt x="48755" y="108813"/>
                </a:lnTo>
                <a:lnTo>
                  <a:pt x="48895" y="108648"/>
                </a:lnTo>
                <a:close/>
              </a:path>
              <a:path w="196214" h="129540">
                <a:moveTo>
                  <a:pt x="48958" y="58864"/>
                </a:moveTo>
                <a:lnTo>
                  <a:pt x="48844" y="58356"/>
                </a:lnTo>
                <a:lnTo>
                  <a:pt x="48793" y="58229"/>
                </a:lnTo>
                <a:lnTo>
                  <a:pt x="48768" y="58051"/>
                </a:lnTo>
                <a:lnTo>
                  <a:pt x="48577" y="57594"/>
                </a:lnTo>
                <a:lnTo>
                  <a:pt x="48323" y="58229"/>
                </a:lnTo>
                <a:lnTo>
                  <a:pt x="48209" y="57848"/>
                </a:lnTo>
                <a:lnTo>
                  <a:pt x="48031" y="57594"/>
                </a:lnTo>
                <a:lnTo>
                  <a:pt x="48209" y="57467"/>
                </a:lnTo>
                <a:lnTo>
                  <a:pt x="47726" y="57340"/>
                </a:lnTo>
                <a:lnTo>
                  <a:pt x="47637" y="58229"/>
                </a:lnTo>
                <a:lnTo>
                  <a:pt x="46863" y="57848"/>
                </a:lnTo>
                <a:lnTo>
                  <a:pt x="46812" y="57340"/>
                </a:lnTo>
                <a:lnTo>
                  <a:pt x="45783" y="56832"/>
                </a:lnTo>
                <a:lnTo>
                  <a:pt x="45859" y="56705"/>
                </a:lnTo>
                <a:lnTo>
                  <a:pt x="42837" y="56705"/>
                </a:lnTo>
                <a:lnTo>
                  <a:pt x="42608" y="56705"/>
                </a:lnTo>
                <a:lnTo>
                  <a:pt x="41846" y="57086"/>
                </a:lnTo>
                <a:lnTo>
                  <a:pt x="43980" y="57848"/>
                </a:lnTo>
                <a:lnTo>
                  <a:pt x="42214" y="58356"/>
                </a:lnTo>
                <a:lnTo>
                  <a:pt x="42392" y="58483"/>
                </a:lnTo>
                <a:lnTo>
                  <a:pt x="42722" y="58483"/>
                </a:lnTo>
                <a:lnTo>
                  <a:pt x="42913" y="58356"/>
                </a:lnTo>
                <a:lnTo>
                  <a:pt x="42964" y="58737"/>
                </a:lnTo>
                <a:lnTo>
                  <a:pt x="42506" y="58737"/>
                </a:lnTo>
                <a:lnTo>
                  <a:pt x="43370" y="59372"/>
                </a:lnTo>
                <a:lnTo>
                  <a:pt x="43510" y="58864"/>
                </a:lnTo>
                <a:lnTo>
                  <a:pt x="44094" y="59626"/>
                </a:lnTo>
                <a:lnTo>
                  <a:pt x="48818" y="59626"/>
                </a:lnTo>
                <a:lnTo>
                  <a:pt x="48958" y="58864"/>
                </a:lnTo>
                <a:close/>
              </a:path>
              <a:path w="196214" h="129540">
                <a:moveTo>
                  <a:pt x="48996" y="69926"/>
                </a:moveTo>
                <a:lnTo>
                  <a:pt x="48704" y="69634"/>
                </a:lnTo>
                <a:lnTo>
                  <a:pt x="48590" y="69469"/>
                </a:lnTo>
                <a:lnTo>
                  <a:pt x="48602" y="69761"/>
                </a:lnTo>
                <a:lnTo>
                  <a:pt x="48653" y="69989"/>
                </a:lnTo>
                <a:lnTo>
                  <a:pt x="48996" y="69926"/>
                </a:lnTo>
                <a:close/>
              </a:path>
              <a:path w="196214" h="129540">
                <a:moveTo>
                  <a:pt x="49187" y="68643"/>
                </a:moveTo>
                <a:lnTo>
                  <a:pt x="49060" y="68389"/>
                </a:lnTo>
                <a:lnTo>
                  <a:pt x="49136" y="68643"/>
                </a:lnTo>
                <a:close/>
              </a:path>
              <a:path w="196214" h="129540">
                <a:moveTo>
                  <a:pt x="49199" y="58483"/>
                </a:moveTo>
                <a:lnTo>
                  <a:pt x="48856" y="58127"/>
                </a:lnTo>
                <a:lnTo>
                  <a:pt x="49199" y="58483"/>
                </a:lnTo>
                <a:close/>
              </a:path>
              <a:path w="196214" h="129540">
                <a:moveTo>
                  <a:pt x="49784" y="109143"/>
                </a:moveTo>
                <a:lnTo>
                  <a:pt x="49504" y="109067"/>
                </a:lnTo>
                <a:lnTo>
                  <a:pt x="49199" y="108597"/>
                </a:lnTo>
                <a:lnTo>
                  <a:pt x="49123" y="108813"/>
                </a:lnTo>
                <a:lnTo>
                  <a:pt x="49466" y="109499"/>
                </a:lnTo>
                <a:lnTo>
                  <a:pt x="49784" y="109143"/>
                </a:lnTo>
                <a:close/>
              </a:path>
              <a:path w="196214" h="129540">
                <a:moveTo>
                  <a:pt x="49936" y="77901"/>
                </a:moveTo>
                <a:lnTo>
                  <a:pt x="49682" y="77203"/>
                </a:lnTo>
                <a:lnTo>
                  <a:pt x="49390" y="77724"/>
                </a:lnTo>
                <a:lnTo>
                  <a:pt x="49936" y="77901"/>
                </a:lnTo>
                <a:close/>
              </a:path>
              <a:path w="196214" h="129540">
                <a:moveTo>
                  <a:pt x="50025" y="77914"/>
                </a:moveTo>
                <a:lnTo>
                  <a:pt x="49530" y="78295"/>
                </a:lnTo>
                <a:lnTo>
                  <a:pt x="49453" y="78803"/>
                </a:lnTo>
                <a:lnTo>
                  <a:pt x="49568" y="79413"/>
                </a:lnTo>
                <a:lnTo>
                  <a:pt x="50025" y="77914"/>
                </a:lnTo>
                <a:close/>
              </a:path>
              <a:path w="196214" h="129540">
                <a:moveTo>
                  <a:pt x="51511" y="66230"/>
                </a:moveTo>
                <a:lnTo>
                  <a:pt x="51079" y="65595"/>
                </a:lnTo>
                <a:lnTo>
                  <a:pt x="51142" y="66040"/>
                </a:lnTo>
                <a:lnTo>
                  <a:pt x="51511" y="66230"/>
                </a:lnTo>
                <a:close/>
              </a:path>
              <a:path w="196214" h="129540">
                <a:moveTo>
                  <a:pt x="52514" y="73469"/>
                </a:moveTo>
                <a:lnTo>
                  <a:pt x="52336" y="72796"/>
                </a:lnTo>
                <a:lnTo>
                  <a:pt x="52044" y="73202"/>
                </a:lnTo>
                <a:lnTo>
                  <a:pt x="52514" y="73469"/>
                </a:lnTo>
                <a:close/>
              </a:path>
              <a:path w="196214" h="129540">
                <a:moveTo>
                  <a:pt x="52679" y="72326"/>
                </a:moveTo>
                <a:lnTo>
                  <a:pt x="52082" y="71818"/>
                </a:lnTo>
                <a:lnTo>
                  <a:pt x="52336" y="72796"/>
                </a:lnTo>
                <a:lnTo>
                  <a:pt x="52679" y="72326"/>
                </a:lnTo>
                <a:close/>
              </a:path>
              <a:path w="196214" h="129540">
                <a:moveTo>
                  <a:pt x="52717" y="69405"/>
                </a:moveTo>
                <a:lnTo>
                  <a:pt x="51295" y="69786"/>
                </a:lnTo>
                <a:lnTo>
                  <a:pt x="51269" y="69024"/>
                </a:lnTo>
                <a:lnTo>
                  <a:pt x="51257" y="68516"/>
                </a:lnTo>
                <a:lnTo>
                  <a:pt x="50406" y="69024"/>
                </a:lnTo>
                <a:lnTo>
                  <a:pt x="49961" y="68173"/>
                </a:lnTo>
                <a:lnTo>
                  <a:pt x="49834" y="67500"/>
                </a:lnTo>
                <a:lnTo>
                  <a:pt x="49796" y="67246"/>
                </a:lnTo>
                <a:lnTo>
                  <a:pt x="50685" y="66738"/>
                </a:lnTo>
                <a:lnTo>
                  <a:pt x="50952" y="67119"/>
                </a:lnTo>
                <a:lnTo>
                  <a:pt x="51079" y="67627"/>
                </a:lnTo>
                <a:lnTo>
                  <a:pt x="51079" y="67754"/>
                </a:lnTo>
                <a:lnTo>
                  <a:pt x="51358" y="68262"/>
                </a:lnTo>
                <a:lnTo>
                  <a:pt x="51549" y="67881"/>
                </a:lnTo>
                <a:lnTo>
                  <a:pt x="51269" y="67754"/>
                </a:lnTo>
                <a:lnTo>
                  <a:pt x="51244" y="66738"/>
                </a:lnTo>
                <a:lnTo>
                  <a:pt x="51206" y="66611"/>
                </a:lnTo>
                <a:lnTo>
                  <a:pt x="51041" y="66040"/>
                </a:lnTo>
                <a:lnTo>
                  <a:pt x="51041" y="65849"/>
                </a:lnTo>
                <a:lnTo>
                  <a:pt x="50939" y="65214"/>
                </a:lnTo>
                <a:lnTo>
                  <a:pt x="50520" y="64706"/>
                </a:lnTo>
                <a:lnTo>
                  <a:pt x="50495" y="64579"/>
                </a:lnTo>
                <a:lnTo>
                  <a:pt x="50406" y="64071"/>
                </a:lnTo>
                <a:lnTo>
                  <a:pt x="50317" y="63563"/>
                </a:lnTo>
                <a:lnTo>
                  <a:pt x="50253" y="63817"/>
                </a:lnTo>
                <a:lnTo>
                  <a:pt x="50038" y="64071"/>
                </a:lnTo>
                <a:lnTo>
                  <a:pt x="49860" y="63309"/>
                </a:lnTo>
                <a:lnTo>
                  <a:pt x="49631" y="62039"/>
                </a:lnTo>
                <a:lnTo>
                  <a:pt x="49225" y="63309"/>
                </a:lnTo>
                <a:lnTo>
                  <a:pt x="48780" y="62420"/>
                </a:lnTo>
                <a:lnTo>
                  <a:pt x="48729" y="61404"/>
                </a:lnTo>
                <a:lnTo>
                  <a:pt x="49631" y="62039"/>
                </a:lnTo>
                <a:lnTo>
                  <a:pt x="49110" y="61404"/>
                </a:lnTo>
                <a:lnTo>
                  <a:pt x="48907" y="61150"/>
                </a:lnTo>
                <a:lnTo>
                  <a:pt x="48780" y="60896"/>
                </a:lnTo>
                <a:lnTo>
                  <a:pt x="48717" y="60261"/>
                </a:lnTo>
                <a:lnTo>
                  <a:pt x="49364" y="60642"/>
                </a:lnTo>
                <a:lnTo>
                  <a:pt x="49682" y="60769"/>
                </a:lnTo>
                <a:lnTo>
                  <a:pt x="49060" y="60261"/>
                </a:lnTo>
                <a:lnTo>
                  <a:pt x="48755" y="60007"/>
                </a:lnTo>
                <a:lnTo>
                  <a:pt x="48793" y="59753"/>
                </a:lnTo>
                <a:lnTo>
                  <a:pt x="43916" y="59753"/>
                </a:lnTo>
                <a:lnTo>
                  <a:pt x="43459" y="59753"/>
                </a:lnTo>
                <a:lnTo>
                  <a:pt x="44754" y="60134"/>
                </a:lnTo>
                <a:lnTo>
                  <a:pt x="45021" y="61023"/>
                </a:lnTo>
                <a:lnTo>
                  <a:pt x="44881" y="61023"/>
                </a:lnTo>
                <a:lnTo>
                  <a:pt x="44881" y="61277"/>
                </a:lnTo>
                <a:lnTo>
                  <a:pt x="45440" y="62166"/>
                </a:lnTo>
                <a:lnTo>
                  <a:pt x="46863" y="62801"/>
                </a:lnTo>
                <a:lnTo>
                  <a:pt x="47104" y="64579"/>
                </a:lnTo>
                <a:lnTo>
                  <a:pt x="46050" y="64325"/>
                </a:lnTo>
                <a:lnTo>
                  <a:pt x="47015" y="65214"/>
                </a:lnTo>
                <a:lnTo>
                  <a:pt x="46278" y="65468"/>
                </a:lnTo>
                <a:lnTo>
                  <a:pt x="46799" y="66357"/>
                </a:lnTo>
                <a:lnTo>
                  <a:pt x="47053" y="65849"/>
                </a:lnTo>
                <a:lnTo>
                  <a:pt x="47294" y="66611"/>
                </a:lnTo>
                <a:lnTo>
                  <a:pt x="48082" y="67119"/>
                </a:lnTo>
                <a:lnTo>
                  <a:pt x="48006" y="67881"/>
                </a:lnTo>
                <a:lnTo>
                  <a:pt x="47523" y="67373"/>
                </a:lnTo>
                <a:lnTo>
                  <a:pt x="48069" y="68770"/>
                </a:lnTo>
                <a:lnTo>
                  <a:pt x="48145" y="67881"/>
                </a:lnTo>
                <a:lnTo>
                  <a:pt x="48780" y="68516"/>
                </a:lnTo>
                <a:lnTo>
                  <a:pt x="49136" y="67500"/>
                </a:lnTo>
                <a:lnTo>
                  <a:pt x="49187" y="68643"/>
                </a:lnTo>
                <a:lnTo>
                  <a:pt x="49250" y="69024"/>
                </a:lnTo>
                <a:lnTo>
                  <a:pt x="49377" y="69405"/>
                </a:lnTo>
                <a:lnTo>
                  <a:pt x="49009" y="70040"/>
                </a:lnTo>
                <a:lnTo>
                  <a:pt x="49364" y="70294"/>
                </a:lnTo>
                <a:lnTo>
                  <a:pt x="49580" y="70548"/>
                </a:lnTo>
                <a:lnTo>
                  <a:pt x="49644" y="71183"/>
                </a:lnTo>
                <a:lnTo>
                  <a:pt x="49517" y="71437"/>
                </a:lnTo>
                <a:lnTo>
                  <a:pt x="52349" y="71437"/>
                </a:lnTo>
                <a:lnTo>
                  <a:pt x="52539" y="71183"/>
                </a:lnTo>
                <a:lnTo>
                  <a:pt x="52679" y="69786"/>
                </a:lnTo>
                <a:lnTo>
                  <a:pt x="52717" y="69405"/>
                </a:lnTo>
                <a:close/>
              </a:path>
              <a:path w="196214" h="129540">
                <a:moveTo>
                  <a:pt x="53314" y="73787"/>
                </a:moveTo>
                <a:lnTo>
                  <a:pt x="52971" y="72961"/>
                </a:lnTo>
                <a:lnTo>
                  <a:pt x="53200" y="73571"/>
                </a:lnTo>
                <a:lnTo>
                  <a:pt x="53314" y="73787"/>
                </a:lnTo>
                <a:close/>
              </a:path>
              <a:path w="196214" h="129540">
                <a:moveTo>
                  <a:pt x="53644" y="90538"/>
                </a:moveTo>
                <a:close/>
              </a:path>
              <a:path w="196214" h="129540">
                <a:moveTo>
                  <a:pt x="53708" y="82054"/>
                </a:moveTo>
                <a:lnTo>
                  <a:pt x="53568" y="81559"/>
                </a:lnTo>
                <a:lnTo>
                  <a:pt x="53492" y="82054"/>
                </a:lnTo>
                <a:lnTo>
                  <a:pt x="53708" y="82054"/>
                </a:lnTo>
                <a:close/>
              </a:path>
              <a:path w="196214" h="129540">
                <a:moveTo>
                  <a:pt x="53835" y="97091"/>
                </a:moveTo>
                <a:lnTo>
                  <a:pt x="53276" y="96786"/>
                </a:lnTo>
                <a:lnTo>
                  <a:pt x="53721" y="97523"/>
                </a:lnTo>
                <a:lnTo>
                  <a:pt x="53835" y="97091"/>
                </a:lnTo>
                <a:close/>
              </a:path>
              <a:path w="196214" h="129540">
                <a:moveTo>
                  <a:pt x="54089" y="75247"/>
                </a:moveTo>
                <a:lnTo>
                  <a:pt x="51498" y="73977"/>
                </a:lnTo>
                <a:lnTo>
                  <a:pt x="51765" y="73596"/>
                </a:lnTo>
                <a:lnTo>
                  <a:pt x="52044" y="73202"/>
                </a:lnTo>
                <a:lnTo>
                  <a:pt x="51854" y="73088"/>
                </a:lnTo>
                <a:lnTo>
                  <a:pt x="51968" y="71945"/>
                </a:lnTo>
                <a:lnTo>
                  <a:pt x="52260" y="71564"/>
                </a:lnTo>
                <a:lnTo>
                  <a:pt x="49403" y="71564"/>
                </a:lnTo>
                <a:lnTo>
                  <a:pt x="48577" y="71564"/>
                </a:lnTo>
                <a:lnTo>
                  <a:pt x="49339" y="71818"/>
                </a:lnTo>
                <a:lnTo>
                  <a:pt x="49110" y="73342"/>
                </a:lnTo>
                <a:lnTo>
                  <a:pt x="49669" y="73609"/>
                </a:lnTo>
                <a:lnTo>
                  <a:pt x="49301" y="73723"/>
                </a:lnTo>
                <a:lnTo>
                  <a:pt x="49822" y="73977"/>
                </a:lnTo>
                <a:lnTo>
                  <a:pt x="49745" y="74231"/>
                </a:lnTo>
                <a:lnTo>
                  <a:pt x="49631" y="74485"/>
                </a:lnTo>
                <a:lnTo>
                  <a:pt x="49288" y="74485"/>
                </a:lnTo>
                <a:lnTo>
                  <a:pt x="49352" y="75628"/>
                </a:lnTo>
                <a:lnTo>
                  <a:pt x="50253" y="73977"/>
                </a:lnTo>
                <a:lnTo>
                  <a:pt x="50025" y="75374"/>
                </a:lnTo>
                <a:lnTo>
                  <a:pt x="49961" y="75247"/>
                </a:lnTo>
                <a:lnTo>
                  <a:pt x="49758" y="75120"/>
                </a:lnTo>
                <a:lnTo>
                  <a:pt x="49822" y="76644"/>
                </a:lnTo>
                <a:lnTo>
                  <a:pt x="50215" y="77266"/>
                </a:lnTo>
                <a:lnTo>
                  <a:pt x="50342" y="78930"/>
                </a:lnTo>
                <a:lnTo>
                  <a:pt x="49606" y="79413"/>
                </a:lnTo>
                <a:lnTo>
                  <a:pt x="49606" y="79565"/>
                </a:lnTo>
                <a:lnTo>
                  <a:pt x="49707" y="80073"/>
                </a:lnTo>
                <a:lnTo>
                  <a:pt x="49796" y="80327"/>
                </a:lnTo>
                <a:lnTo>
                  <a:pt x="50787" y="82105"/>
                </a:lnTo>
                <a:lnTo>
                  <a:pt x="50800" y="83883"/>
                </a:lnTo>
                <a:lnTo>
                  <a:pt x="50850" y="83502"/>
                </a:lnTo>
                <a:lnTo>
                  <a:pt x="52031" y="83629"/>
                </a:lnTo>
                <a:lnTo>
                  <a:pt x="50431" y="84899"/>
                </a:lnTo>
                <a:lnTo>
                  <a:pt x="50888" y="85534"/>
                </a:lnTo>
                <a:lnTo>
                  <a:pt x="50546" y="85534"/>
                </a:lnTo>
                <a:lnTo>
                  <a:pt x="50495" y="86804"/>
                </a:lnTo>
                <a:lnTo>
                  <a:pt x="51104" y="88074"/>
                </a:lnTo>
                <a:lnTo>
                  <a:pt x="51587" y="89598"/>
                </a:lnTo>
                <a:lnTo>
                  <a:pt x="52959" y="89598"/>
                </a:lnTo>
                <a:lnTo>
                  <a:pt x="52743" y="89217"/>
                </a:lnTo>
                <a:lnTo>
                  <a:pt x="53555" y="87312"/>
                </a:lnTo>
                <a:lnTo>
                  <a:pt x="53098" y="85788"/>
                </a:lnTo>
                <a:lnTo>
                  <a:pt x="53314" y="85788"/>
                </a:lnTo>
                <a:lnTo>
                  <a:pt x="53225" y="85534"/>
                </a:lnTo>
                <a:lnTo>
                  <a:pt x="52997" y="84899"/>
                </a:lnTo>
                <a:lnTo>
                  <a:pt x="52933" y="83629"/>
                </a:lnTo>
                <a:lnTo>
                  <a:pt x="52819" y="83502"/>
                </a:lnTo>
                <a:lnTo>
                  <a:pt x="52387" y="82994"/>
                </a:lnTo>
                <a:lnTo>
                  <a:pt x="52362" y="82740"/>
                </a:lnTo>
                <a:lnTo>
                  <a:pt x="52705" y="82359"/>
                </a:lnTo>
                <a:lnTo>
                  <a:pt x="52971" y="82359"/>
                </a:lnTo>
                <a:lnTo>
                  <a:pt x="52730" y="81724"/>
                </a:lnTo>
                <a:lnTo>
                  <a:pt x="52476" y="81597"/>
                </a:lnTo>
                <a:lnTo>
                  <a:pt x="52717" y="80581"/>
                </a:lnTo>
                <a:lnTo>
                  <a:pt x="53060" y="81064"/>
                </a:lnTo>
                <a:lnTo>
                  <a:pt x="53035" y="80581"/>
                </a:lnTo>
                <a:lnTo>
                  <a:pt x="53022" y="80200"/>
                </a:lnTo>
                <a:lnTo>
                  <a:pt x="53111" y="80810"/>
                </a:lnTo>
                <a:lnTo>
                  <a:pt x="53162" y="80327"/>
                </a:lnTo>
                <a:lnTo>
                  <a:pt x="53314" y="80200"/>
                </a:lnTo>
                <a:lnTo>
                  <a:pt x="53467" y="80073"/>
                </a:lnTo>
                <a:lnTo>
                  <a:pt x="52768" y="79057"/>
                </a:lnTo>
                <a:lnTo>
                  <a:pt x="53365" y="79438"/>
                </a:lnTo>
                <a:lnTo>
                  <a:pt x="53365" y="79057"/>
                </a:lnTo>
                <a:lnTo>
                  <a:pt x="53378" y="78549"/>
                </a:lnTo>
                <a:lnTo>
                  <a:pt x="53314" y="78168"/>
                </a:lnTo>
                <a:lnTo>
                  <a:pt x="53174" y="77914"/>
                </a:lnTo>
                <a:lnTo>
                  <a:pt x="52844" y="78549"/>
                </a:lnTo>
                <a:lnTo>
                  <a:pt x="52717" y="78168"/>
                </a:lnTo>
                <a:lnTo>
                  <a:pt x="52692" y="77152"/>
                </a:lnTo>
                <a:lnTo>
                  <a:pt x="53454" y="77406"/>
                </a:lnTo>
                <a:lnTo>
                  <a:pt x="53517" y="77152"/>
                </a:lnTo>
                <a:lnTo>
                  <a:pt x="54051" y="75374"/>
                </a:lnTo>
                <a:lnTo>
                  <a:pt x="54089" y="75247"/>
                </a:lnTo>
                <a:close/>
              </a:path>
              <a:path w="196214" h="129540">
                <a:moveTo>
                  <a:pt x="54127" y="96570"/>
                </a:moveTo>
                <a:lnTo>
                  <a:pt x="54000" y="96329"/>
                </a:lnTo>
                <a:lnTo>
                  <a:pt x="54000" y="96456"/>
                </a:lnTo>
                <a:lnTo>
                  <a:pt x="54127" y="96570"/>
                </a:lnTo>
                <a:close/>
              </a:path>
              <a:path w="196214" h="129540">
                <a:moveTo>
                  <a:pt x="54343" y="101701"/>
                </a:moveTo>
                <a:lnTo>
                  <a:pt x="54279" y="101904"/>
                </a:lnTo>
                <a:lnTo>
                  <a:pt x="54343" y="101701"/>
                </a:lnTo>
                <a:close/>
              </a:path>
              <a:path w="196214" h="129540">
                <a:moveTo>
                  <a:pt x="54610" y="110324"/>
                </a:moveTo>
                <a:lnTo>
                  <a:pt x="53949" y="110680"/>
                </a:lnTo>
                <a:lnTo>
                  <a:pt x="54127" y="110680"/>
                </a:lnTo>
                <a:lnTo>
                  <a:pt x="54140" y="110934"/>
                </a:lnTo>
                <a:lnTo>
                  <a:pt x="54546" y="110426"/>
                </a:lnTo>
                <a:close/>
              </a:path>
              <a:path w="196214" h="129540">
                <a:moveTo>
                  <a:pt x="54635" y="95948"/>
                </a:moveTo>
                <a:lnTo>
                  <a:pt x="54190" y="96240"/>
                </a:lnTo>
                <a:lnTo>
                  <a:pt x="54559" y="96456"/>
                </a:lnTo>
                <a:lnTo>
                  <a:pt x="54635" y="95948"/>
                </a:lnTo>
                <a:close/>
              </a:path>
              <a:path w="196214" h="129540">
                <a:moveTo>
                  <a:pt x="55079" y="94551"/>
                </a:moveTo>
                <a:lnTo>
                  <a:pt x="54851" y="94678"/>
                </a:lnTo>
                <a:lnTo>
                  <a:pt x="54508" y="94678"/>
                </a:lnTo>
                <a:lnTo>
                  <a:pt x="54394" y="94424"/>
                </a:lnTo>
                <a:lnTo>
                  <a:pt x="54190" y="93535"/>
                </a:lnTo>
                <a:lnTo>
                  <a:pt x="54851" y="94043"/>
                </a:lnTo>
                <a:lnTo>
                  <a:pt x="54940" y="93535"/>
                </a:lnTo>
                <a:lnTo>
                  <a:pt x="54965" y="93408"/>
                </a:lnTo>
                <a:lnTo>
                  <a:pt x="54635" y="93281"/>
                </a:lnTo>
                <a:lnTo>
                  <a:pt x="54864" y="92646"/>
                </a:lnTo>
                <a:lnTo>
                  <a:pt x="54216" y="92646"/>
                </a:lnTo>
                <a:lnTo>
                  <a:pt x="54178" y="92392"/>
                </a:lnTo>
                <a:lnTo>
                  <a:pt x="54470" y="92392"/>
                </a:lnTo>
                <a:lnTo>
                  <a:pt x="54533" y="92138"/>
                </a:lnTo>
                <a:lnTo>
                  <a:pt x="54279" y="91757"/>
                </a:lnTo>
                <a:lnTo>
                  <a:pt x="54267" y="90741"/>
                </a:lnTo>
                <a:lnTo>
                  <a:pt x="54267" y="89979"/>
                </a:lnTo>
                <a:lnTo>
                  <a:pt x="53632" y="90614"/>
                </a:lnTo>
                <a:lnTo>
                  <a:pt x="53619" y="90741"/>
                </a:lnTo>
                <a:lnTo>
                  <a:pt x="53098" y="89852"/>
                </a:lnTo>
                <a:lnTo>
                  <a:pt x="51676" y="89852"/>
                </a:lnTo>
                <a:lnTo>
                  <a:pt x="51295" y="89852"/>
                </a:lnTo>
                <a:lnTo>
                  <a:pt x="51219" y="90614"/>
                </a:lnTo>
                <a:lnTo>
                  <a:pt x="51333" y="91122"/>
                </a:lnTo>
                <a:lnTo>
                  <a:pt x="51396" y="92392"/>
                </a:lnTo>
                <a:lnTo>
                  <a:pt x="51714" y="92519"/>
                </a:lnTo>
                <a:lnTo>
                  <a:pt x="51752" y="93027"/>
                </a:lnTo>
                <a:lnTo>
                  <a:pt x="52133" y="92646"/>
                </a:lnTo>
                <a:lnTo>
                  <a:pt x="50838" y="95440"/>
                </a:lnTo>
                <a:lnTo>
                  <a:pt x="53276" y="96786"/>
                </a:lnTo>
                <a:lnTo>
                  <a:pt x="53911" y="96380"/>
                </a:lnTo>
                <a:lnTo>
                  <a:pt x="53936" y="96075"/>
                </a:lnTo>
                <a:lnTo>
                  <a:pt x="54013" y="95821"/>
                </a:lnTo>
                <a:lnTo>
                  <a:pt x="54444" y="95694"/>
                </a:lnTo>
                <a:lnTo>
                  <a:pt x="54254" y="95440"/>
                </a:lnTo>
                <a:lnTo>
                  <a:pt x="54597" y="95440"/>
                </a:lnTo>
                <a:lnTo>
                  <a:pt x="54584" y="95694"/>
                </a:lnTo>
                <a:lnTo>
                  <a:pt x="54508" y="95821"/>
                </a:lnTo>
                <a:lnTo>
                  <a:pt x="54711" y="95948"/>
                </a:lnTo>
                <a:lnTo>
                  <a:pt x="54673" y="95440"/>
                </a:lnTo>
                <a:lnTo>
                  <a:pt x="54787" y="94805"/>
                </a:lnTo>
                <a:lnTo>
                  <a:pt x="54927" y="94678"/>
                </a:lnTo>
                <a:lnTo>
                  <a:pt x="55079" y="94551"/>
                </a:lnTo>
                <a:close/>
              </a:path>
              <a:path w="196214" h="129540">
                <a:moveTo>
                  <a:pt x="55092" y="108013"/>
                </a:moveTo>
                <a:lnTo>
                  <a:pt x="54978" y="107632"/>
                </a:lnTo>
                <a:lnTo>
                  <a:pt x="54444" y="108013"/>
                </a:lnTo>
                <a:lnTo>
                  <a:pt x="55092" y="108013"/>
                </a:lnTo>
                <a:close/>
              </a:path>
              <a:path w="196214" h="129540">
                <a:moveTo>
                  <a:pt x="55257" y="108013"/>
                </a:moveTo>
                <a:lnTo>
                  <a:pt x="55092" y="108013"/>
                </a:lnTo>
                <a:lnTo>
                  <a:pt x="55143" y="108140"/>
                </a:lnTo>
                <a:lnTo>
                  <a:pt x="55257" y="108013"/>
                </a:lnTo>
                <a:close/>
              </a:path>
              <a:path w="196214" h="129540">
                <a:moveTo>
                  <a:pt x="55397" y="111137"/>
                </a:moveTo>
                <a:lnTo>
                  <a:pt x="54838" y="110832"/>
                </a:lnTo>
                <a:lnTo>
                  <a:pt x="54317" y="110947"/>
                </a:lnTo>
                <a:lnTo>
                  <a:pt x="55257" y="111188"/>
                </a:lnTo>
                <a:lnTo>
                  <a:pt x="55397" y="111137"/>
                </a:lnTo>
                <a:close/>
              </a:path>
              <a:path w="196214" h="129540">
                <a:moveTo>
                  <a:pt x="56007" y="110578"/>
                </a:moveTo>
                <a:lnTo>
                  <a:pt x="54686" y="110756"/>
                </a:lnTo>
                <a:lnTo>
                  <a:pt x="54838" y="110832"/>
                </a:lnTo>
                <a:lnTo>
                  <a:pt x="56007" y="110578"/>
                </a:lnTo>
                <a:close/>
              </a:path>
              <a:path w="196214" h="129540">
                <a:moveTo>
                  <a:pt x="56273" y="107124"/>
                </a:moveTo>
                <a:lnTo>
                  <a:pt x="56210" y="106870"/>
                </a:lnTo>
                <a:lnTo>
                  <a:pt x="56235" y="107124"/>
                </a:lnTo>
                <a:close/>
              </a:path>
              <a:path w="196214" h="129540">
                <a:moveTo>
                  <a:pt x="56603" y="109664"/>
                </a:moveTo>
                <a:lnTo>
                  <a:pt x="56502" y="109474"/>
                </a:lnTo>
                <a:lnTo>
                  <a:pt x="56057" y="110045"/>
                </a:lnTo>
                <a:lnTo>
                  <a:pt x="56603" y="109664"/>
                </a:lnTo>
                <a:close/>
              </a:path>
              <a:path w="196214" h="129540">
                <a:moveTo>
                  <a:pt x="56705" y="111569"/>
                </a:moveTo>
                <a:lnTo>
                  <a:pt x="55257" y="111188"/>
                </a:lnTo>
                <a:lnTo>
                  <a:pt x="54825" y="111353"/>
                </a:lnTo>
                <a:lnTo>
                  <a:pt x="56705" y="111569"/>
                </a:lnTo>
                <a:close/>
              </a:path>
              <a:path w="196214" h="129540">
                <a:moveTo>
                  <a:pt x="56984" y="109918"/>
                </a:moveTo>
                <a:lnTo>
                  <a:pt x="56883" y="109474"/>
                </a:lnTo>
                <a:lnTo>
                  <a:pt x="56705" y="109664"/>
                </a:lnTo>
                <a:lnTo>
                  <a:pt x="56984" y="109918"/>
                </a:lnTo>
                <a:close/>
              </a:path>
              <a:path w="196214" h="129540">
                <a:moveTo>
                  <a:pt x="57340" y="101536"/>
                </a:moveTo>
                <a:lnTo>
                  <a:pt x="57213" y="101536"/>
                </a:lnTo>
                <a:lnTo>
                  <a:pt x="57340" y="101536"/>
                </a:lnTo>
                <a:close/>
              </a:path>
              <a:path w="196214" h="129540">
                <a:moveTo>
                  <a:pt x="58585" y="106845"/>
                </a:moveTo>
                <a:lnTo>
                  <a:pt x="58483" y="106565"/>
                </a:lnTo>
                <a:lnTo>
                  <a:pt x="58483" y="106730"/>
                </a:lnTo>
                <a:close/>
              </a:path>
              <a:path w="196214" h="129540">
                <a:moveTo>
                  <a:pt x="60020" y="107581"/>
                </a:moveTo>
                <a:lnTo>
                  <a:pt x="59550" y="107937"/>
                </a:lnTo>
                <a:lnTo>
                  <a:pt x="59220" y="108635"/>
                </a:lnTo>
                <a:lnTo>
                  <a:pt x="59842" y="108127"/>
                </a:lnTo>
                <a:lnTo>
                  <a:pt x="60020" y="107683"/>
                </a:lnTo>
                <a:close/>
              </a:path>
              <a:path w="196214" h="129540">
                <a:moveTo>
                  <a:pt x="60312" y="105092"/>
                </a:moveTo>
                <a:lnTo>
                  <a:pt x="60045" y="104965"/>
                </a:lnTo>
                <a:lnTo>
                  <a:pt x="59283" y="104584"/>
                </a:lnTo>
                <a:lnTo>
                  <a:pt x="58877" y="104203"/>
                </a:lnTo>
                <a:lnTo>
                  <a:pt x="58762" y="106133"/>
                </a:lnTo>
                <a:lnTo>
                  <a:pt x="58331" y="104965"/>
                </a:lnTo>
                <a:lnTo>
                  <a:pt x="58724" y="105854"/>
                </a:lnTo>
                <a:lnTo>
                  <a:pt x="58762" y="106133"/>
                </a:lnTo>
                <a:lnTo>
                  <a:pt x="58762" y="104178"/>
                </a:lnTo>
                <a:lnTo>
                  <a:pt x="58445" y="104076"/>
                </a:lnTo>
                <a:lnTo>
                  <a:pt x="58394" y="103695"/>
                </a:lnTo>
                <a:lnTo>
                  <a:pt x="57391" y="102552"/>
                </a:lnTo>
                <a:lnTo>
                  <a:pt x="57251" y="101790"/>
                </a:lnTo>
                <a:lnTo>
                  <a:pt x="57213" y="101574"/>
                </a:lnTo>
                <a:lnTo>
                  <a:pt x="56565" y="101790"/>
                </a:lnTo>
                <a:lnTo>
                  <a:pt x="56349" y="101282"/>
                </a:lnTo>
                <a:lnTo>
                  <a:pt x="56197" y="100901"/>
                </a:lnTo>
                <a:lnTo>
                  <a:pt x="55753" y="100266"/>
                </a:lnTo>
                <a:lnTo>
                  <a:pt x="56210" y="100139"/>
                </a:lnTo>
                <a:lnTo>
                  <a:pt x="56438" y="100139"/>
                </a:lnTo>
                <a:lnTo>
                  <a:pt x="56794" y="100393"/>
                </a:lnTo>
                <a:lnTo>
                  <a:pt x="56680" y="100139"/>
                </a:lnTo>
                <a:lnTo>
                  <a:pt x="56616" y="100012"/>
                </a:lnTo>
                <a:lnTo>
                  <a:pt x="56515" y="99758"/>
                </a:lnTo>
                <a:lnTo>
                  <a:pt x="56222" y="99758"/>
                </a:lnTo>
                <a:lnTo>
                  <a:pt x="56019" y="99631"/>
                </a:lnTo>
                <a:lnTo>
                  <a:pt x="55930" y="99504"/>
                </a:lnTo>
                <a:lnTo>
                  <a:pt x="55753" y="99250"/>
                </a:lnTo>
                <a:lnTo>
                  <a:pt x="56388" y="99123"/>
                </a:lnTo>
                <a:lnTo>
                  <a:pt x="56032" y="98361"/>
                </a:lnTo>
                <a:lnTo>
                  <a:pt x="55270" y="97853"/>
                </a:lnTo>
                <a:lnTo>
                  <a:pt x="55092" y="97726"/>
                </a:lnTo>
                <a:lnTo>
                  <a:pt x="55194" y="96456"/>
                </a:lnTo>
                <a:lnTo>
                  <a:pt x="54622" y="96583"/>
                </a:lnTo>
                <a:lnTo>
                  <a:pt x="53924" y="97853"/>
                </a:lnTo>
                <a:lnTo>
                  <a:pt x="53721" y="97523"/>
                </a:lnTo>
                <a:lnTo>
                  <a:pt x="53238" y="99504"/>
                </a:lnTo>
                <a:lnTo>
                  <a:pt x="53136" y="99250"/>
                </a:lnTo>
                <a:lnTo>
                  <a:pt x="52768" y="98996"/>
                </a:lnTo>
                <a:lnTo>
                  <a:pt x="52832" y="99250"/>
                </a:lnTo>
                <a:lnTo>
                  <a:pt x="53517" y="100495"/>
                </a:lnTo>
                <a:lnTo>
                  <a:pt x="53797" y="100901"/>
                </a:lnTo>
                <a:lnTo>
                  <a:pt x="54203" y="100520"/>
                </a:lnTo>
                <a:lnTo>
                  <a:pt x="53987" y="100520"/>
                </a:lnTo>
                <a:lnTo>
                  <a:pt x="54190" y="100012"/>
                </a:lnTo>
                <a:lnTo>
                  <a:pt x="54571" y="100139"/>
                </a:lnTo>
                <a:lnTo>
                  <a:pt x="54927" y="100495"/>
                </a:lnTo>
                <a:lnTo>
                  <a:pt x="55168" y="100901"/>
                </a:lnTo>
                <a:lnTo>
                  <a:pt x="54495" y="100393"/>
                </a:lnTo>
                <a:lnTo>
                  <a:pt x="54457" y="100774"/>
                </a:lnTo>
                <a:lnTo>
                  <a:pt x="54343" y="101701"/>
                </a:lnTo>
                <a:lnTo>
                  <a:pt x="54470" y="101663"/>
                </a:lnTo>
                <a:lnTo>
                  <a:pt x="54673" y="101663"/>
                </a:lnTo>
                <a:lnTo>
                  <a:pt x="54800" y="101536"/>
                </a:lnTo>
                <a:lnTo>
                  <a:pt x="54495" y="102933"/>
                </a:lnTo>
                <a:lnTo>
                  <a:pt x="55549" y="101536"/>
                </a:lnTo>
                <a:lnTo>
                  <a:pt x="55740" y="101282"/>
                </a:lnTo>
                <a:lnTo>
                  <a:pt x="55918" y="102679"/>
                </a:lnTo>
                <a:lnTo>
                  <a:pt x="55651" y="102806"/>
                </a:lnTo>
                <a:lnTo>
                  <a:pt x="56032" y="103060"/>
                </a:lnTo>
                <a:lnTo>
                  <a:pt x="56603" y="103187"/>
                </a:lnTo>
                <a:lnTo>
                  <a:pt x="56667" y="103314"/>
                </a:lnTo>
                <a:lnTo>
                  <a:pt x="56794" y="103822"/>
                </a:lnTo>
                <a:lnTo>
                  <a:pt x="56578" y="104203"/>
                </a:lnTo>
                <a:lnTo>
                  <a:pt x="56324" y="103441"/>
                </a:lnTo>
                <a:lnTo>
                  <a:pt x="55930" y="103695"/>
                </a:lnTo>
                <a:lnTo>
                  <a:pt x="56464" y="104330"/>
                </a:lnTo>
                <a:lnTo>
                  <a:pt x="57099" y="104203"/>
                </a:lnTo>
                <a:lnTo>
                  <a:pt x="57746" y="104076"/>
                </a:lnTo>
                <a:lnTo>
                  <a:pt x="57835" y="104838"/>
                </a:lnTo>
                <a:lnTo>
                  <a:pt x="57873" y="104965"/>
                </a:lnTo>
                <a:lnTo>
                  <a:pt x="57848" y="104838"/>
                </a:lnTo>
                <a:lnTo>
                  <a:pt x="58369" y="106260"/>
                </a:lnTo>
                <a:lnTo>
                  <a:pt x="58483" y="106565"/>
                </a:lnTo>
                <a:lnTo>
                  <a:pt x="58686" y="106451"/>
                </a:lnTo>
                <a:lnTo>
                  <a:pt x="58610" y="106870"/>
                </a:lnTo>
                <a:lnTo>
                  <a:pt x="58483" y="106730"/>
                </a:lnTo>
                <a:lnTo>
                  <a:pt x="58369" y="106260"/>
                </a:lnTo>
                <a:lnTo>
                  <a:pt x="57873" y="104965"/>
                </a:lnTo>
                <a:lnTo>
                  <a:pt x="57543" y="104965"/>
                </a:lnTo>
                <a:lnTo>
                  <a:pt x="57150" y="104584"/>
                </a:lnTo>
                <a:lnTo>
                  <a:pt x="56819" y="104457"/>
                </a:lnTo>
                <a:lnTo>
                  <a:pt x="56908" y="105473"/>
                </a:lnTo>
                <a:lnTo>
                  <a:pt x="57124" y="105473"/>
                </a:lnTo>
                <a:lnTo>
                  <a:pt x="57556" y="105854"/>
                </a:lnTo>
                <a:lnTo>
                  <a:pt x="57632" y="105981"/>
                </a:lnTo>
                <a:lnTo>
                  <a:pt x="57797" y="106159"/>
                </a:lnTo>
                <a:lnTo>
                  <a:pt x="57899" y="106286"/>
                </a:lnTo>
                <a:lnTo>
                  <a:pt x="58026" y="106375"/>
                </a:lnTo>
                <a:lnTo>
                  <a:pt x="57797" y="106451"/>
                </a:lnTo>
                <a:lnTo>
                  <a:pt x="57785" y="107759"/>
                </a:lnTo>
                <a:lnTo>
                  <a:pt x="57772" y="107632"/>
                </a:lnTo>
                <a:lnTo>
                  <a:pt x="57746" y="107251"/>
                </a:lnTo>
                <a:lnTo>
                  <a:pt x="57696" y="106362"/>
                </a:lnTo>
                <a:lnTo>
                  <a:pt x="57454" y="107251"/>
                </a:lnTo>
                <a:lnTo>
                  <a:pt x="56984" y="106870"/>
                </a:lnTo>
                <a:lnTo>
                  <a:pt x="56273" y="107124"/>
                </a:lnTo>
                <a:lnTo>
                  <a:pt x="56286" y="107632"/>
                </a:lnTo>
                <a:lnTo>
                  <a:pt x="55486" y="107124"/>
                </a:lnTo>
                <a:lnTo>
                  <a:pt x="55511" y="108013"/>
                </a:lnTo>
                <a:lnTo>
                  <a:pt x="55372" y="107886"/>
                </a:lnTo>
                <a:lnTo>
                  <a:pt x="55257" y="108013"/>
                </a:lnTo>
                <a:lnTo>
                  <a:pt x="55232" y="108267"/>
                </a:lnTo>
                <a:lnTo>
                  <a:pt x="54610" y="109156"/>
                </a:lnTo>
                <a:lnTo>
                  <a:pt x="52705" y="108013"/>
                </a:lnTo>
                <a:lnTo>
                  <a:pt x="51511" y="109283"/>
                </a:lnTo>
                <a:lnTo>
                  <a:pt x="50330" y="110045"/>
                </a:lnTo>
                <a:lnTo>
                  <a:pt x="50101" y="110680"/>
                </a:lnTo>
                <a:lnTo>
                  <a:pt x="48691" y="110934"/>
                </a:lnTo>
                <a:lnTo>
                  <a:pt x="48412" y="110553"/>
                </a:lnTo>
                <a:lnTo>
                  <a:pt x="48323" y="110426"/>
                </a:lnTo>
                <a:lnTo>
                  <a:pt x="49174" y="110172"/>
                </a:lnTo>
                <a:lnTo>
                  <a:pt x="48577" y="109791"/>
                </a:lnTo>
                <a:lnTo>
                  <a:pt x="48133" y="109664"/>
                </a:lnTo>
                <a:lnTo>
                  <a:pt x="47459" y="109664"/>
                </a:lnTo>
                <a:lnTo>
                  <a:pt x="47612" y="109550"/>
                </a:lnTo>
                <a:lnTo>
                  <a:pt x="47523" y="109029"/>
                </a:lnTo>
                <a:lnTo>
                  <a:pt x="47078" y="108902"/>
                </a:lnTo>
                <a:lnTo>
                  <a:pt x="46939" y="109410"/>
                </a:lnTo>
                <a:lnTo>
                  <a:pt x="47066" y="109626"/>
                </a:lnTo>
                <a:lnTo>
                  <a:pt x="46431" y="110172"/>
                </a:lnTo>
                <a:lnTo>
                  <a:pt x="47625" y="109791"/>
                </a:lnTo>
                <a:lnTo>
                  <a:pt x="47688" y="110553"/>
                </a:lnTo>
                <a:lnTo>
                  <a:pt x="47866" y="110553"/>
                </a:lnTo>
                <a:lnTo>
                  <a:pt x="48247" y="111074"/>
                </a:lnTo>
                <a:lnTo>
                  <a:pt x="48361" y="111302"/>
                </a:lnTo>
                <a:lnTo>
                  <a:pt x="49022" y="111188"/>
                </a:lnTo>
                <a:lnTo>
                  <a:pt x="48958" y="111569"/>
                </a:lnTo>
                <a:lnTo>
                  <a:pt x="49060" y="111823"/>
                </a:lnTo>
                <a:lnTo>
                  <a:pt x="48628" y="111696"/>
                </a:lnTo>
                <a:lnTo>
                  <a:pt x="49961" y="112458"/>
                </a:lnTo>
                <a:lnTo>
                  <a:pt x="50330" y="111823"/>
                </a:lnTo>
                <a:lnTo>
                  <a:pt x="50711" y="111188"/>
                </a:lnTo>
                <a:lnTo>
                  <a:pt x="50787" y="111061"/>
                </a:lnTo>
                <a:lnTo>
                  <a:pt x="51079" y="111417"/>
                </a:lnTo>
                <a:lnTo>
                  <a:pt x="51206" y="111823"/>
                </a:lnTo>
                <a:lnTo>
                  <a:pt x="52870" y="111061"/>
                </a:lnTo>
                <a:lnTo>
                  <a:pt x="51295" y="111061"/>
                </a:lnTo>
                <a:lnTo>
                  <a:pt x="51422" y="110934"/>
                </a:lnTo>
                <a:lnTo>
                  <a:pt x="52374" y="110045"/>
                </a:lnTo>
                <a:lnTo>
                  <a:pt x="53606" y="111442"/>
                </a:lnTo>
                <a:lnTo>
                  <a:pt x="53594" y="110680"/>
                </a:lnTo>
                <a:lnTo>
                  <a:pt x="53949" y="110680"/>
                </a:lnTo>
                <a:lnTo>
                  <a:pt x="54190" y="110172"/>
                </a:lnTo>
                <a:lnTo>
                  <a:pt x="54610" y="110324"/>
                </a:lnTo>
                <a:lnTo>
                  <a:pt x="55257" y="110553"/>
                </a:lnTo>
                <a:lnTo>
                  <a:pt x="55460" y="110299"/>
                </a:lnTo>
                <a:lnTo>
                  <a:pt x="55562" y="110172"/>
                </a:lnTo>
                <a:lnTo>
                  <a:pt x="55664" y="110045"/>
                </a:lnTo>
                <a:lnTo>
                  <a:pt x="56286" y="109283"/>
                </a:lnTo>
                <a:lnTo>
                  <a:pt x="56502" y="109474"/>
                </a:lnTo>
                <a:lnTo>
                  <a:pt x="56654" y="109283"/>
                </a:lnTo>
                <a:lnTo>
                  <a:pt x="56883" y="109474"/>
                </a:lnTo>
                <a:lnTo>
                  <a:pt x="57073" y="109626"/>
                </a:lnTo>
                <a:lnTo>
                  <a:pt x="57581" y="110045"/>
                </a:lnTo>
                <a:lnTo>
                  <a:pt x="57505" y="109410"/>
                </a:lnTo>
                <a:lnTo>
                  <a:pt x="57492" y="109283"/>
                </a:lnTo>
                <a:lnTo>
                  <a:pt x="57467" y="109156"/>
                </a:lnTo>
                <a:lnTo>
                  <a:pt x="57404" y="108521"/>
                </a:lnTo>
                <a:lnTo>
                  <a:pt x="58229" y="108267"/>
                </a:lnTo>
                <a:lnTo>
                  <a:pt x="58547" y="108775"/>
                </a:lnTo>
                <a:lnTo>
                  <a:pt x="57734" y="109156"/>
                </a:lnTo>
                <a:lnTo>
                  <a:pt x="58724" y="108902"/>
                </a:lnTo>
                <a:lnTo>
                  <a:pt x="58445" y="108267"/>
                </a:lnTo>
                <a:lnTo>
                  <a:pt x="58280" y="107886"/>
                </a:lnTo>
                <a:lnTo>
                  <a:pt x="59080" y="107759"/>
                </a:lnTo>
                <a:lnTo>
                  <a:pt x="59893" y="107632"/>
                </a:lnTo>
                <a:lnTo>
                  <a:pt x="60045" y="106870"/>
                </a:lnTo>
                <a:lnTo>
                  <a:pt x="59740" y="106654"/>
                </a:lnTo>
                <a:lnTo>
                  <a:pt x="59842" y="106235"/>
                </a:lnTo>
                <a:lnTo>
                  <a:pt x="60312" y="105092"/>
                </a:lnTo>
                <a:close/>
              </a:path>
              <a:path w="196214" h="129540">
                <a:moveTo>
                  <a:pt x="132334" y="67741"/>
                </a:moveTo>
                <a:lnTo>
                  <a:pt x="132029" y="67424"/>
                </a:lnTo>
                <a:lnTo>
                  <a:pt x="132334" y="67741"/>
                </a:lnTo>
                <a:close/>
              </a:path>
              <a:path w="196214" h="129540">
                <a:moveTo>
                  <a:pt x="134759" y="81508"/>
                </a:moveTo>
                <a:lnTo>
                  <a:pt x="134620" y="81635"/>
                </a:lnTo>
                <a:lnTo>
                  <a:pt x="134759" y="81508"/>
                </a:lnTo>
                <a:close/>
              </a:path>
              <a:path w="196214" h="129540">
                <a:moveTo>
                  <a:pt x="135661" y="86334"/>
                </a:moveTo>
                <a:lnTo>
                  <a:pt x="135585" y="86156"/>
                </a:lnTo>
                <a:lnTo>
                  <a:pt x="135636" y="86334"/>
                </a:lnTo>
                <a:close/>
              </a:path>
              <a:path w="196214" h="129540">
                <a:moveTo>
                  <a:pt x="135953" y="87477"/>
                </a:moveTo>
                <a:lnTo>
                  <a:pt x="135775" y="87223"/>
                </a:lnTo>
                <a:lnTo>
                  <a:pt x="135775" y="87350"/>
                </a:lnTo>
                <a:lnTo>
                  <a:pt x="135953" y="87477"/>
                </a:lnTo>
                <a:close/>
              </a:path>
              <a:path w="196214" h="129540">
                <a:moveTo>
                  <a:pt x="138899" y="67271"/>
                </a:moveTo>
                <a:close/>
              </a:path>
              <a:path w="196214" h="129540">
                <a:moveTo>
                  <a:pt x="140500" y="66522"/>
                </a:moveTo>
                <a:lnTo>
                  <a:pt x="140169" y="66776"/>
                </a:lnTo>
                <a:lnTo>
                  <a:pt x="140322" y="67030"/>
                </a:lnTo>
                <a:lnTo>
                  <a:pt x="140500" y="66522"/>
                </a:lnTo>
                <a:close/>
              </a:path>
              <a:path w="196214" h="129540">
                <a:moveTo>
                  <a:pt x="141020" y="67513"/>
                </a:moveTo>
                <a:lnTo>
                  <a:pt x="140703" y="67119"/>
                </a:lnTo>
                <a:lnTo>
                  <a:pt x="140449" y="67119"/>
                </a:lnTo>
                <a:lnTo>
                  <a:pt x="140944" y="67551"/>
                </a:lnTo>
                <a:close/>
              </a:path>
              <a:path w="196214" h="129540">
                <a:moveTo>
                  <a:pt x="141274" y="67106"/>
                </a:moveTo>
                <a:lnTo>
                  <a:pt x="140614" y="67005"/>
                </a:lnTo>
                <a:lnTo>
                  <a:pt x="141274" y="67106"/>
                </a:lnTo>
                <a:close/>
              </a:path>
              <a:path w="196214" h="129540">
                <a:moveTo>
                  <a:pt x="141579" y="66497"/>
                </a:moveTo>
                <a:lnTo>
                  <a:pt x="141554" y="66255"/>
                </a:lnTo>
                <a:lnTo>
                  <a:pt x="141249" y="66649"/>
                </a:lnTo>
                <a:lnTo>
                  <a:pt x="141579" y="66497"/>
                </a:lnTo>
                <a:close/>
              </a:path>
              <a:path w="196214" h="129540">
                <a:moveTo>
                  <a:pt x="141693" y="68199"/>
                </a:moveTo>
                <a:lnTo>
                  <a:pt x="140944" y="67551"/>
                </a:lnTo>
                <a:lnTo>
                  <a:pt x="140754" y="67614"/>
                </a:lnTo>
                <a:lnTo>
                  <a:pt x="141693" y="68199"/>
                </a:lnTo>
                <a:close/>
              </a:path>
              <a:path w="196214" h="129540">
                <a:moveTo>
                  <a:pt x="141757" y="66903"/>
                </a:moveTo>
                <a:lnTo>
                  <a:pt x="141744" y="66421"/>
                </a:lnTo>
                <a:lnTo>
                  <a:pt x="141757" y="66903"/>
                </a:lnTo>
                <a:close/>
              </a:path>
              <a:path w="196214" h="129540">
                <a:moveTo>
                  <a:pt x="143522" y="67386"/>
                </a:moveTo>
                <a:lnTo>
                  <a:pt x="143243" y="67208"/>
                </a:lnTo>
                <a:lnTo>
                  <a:pt x="142900" y="67348"/>
                </a:lnTo>
                <a:lnTo>
                  <a:pt x="143281" y="67538"/>
                </a:lnTo>
                <a:lnTo>
                  <a:pt x="143281" y="67691"/>
                </a:lnTo>
                <a:lnTo>
                  <a:pt x="143522" y="67386"/>
                </a:lnTo>
                <a:close/>
              </a:path>
              <a:path w="196214" h="129540">
                <a:moveTo>
                  <a:pt x="144005" y="67462"/>
                </a:moveTo>
                <a:lnTo>
                  <a:pt x="143967" y="66852"/>
                </a:lnTo>
                <a:lnTo>
                  <a:pt x="143979" y="66586"/>
                </a:lnTo>
                <a:lnTo>
                  <a:pt x="143954" y="66827"/>
                </a:lnTo>
                <a:lnTo>
                  <a:pt x="143891" y="66967"/>
                </a:lnTo>
                <a:lnTo>
                  <a:pt x="143840" y="67132"/>
                </a:lnTo>
                <a:lnTo>
                  <a:pt x="143865" y="67271"/>
                </a:lnTo>
                <a:lnTo>
                  <a:pt x="143903" y="67449"/>
                </a:lnTo>
                <a:close/>
              </a:path>
              <a:path w="196214" h="129540">
                <a:moveTo>
                  <a:pt x="145503" y="105511"/>
                </a:moveTo>
                <a:lnTo>
                  <a:pt x="145402" y="105384"/>
                </a:lnTo>
                <a:lnTo>
                  <a:pt x="144792" y="104622"/>
                </a:lnTo>
                <a:lnTo>
                  <a:pt x="143154" y="105384"/>
                </a:lnTo>
                <a:lnTo>
                  <a:pt x="141960" y="104876"/>
                </a:lnTo>
                <a:lnTo>
                  <a:pt x="142087" y="105257"/>
                </a:lnTo>
                <a:lnTo>
                  <a:pt x="141998" y="105511"/>
                </a:lnTo>
                <a:lnTo>
                  <a:pt x="145503" y="105511"/>
                </a:lnTo>
                <a:close/>
              </a:path>
              <a:path w="196214" h="129540">
                <a:moveTo>
                  <a:pt x="150114" y="105511"/>
                </a:moveTo>
                <a:lnTo>
                  <a:pt x="149987" y="104698"/>
                </a:lnTo>
                <a:lnTo>
                  <a:pt x="148691" y="104241"/>
                </a:lnTo>
                <a:lnTo>
                  <a:pt x="148691" y="104114"/>
                </a:lnTo>
                <a:lnTo>
                  <a:pt x="147472" y="104241"/>
                </a:lnTo>
                <a:lnTo>
                  <a:pt x="146723" y="105257"/>
                </a:lnTo>
                <a:lnTo>
                  <a:pt x="145973" y="105511"/>
                </a:lnTo>
                <a:lnTo>
                  <a:pt x="150114" y="105511"/>
                </a:lnTo>
                <a:close/>
              </a:path>
              <a:path w="196214" h="129540">
                <a:moveTo>
                  <a:pt x="150114" y="65697"/>
                </a:moveTo>
                <a:close/>
              </a:path>
              <a:path w="196214" h="129540">
                <a:moveTo>
                  <a:pt x="150304" y="65760"/>
                </a:moveTo>
                <a:close/>
              </a:path>
              <a:path w="196214" h="129540">
                <a:moveTo>
                  <a:pt x="150355" y="66357"/>
                </a:moveTo>
                <a:lnTo>
                  <a:pt x="150266" y="65824"/>
                </a:lnTo>
                <a:lnTo>
                  <a:pt x="150088" y="66141"/>
                </a:lnTo>
                <a:lnTo>
                  <a:pt x="150355" y="66357"/>
                </a:lnTo>
                <a:close/>
              </a:path>
              <a:path w="196214" h="129540">
                <a:moveTo>
                  <a:pt x="150571" y="66497"/>
                </a:moveTo>
                <a:lnTo>
                  <a:pt x="150431" y="66268"/>
                </a:lnTo>
                <a:lnTo>
                  <a:pt x="150393" y="66395"/>
                </a:lnTo>
                <a:lnTo>
                  <a:pt x="150571" y="66497"/>
                </a:lnTo>
                <a:close/>
              </a:path>
              <a:path w="196214" h="129540">
                <a:moveTo>
                  <a:pt x="153847" y="66370"/>
                </a:moveTo>
                <a:lnTo>
                  <a:pt x="153657" y="66421"/>
                </a:lnTo>
                <a:lnTo>
                  <a:pt x="153504" y="66370"/>
                </a:lnTo>
                <a:lnTo>
                  <a:pt x="153822" y="66611"/>
                </a:lnTo>
                <a:lnTo>
                  <a:pt x="153847" y="66370"/>
                </a:lnTo>
                <a:close/>
              </a:path>
              <a:path w="196214" h="129540">
                <a:moveTo>
                  <a:pt x="157962" y="67716"/>
                </a:moveTo>
                <a:lnTo>
                  <a:pt x="157734" y="67551"/>
                </a:lnTo>
                <a:lnTo>
                  <a:pt x="157695" y="67754"/>
                </a:lnTo>
                <a:lnTo>
                  <a:pt x="157962" y="67716"/>
                </a:lnTo>
                <a:close/>
              </a:path>
              <a:path w="196214" h="129540">
                <a:moveTo>
                  <a:pt x="161899" y="69303"/>
                </a:moveTo>
                <a:lnTo>
                  <a:pt x="161569" y="69316"/>
                </a:lnTo>
                <a:lnTo>
                  <a:pt x="161899" y="69303"/>
                </a:lnTo>
                <a:close/>
              </a:path>
              <a:path w="196214" h="129540">
                <a:moveTo>
                  <a:pt x="162229" y="68859"/>
                </a:moveTo>
                <a:lnTo>
                  <a:pt x="162204" y="68478"/>
                </a:lnTo>
                <a:lnTo>
                  <a:pt x="161925" y="68808"/>
                </a:lnTo>
                <a:lnTo>
                  <a:pt x="162229" y="68859"/>
                </a:lnTo>
                <a:close/>
              </a:path>
              <a:path w="196214" h="129540">
                <a:moveTo>
                  <a:pt x="164782" y="69761"/>
                </a:moveTo>
                <a:lnTo>
                  <a:pt x="164630" y="69761"/>
                </a:lnTo>
                <a:lnTo>
                  <a:pt x="164757" y="69811"/>
                </a:lnTo>
                <a:close/>
              </a:path>
              <a:path w="196214" h="129540">
                <a:moveTo>
                  <a:pt x="164922" y="70967"/>
                </a:moveTo>
                <a:lnTo>
                  <a:pt x="164858" y="70726"/>
                </a:lnTo>
                <a:lnTo>
                  <a:pt x="164515" y="70967"/>
                </a:lnTo>
                <a:lnTo>
                  <a:pt x="164922" y="70967"/>
                </a:lnTo>
                <a:close/>
              </a:path>
              <a:path w="196214" h="129540">
                <a:moveTo>
                  <a:pt x="165747" y="71551"/>
                </a:moveTo>
                <a:close/>
              </a:path>
              <a:path w="196214" h="129540">
                <a:moveTo>
                  <a:pt x="166509" y="73850"/>
                </a:moveTo>
                <a:lnTo>
                  <a:pt x="166268" y="73761"/>
                </a:lnTo>
                <a:lnTo>
                  <a:pt x="166509" y="73850"/>
                </a:lnTo>
                <a:close/>
              </a:path>
              <a:path w="196214" h="129540">
                <a:moveTo>
                  <a:pt x="166585" y="73888"/>
                </a:moveTo>
                <a:close/>
              </a:path>
              <a:path w="196214" h="129540">
                <a:moveTo>
                  <a:pt x="167182" y="74549"/>
                </a:moveTo>
                <a:close/>
              </a:path>
              <a:path w="196214" h="129540">
                <a:moveTo>
                  <a:pt x="167360" y="74460"/>
                </a:moveTo>
                <a:lnTo>
                  <a:pt x="167297" y="74269"/>
                </a:lnTo>
                <a:lnTo>
                  <a:pt x="167170" y="74269"/>
                </a:lnTo>
                <a:lnTo>
                  <a:pt x="167360" y="74460"/>
                </a:lnTo>
                <a:close/>
              </a:path>
              <a:path w="196214" h="129540">
                <a:moveTo>
                  <a:pt x="167398" y="97891"/>
                </a:moveTo>
                <a:lnTo>
                  <a:pt x="166814" y="98653"/>
                </a:lnTo>
                <a:lnTo>
                  <a:pt x="167005" y="99034"/>
                </a:lnTo>
                <a:lnTo>
                  <a:pt x="166966" y="98653"/>
                </a:lnTo>
                <a:lnTo>
                  <a:pt x="167144" y="98653"/>
                </a:lnTo>
                <a:lnTo>
                  <a:pt x="167284" y="99060"/>
                </a:lnTo>
                <a:lnTo>
                  <a:pt x="167386" y="98653"/>
                </a:lnTo>
                <a:lnTo>
                  <a:pt x="167398" y="97891"/>
                </a:lnTo>
                <a:close/>
              </a:path>
              <a:path w="196214" h="129540">
                <a:moveTo>
                  <a:pt x="167843" y="75539"/>
                </a:moveTo>
                <a:lnTo>
                  <a:pt x="167716" y="75539"/>
                </a:lnTo>
                <a:lnTo>
                  <a:pt x="167843" y="75539"/>
                </a:lnTo>
                <a:close/>
              </a:path>
              <a:path w="196214" h="129540">
                <a:moveTo>
                  <a:pt x="169621" y="75920"/>
                </a:moveTo>
                <a:lnTo>
                  <a:pt x="169595" y="75793"/>
                </a:lnTo>
                <a:lnTo>
                  <a:pt x="169519" y="75920"/>
                </a:lnTo>
                <a:close/>
              </a:path>
              <a:path w="196214" h="129540">
                <a:moveTo>
                  <a:pt x="169900" y="75920"/>
                </a:moveTo>
                <a:lnTo>
                  <a:pt x="169621" y="75920"/>
                </a:lnTo>
                <a:lnTo>
                  <a:pt x="169646" y="76047"/>
                </a:lnTo>
                <a:lnTo>
                  <a:pt x="169900" y="75920"/>
                </a:lnTo>
                <a:close/>
              </a:path>
              <a:path w="196214" h="129540">
                <a:moveTo>
                  <a:pt x="170129" y="78714"/>
                </a:moveTo>
                <a:lnTo>
                  <a:pt x="169926" y="78460"/>
                </a:lnTo>
                <a:lnTo>
                  <a:pt x="169545" y="77990"/>
                </a:lnTo>
                <a:lnTo>
                  <a:pt x="168643" y="78333"/>
                </a:lnTo>
                <a:lnTo>
                  <a:pt x="169214" y="78714"/>
                </a:lnTo>
                <a:lnTo>
                  <a:pt x="169443" y="78587"/>
                </a:lnTo>
                <a:lnTo>
                  <a:pt x="169532" y="78460"/>
                </a:lnTo>
                <a:lnTo>
                  <a:pt x="170129" y="78714"/>
                </a:lnTo>
                <a:close/>
              </a:path>
              <a:path w="196214" h="129540">
                <a:moveTo>
                  <a:pt x="170307" y="81813"/>
                </a:moveTo>
                <a:lnTo>
                  <a:pt x="170167" y="81851"/>
                </a:lnTo>
                <a:lnTo>
                  <a:pt x="170307" y="81813"/>
                </a:lnTo>
                <a:close/>
              </a:path>
              <a:path w="196214" h="129540">
                <a:moveTo>
                  <a:pt x="170395" y="93573"/>
                </a:moveTo>
                <a:lnTo>
                  <a:pt x="170294" y="93446"/>
                </a:lnTo>
                <a:lnTo>
                  <a:pt x="170319" y="93573"/>
                </a:lnTo>
                <a:close/>
              </a:path>
              <a:path w="196214" h="129540">
                <a:moveTo>
                  <a:pt x="170421" y="95300"/>
                </a:moveTo>
                <a:lnTo>
                  <a:pt x="170180" y="95097"/>
                </a:lnTo>
                <a:lnTo>
                  <a:pt x="169900" y="94970"/>
                </a:lnTo>
                <a:lnTo>
                  <a:pt x="169862" y="95224"/>
                </a:lnTo>
                <a:lnTo>
                  <a:pt x="170421" y="95300"/>
                </a:lnTo>
                <a:close/>
              </a:path>
              <a:path w="196214" h="129540">
                <a:moveTo>
                  <a:pt x="171348" y="88519"/>
                </a:moveTo>
                <a:lnTo>
                  <a:pt x="171323" y="88392"/>
                </a:lnTo>
                <a:lnTo>
                  <a:pt x="171221" y="88569"/>
                </a:lnTo>
                <a:lnTo>
                  <a:pt x="171348" y="88519"/>
                </a:lnTo>
                <a:close/>
              </a:path>
              <a:path w="196214" h="129540">
                <a:moveTo>
                  <a:pt x="171894" y="85699"/>
                </a:moveTo>
                <a:lnTo>
                  <a:pt x="171691" y="85699"/>
                </a:lnTo>
                <a:lnTo>
                  <a:pt x="171805" y="85826"/>
                </a:lnTo>
                <a:lnTo>
                  <a:pt x="171894" y="85699"/>
                </a:lnTo>
                <a:close/>
              </a:path>
              <a:path w="196214" h="129540">
                <a:moveTo>
                  <a:pt x="195961" y="90881"/>
                </a:moveTo>
                <a:lnTo>
                  <a:pt x="179743" y="56349"/>
                </a:lnTo>
                <a:lnTo>
                  <a:pt x="172567" y="53721"/>
                </a:lnTo>
                <a:lnTo>
                  <a:pt x="172567" y="87985"/>
                </a:lnTo>
                <a:lnTo>
                  <a:pt x="171348" y="88620"/>
                </a:lnTo>
                <a:lnTo>
                  <a:pt x="171500" y="90144"/>
                </a:lnTo>
                <a:lnTo>
                  <a:pt x="171284" y="90144"/>
                </a:lnTo>
                <a:lnTo>
                  <a:pt x="171348" y="90017"/>
                </a:lnTo>
                <a:lnTo>
                  <a:pt x="171259" y="90144"/>
                </a:lnTo>
                <a:lnTo>
                  <a:pt x="170878" y="90652"/>
                </a:lnTo>
                <a:lnTo>
                  <a:pt x="172529" y="90652"/>
                </a:lnTo>
                <a:lnTo>
                  <a:pt x="171945" y="91287"/>
                </a:lnTo>
                <a:lnTo>
                  <a:pt x="171208" y="91541"/>
                </a:lnTo>
                <a:lnTo>
                  <a:pt x="171500" y="91033"/>
                </a:lnTo>
                <a:lnTo>
                  <a:pt x="171640" y="90779"/>
                </a:lnTo>
                <a:lnTo>
                  <a:pt x="171361" y="91033"/>
                </a:lnTo>
                <a:lnTo>
                  <a:pt x="169951" y="90906"/>
                </a:lnTo>
                <a:lnTo>
                  <a:pt x="171373" y="91922"/>
                </a:lnTo>
                <a:lnTo>
                  <a:pt x="170446" y="92176"/>
                </a:lnTo>
                <a:lnTo>
                  <a:pt x="170395" y="92049"/>
                </a:lnTo>
                <a:lnTo>
                  <a:pt x="169862" y="92303"/>
                </a:lnTo>
                <a:lnTo>
                  <a:pt x="170522" y="92811"/>
                </a:lnTo>
                <a:lnTo>
                  <a:pt x="170573" y="93192"/>
                </a:lnTo>
                <a:lnTo>
                  <a:pt x="170395" y="93573"/>
                </a:lnTo>
                <a:lnTo>
                  <a:pt x="170434" y="93700"/>
                </a:lnTo>
                <a:lnTo>
                  <a:pt x="170548" y="93827"/>
                </a:lnTo>
                <a:lnTo>
                  <a:pt x="170624" y="95326"/>
                </a:lnTo>
                <a:lnTo>
                  <a:pt x="170421" y="95300"/>
                </a:lnTo>
                <a:lnTo>
                  <a:pt x="170624" y="95478"/>
                </a:lnTo>
                <a:lnTo>
                  <a:pt x="170662" y="95859"/>
                </a:lnTo>
                <a:lnTo>
                  <a:pt x="170319" y="95859"/>
                </a:lnTo>
                <a:lnTo>
                  <a:pt x="169887" y="96113"/>
                </a:lnTo>
                <a:lnTo>
                  <a:pt x="169354" y="95859"/>
                </a:lnTo>
                <a:lnTo>
                  <a:pt x="169545" y="95478"/>
                </a:lnTo>
                <a:lnTo>
                  <a:pt x="168732" y="95224"/>
                </a:lnTo>
                <a:lnTo>
                  <a:pt x="169303" y="95986"/>
                </a:lnTo>
                <a:lnTo>
                  <a:pt x="169037" y="96113"/>
                </a:lnTo>
                <a:lnTo>
                  <a:pt x="168770" y="95859"/>
                </a:lnTo>
                <a:lnTo>
                  <a:pt x="168503" y="96494"/>
                </a:lnTo>
                <a:lnTo>
                  <a:pt x="169037" y="96875"/>
                </a:lnTo>
                <a:lnTo>
                  <a:pt x="169113" y="97129"/>
                </a:lnTo>
                <a:lnTo>
                  <a:pt x="168681" y="97637"/>
                </a:lnTo>
                <a:lnTo>
                  <a:pt x="168935" y="97764"/>
                </a:lnTo>
                <a:lnTo>
                  <a:pt x="169354" y="98653"/>
                </a:lnTo>
                <a:lnTo>
                  <a:pt x="169075" y="98399"/>
                </a:lnTo>
                <a:lnTo>
                  <a:pt x="168351" y="97764"/>
                </a:lnTo>
                <a:lnTo>
                  <a:pt x="168554" y="98399"/>
                </a:lnTo>
                <a:lnTo>
                  <a:pt x="167817" y="98018"/>
                </a:lnTo>
                <a:lnTo>
                  <a:pt x="167779" y="99161"/>
                </a:lnTo>
                <a:lnTo>
                  <a:pt x="167652" y="99491"/>
                </a:lnTo>
                <a:lnTo>
                  <a:pt x="168681" y="99491"/>
                </a:lnTo>
                <a:lnTo>
                  <a:pt x="168351" y="99796"/>
                </a:lnTo>
                <a:lnTo>
                  <a:pt x="167474" y="99796"/>
                </a:lnTo>
                <a:lnTo>
                  <a:pt x="167284" y="99796"/>
                </a:lnTo>
                <a:lnTo>
                  <a:pt x="167246" y="99923"/>
                </a:lnTo>
                <a:lnTo>
                  <a:pt x="166801" y="100304"/>
                </a:lnTo>
                <a:lnTo>
                  <a:pt x="165823" y="99034"/>
                </a:lnTo>
                <a:lnTo>
                  <a:pt x="165341" y="100939"/>
                </a:lnTo>
                <a:lnTo>
                  <a:pt x="164261" y="100050"/>
                </a:lnTo>
                <a:lnTo>
                  <a:pt x="163766" y="101066"/>
                </a:lnTo>
                <a:lnTo>
                  <a:pt x="162496" y="100812"/>
                </a:lnTo>
                <a:lnTo>
                  <a:pt x="161505" y="101320"/>
                </a:lnTo>
                <a:lnTo>
                  <a:pt x="162433" y="102336"/>
                </a:lnTo>
                <a:lnTo>
                  <a:pt x="161531" y="101777"/>
                </a:lnTo>
                <a:lnTo>
                  <a:pt x="161226" y="101574"/>
                </a:lnTo>
                <a:lnTo>
                  <a:pt x="160972" y="101600"/>
                </a:lnTo>
                <a:lnTo>
                  <a:pt x="161366" y="101854"/>
                </a:lnTo>
                <a:lnTo>
                  <a:pt x="161455" y="102006"/>
                </a:lnTo>
                <a:lnTo>
                  <a:pt x="160667" y="102501"/>
                </a:lnTo>
                <a:lnTo>
                  <a:pt x="161442" y="102819"/>
                </a:lnTo>
                <a:lnTo>
                  <a:pt x="161328" y="102501"/>
                </a:lnTo>
                <a:lnTo>
                  <a:pt x="161455" y="102019"/>
                </a:lnTo>
                <a:lnTo>
                  <a:pt x="161645" y="102336"/>
                </a:lnTo>
                <a:lnTo>
                  <a:pt x="161734" y="102844"/>
                </a:lnTo>
                <a:lnTo>
                  <a:pt x="161620" y="102971"/>
                </a:lnTo>
                <a:lnTo>
                  <a:pt x="161455" y="102844"/>
                </a:lnTo>
                <a:lnTo>
                  <a:pt x="160362" y="102463"/>
                </a:lnTo>
                <a:lnTo>
                  <a:pt x="160032" y="102209"/>
                </a:lnTo>
                <a:lnTo>
                  <a:pt x="160502" y="102082"/>
                </a:lnTo>
                <a:lnTo>
                  <a:pt x="160439" y="101955"/>
                </a:lnTo>
                <a:lnTo>
                  <a:pt x="160362" y="101828"/>
                </a:lnTo>
                <a:lnTo>
                  <a:pt x="159778" y="101955"/>
                </a:lnTo>
                <a:lnTo>
                  <a:pt x="159918" y="101447"/>
                </a:lnTo>
                <a:lnTo>
                  <a:pt x="159435" y="101193"/>
                </a:lnTo>
                <a:lnTo>
                  <a:pt x="159677" y="101574"/>
                </a:lnTo>
                <a:lnTo>
                  <a:pt x="159486" y="101955"/>
                </a:lnTo>
                <a:lnTo>
                  <a:pt x="159105" y="101828"/>
                </a:lnTo>
                <a:lnTo>
                  <a:pt x="159600" y="102209"/>
                </a:lnTo>
                <a:lnTo>
                  <a:pt x="159689" y="102463"/>
                </a:lnTo>
                <a:lnTo>
                  <a:pt x="159219" y="103225"/>
                </a:lnTo>
                <a:lnTo>
                  <a:pt x="159004" y="102463"/>
                </a:lnTo>
                <a:lnTo>
                  <a:pt x="158711" y="101447"/>
                </a:lnTo>
                <a:lnTo>
                  <a:pt x="158153" y="102463"/>
                </a:lnTo>
                <a:lnTo>
                  <a:pt x="158267" y="101955"/>
                </a:lnTo>
                <a:lnTo>
                  <a:pt x="157949" y="102336"/>
                </a:lnTo>
                <a:lnTo>
                  <a:pt x="156768" y="102336"/>
                </a:lnTo>
                <a:lnTo>
                  <a:pt x="156654" y="103606"/>
                </a:lnTo>
                <a:lnTo>
                  <a:pt x="156527" y="103479"/>
                </a:lnTo>
                <a:lnTo>
                  <a:pt x="156337" y="103098"/>
                </a:lnTo>
                <a:lnTo>
                  <a:pt x="156502" y="102971"/>
                </a:lnTo>
                <a:lnTo>
                  <a:pt x="155460" y="103098"/>
                </a:lnTo>
                <a:lnTo>
                  <a:pt x="154495" y="104622"/>
                </a:lnTo>
                <a:lnTo>
                  <a:pt x="154254" y="104495"/>
                </a:lnTo>
                <a:lnTo>
                  <a:pt x="153530" y="104114"/>
                </a:lnTo>
                <a:lnTo>
                  <a:pt x="153543" y="103860"/>
                </a:lnTo>
                <a:lnTo>
                  <a:pt x="153365" y="103987"/>
                </a:lnTo>
                <a:lnTo>
                  <a:pt x="153327" y="104495"/>
                </a:lnTo>
                <a:lnTo>
                  <a:pt x="153009" y="104241"/>
                </a:lnTo>
                <a:lnTo>
                  <a:pt x="153022" y="103860"/>
                </a:lnTo>
                <a:lnTo>
                  <a:pt x="152527" y="104495"/>
                </a:lnTo>
                <a:lnTo>
                  <a:pt x="152234" y="104368"/>
                </a:lnTo>
                <a:lnTo>
                  <a:pt x="152387" y="103987"/>
                </a:lnTo>
                <a:lnTo>
                  <a:pt x="151295" y="103733"/>
                </a:lnTo>
                <a:lnTo>
                  <a:pt x="150964" y="105257"/>
                </a:lnTo>
                <a:lnTo>
                  <a:pt x="150114" y="105511"/>
                </a:lnTo>
                <a:lnTo>
                  <a:pt x="159410" y="105511"/>
                </a:lnTo>
                <a:lnTo>
                  <a:pt x="159054" y="105638"/>
                </a:lnTo>
                <a:lnTo>
                  <a:pt x="145605" y="105638"/>
                </a:lnTo>
                <a:lnTo>
                  <a:pt x="141808" y="105638"/>
                </a:lnTo>
                <a:lnTo>
                  <a:pt x="141452" y="105638"/>
                </a:lnTo>
                <a:lnTo>
                  <a:pt x="141097" y="106400"/>
                </a:lnTo>
                <a:lnTo>
                  <a:pt x="141097" y="106146"/>
                </a:lnTo>
                <a:lnTo>
                  <a:pt x="141185" y="105511"/>
                </a:lnTo>
                <a:lnTo>
                  <a:pt x="140931" y="104622"/>
                </a:lnTo>
                <a:lnTo>
                  <a:pt x="140385" y="104876"/>
                </a:lnTo>
                <a:lnTo>
                  <a:pt x="139966" y="104876"/>
                </a:lnTo>
                <a:lnTo>
                  <a:pt x="139954" y="106146"/>
                </a:lnTo>
                <a:lnTo>
                  <a:pt x="139103" y="104990"/>
                </a:lnTo>
                <a:lnTo>
                  <a:pt x="139534" y="105003"/>
                </a:lnTo>
                <a:lnTo>
                  <a:pt x="139534" y="104876"/>
                </a:lnTo>
                <a:lnTo>
                  <a:pt x="139522" y="104622"/>
                </a:lnTo>
                <a:lnTo>
                  <a:pt x="139509" y="104495"/>
                </a:lnTo>
                <a:lnTo>
                  <a:pt x="137668" y="104495"/>
                </a:lnTo>
                <a:lnTo>
                  <a:pt x="137629" y="104279"/>
                </a:lnTo>
                <a:lnTo>
                  <a:pt x="137629" y="106146"/>
                </a:lnTo>
                <a:lnTo>
                  <a:pt x="137528" y="106527"/>
                </a:lnTo>
                <a:lnTo>
                  <a:pt x="137223" y="106654"/>
                </a:lnTo>
                <a:lnTo>
                  <a:pt x="136474" y="105638"/>
                </a:lnTo>
                <a:lnTo>
                  <a:pt x="137414" y="106413"/>
                </a:lnTo>
                <a:lnTo>
                  <a:pt x="137629" y="106146"/>
                </a:lnTo>
                <a:lnTo>
                  <a:pt x="137629" y="104279"/>
                </a:lnTo>
                <a:lnTo>
                  <a:pt x="137579" y="103987"/>
                </a:lnTo>
                <a:lnTo>
                  <a:pt x="138493" y="103860"/>
                </a:lnTo>
                <a:lnTo>
                  <a:pt x="138582" y="102717"/>
                </a:lnTo>
                <a:lnTo>
                  <a:pt x="139077" y="102082"/>
                </a:lnTo>
                <a:lnTo>
                  <a:pt x="138125" y="101193"/>
                </a:lnTo>
                <a:lnTo>
                  <a:pt x="138531" y="101193"/>
                </a:lnTo>
                <a:lnTo>
                  <a:pt x="138595" y="101320"/>
                </a:lnTo>
                <a:lnTo>
                  <a:pt x="138595" y="101193"/>
                </a:lnTo>
                <a:lnTo>
                  <a:pt x="138671" y="100685"/>
                </a:lnTo>
                <a:lnTo>
                  <a:pt x="138976" y="99923"/>
                </a:lnTo>
                <a:lnTo>
                  <a:pt x="139026" y="99796"/>
                </a:lnTo>
                <a:lnTo>
                  <a:pt x="138518" y="99847"/>
                </a:lnTo>
                <a:lnTo>
                  <a:pt x="138099" y="99415"/>
                </a:lnTo>
                <a:lnTo>
                  <a:pt x="135547" y="99415"/>
                </a:lnTo>
                <a:lnTo>
                  <a:pt x="135521" y="99288"/>
                </a:lnTo>
                <a:lnTo>
                  <a:pt x="137985" y="99288"/>
                </a:lnTo>
                <a:lnTo>
                  <a:pt x="137629" y="98907"/>
                </a:lnTo>
                <a:lnTo>
                  <a:pt x="137325" y="98526"/>
                </a:lnTo>
                <a:lnTo>
                  <a:pt x="137934" y="98526"/>
                </a:lnTo>
                <a:lnTo>
                  <a:pt x="137109" y="98145"/>
                </a:lnTo>
                <a:lnTo>
                  <a:pt x="136906" y="98145"/>
                </a:lnTo>
                <a:lnTo>
                  <a:pt x="136677" y="97637"/>
                </a:lnTo>
                <a:lnTo>
                  <a:pt x="136677" y="97383"/>
                </a:lnTo>
                <a:lnTo>
                  <a:pt x="137083" y="97383"/>
                </a:lnTo>
                <a:lnTo>
                  <a:pt x="137147" y="97256"/>
                </a:lnTo>
                <a:lnTo>
                  <a:pt x="137210" y="97129"/>
                </a:lnTo>
                <a:lnTo>
                  <a:pt x="136334" y="97256"/>
                </a:lnTo>
                <a:lnTo>
                  <a:pt x="136588" y="96621"/>
                </a:lnTo>
                <a:lnTo>
                  <a:pt x="136994" y="96875"/>
                </a:lnTo>
                <a:lnTo>
                  <a:pt x="136994" y="96621"/>
                </a:lnTo>
                <a:lnTo>
                  <a:pt x="136994" y="96494"/>
                </a:lnTo>
                <a:lnTo>
                  <a:pt x="136779" y="96494"/>
                </a:lnTo>
                <a:lnTo>
                  <a:pt x="136309" y="96113"/>
                </a:lnTo>
                <a:lnTo>
                  <a:pt x="136029" y="95859"/>
                </a:lnTo>
                <a:lnTo>
                  <a:pt x="136347" y="95351"/>
                </a:lnTo>
                <a:lnTo>
                  <a:pt x="136893" y="95351"/>
                </a:lnTo>
                <a:lnTo>
                  <a:pt x="136550" y="95224"/>
                </a:lnTo>
                <a:lnTo>
                  <a:pt x="136067" y="94843"/>
                </a:lnTo>
                <a:lnTo>
                  <a:pt x="136194" y="94589"/>
                </a:lnTo>
                <a:lnTo>
                  <a:pt x="136410" y="94589"/>
                </a:lnTo>
                <a:lnTo>
                  <a:pt x="136613" y="94843"/>
                </a:lnTo>
                <a:lnTo>
                  <a:pt x="136715" y="94589"/>
                </a:lnTo>
                <a:lnTo>
                  <a:pt x="136867" y="94208"/>
                </a:lnTo>
                <a:lnTo>
                  <a:pt x="137236" y="94208"/>
                </a:lnTo>
                <a:lnTo>
                  <a:pt x="137274" y="93700"/>
                </a:lnTo>
                <a:lnTo>
                  <a:pt x="138087" y="94208"/>
                </a:lnTo>
                <a:lnTo>
                  <a:pt x="137477" y="93700"/>
                </a:lnTo>
                <a:lnTo>
                  <a:pt x="136728" y="93040"/>
                </a:lnTo>
                <a:lnTo>
                  <a:pt x="136728" y="94081"/>
                </a:lnTo>
                <a:lnTo>
                  <a:pt x="136728" y="94208"/>
                </a:lnTo>
                <a:lnTo>
                  <a:pt x="136715" y="94081"/>
                </a:lnTo>
                <a:lnTo>
                  <a:pt x="136728" y="93040"/>
                </a:lnTo>
                <a:lnTo>
                  <a:pt x="136715" y="93992"/>
                </a:lnTo>
                <a:lnTo>
                  <a:pt x="135763" y="93573"/>
                </a:lnTo>
                <a:lnTo>
                  <a:pt x="136296" y="93065"/>
                </a:lnTo>
                <a:lnTo>
                  <a:pt x="136639" y="93065"/>
                </a:lnTo>
                <a:lnTo>
                  <a:pt x="136715" y="93992"/>
                </a:lnTo>
                <a:lnTo>
                  <a:pt x="136715" y="93027"/>
                </a:lnTo>
                <a:lnTo>
                  <a:pt x="136677" y="92811"/>
                </a:lnTo>
                <a:lnTo>
                  <a:pt x="136779" y="92557"/>
                </a:lnTo>
                <a:lnTo>
                  <a:pt x="136829" y="92430"/>
                </a:lnTo>
                <a:lnTo>
                  <a:pt x="137007" y="92430"/>
                </a:lnTo>
                <a:lnTo>
                  <a:pt x="137071" y="92557"/>
                </a:lnTo>
                <a:lnTo>
                  <a:pt x="137121" y="92430"/>
                </a:lnTo>
                <a:lnTo>
                  <a:pt x="137058" y="92303"/>
                </a:lnTo>
                <a:lnTo>
                  <a:pt x="137071" y="91922"/>
                </a:lnTo>
                <a:lnTo>
                  <a:pt x="137058" y="91795"/>
                </a:lnTo>
                <a:lnTo>
                  <a:pt x="136956" y="91452"/>
                </a:lnTo>
                <a:lnTo>
                  <a:pt x="137172" y="91541"/>
                </a:lnTo>
                <a:lnTo>
                  <a:pt x="137287" y="91795"/>
                </a:lnTo>
                <a:lnTo>
                  <a:pt x="137058" y="91795"/>
                </a:lnTo>
                <a:lnTo>
                  <a:pt x="137502" y="91922"/>
                </a:lnTo>
                <a:lnTo>
                  <a:pt x="137287" y="91414"/>
                </a:lnTo>
                <a:lnTo>
                  <a:pt x="137236" y="91160"/>
                </a:lnTo>
                <a:lnTo>
                  <a:pt x="137223" y="91033"/>
                </a:lnTo>
                <a:lnTo>
                  <a:pt x="136626" y="91033"/>
                </a:lnTo>
                <a:lnTo>
                  <a:pt x="136690" y="90652"/>
                </a:lnTo>
                <a:lnTo>
                  <a:pt x="136220" y="90906"/>
                </a:lnTo>
                <a:lnTo>
                  <a:pt x="136169" y="91033"/>
                </a:lnTo>
                <a:lnTo>
                  <a:pt x="136359" y="91147"/>
                </a:lnTo>
                <a:lnTo>
                  <a:pt x="136398" y="91287"/>
                </a:lnTo>
                <a:lnTo>
                  <a:pt x="136486" y="91795"/>
                </a:lnTo>
                <a:lnTo>
                  <a:pt x="136321" y="91668"/>
                </a:lnTo>
                <a:lnTo>
                  <a:pt x="136017" y="91414"/>
                </a:lnTo>
                <a:lnTo>
                  <a:pt x="136029" y="91160"/>
                </a:lnTo>
                <a:lnTo>
                  <a:pt x="136169" y="91033"/>
                </a:lnTo>
                <a:lnTo>
                  <a:pt x="135166" y="90525"/>
                </a:lnTo>
                <a:lnTo>
                  <a:pt x="135966" y="90398"/>
                </a:lnTo>
                <a:lnTo>
                  <a:pt x="136321" y="89890"/>
                </a:lnTo>
                <a:lnTo>
                  <a:pt x="136829" y="89890"/>
                </a:lnTo>
                <a:lnTo>
                  <a:pt x="136461" y="89128"/>
                </a:lnTo>
                <a:lnTo>
                  <a:pt x="136372" y="88112"/>
                </a:lnTo>
                <a:lnTo>
                  <a:pt x="135877" y="87731"/>
                </a:lnTo>
                <a:lnTo>
                  <a:pt x="135204" y="87223"/>
                </a:lnTo>
                <a:lnTo>
                  <a:pt x="135026" y="86969"/>
                </a:lnTo>
                <a:lnTo>
                  <a:pt x="135483" y="87096"/>
                </a:lnTo>
                <a:lnTo>
                  <a:pt x="135648" y="87096"/>
                </a:lnTo>
                <a:lnTo>
                  <a:pt x="135775" y="87223"/>
                </a:lnTo>
                <a:lnTo>
                  <a:pt x="135597" y="86969"/>
                </a:lnTo>
                <a:lnTo>
                  <a:pt x="135648" y="86461"/>
                </a:lnTo>
                <a:lnTo>
                  <a:pt x="135636" y="86334"/>
                </a:lnTo>
                <a:lnTo>
                  <a:pt x="135534" y="86131"/>
                </a:lnTo>
                <a:lnTo>
                  <a:pt x="134886" y="85826"/>
                </a:lnTo>
                <a:lnTo>
                  <a:pt x="135166" y="85445"/>
                </a:lnTo>
                <a:lnTo>
                  <a:pt x="135534" y="86131"/>
                </a:lnTo>
                <a:lnTo>
                  <a:pt x="135420" y="85572"/>
                </a:lnTo>
                <a:lnTo>
                  <a:pt x="135661" y="85699"/>
                </a:lnTo>
                <a:lnTo>
                  <a:pt x="135788" y="85572"/>
                </a:lnTo>
                <a:lnTo>
                  <a:pt x="135915" y="85445"/>
                </a:lnTo>
                <a:lnTo>
                  <a:pt x="136550" y="84810"/>
                </a:lnTo>
                <a:lnTo>
                  <a:pt x="136677" y="84683"/>
                </a:lnTo>
                <a:lnTo>
                  <a:pt x="136271" y="84429"/>
                </a:lnTo>
                <a:lnTo>
                  <a:pt x="133642" y="82804"/>
                </a:lnTo>
                <a:lnTo>
                  <a:pt x="133616" y="82499"/>
                </a:lnTo>
                <a:lnTo>
                  <a:pt x="134620" y="81635"/>
                </a:lnTo>
                <a:lnTo>
                  <a:pt x="134937" y="80111"/>
                </a:lnTo>
                <a:lnTo>
                  <a:pt x="134658" y="79603"/>
                </a:lnTo>
                <a:lnTo>
                  <a:pt x="133934" y="78333"/>
                </a:lnTo>
                <a:lnTo>
                  <a:pt x="133502" y="77571"/>
                </a:lnTo>
                <a:lnTo>
                  <a:pt x="133057" y="77571"/>
                </a:lnTo>
                <a:lnTo>
                  <a:pt x="133032" y="77444"/>
                </a:lnTo>
                <a:lnTo>
                  <a:pt x="133426" y="77444"/>
                </a:lnTo>
                <a:lnTo>
                  <a:pt x="133591" y="77190"/>
                </a:lnTo>
                <a:lnTo>
                  <a:pt x="133819" y="76809"/>
                </a:lnTo>
                <a:lnTo>
                  <a:pt x="134213" y="76174"/>
                </a:lnTo>
                <a:lnTo>
                  <a:pt x="134353" y="75793"/>
                </a:lnTo>
                <a:lnTo>
                  <a:pt x="133870" y="75374"/>
                </a:lnTo>
                <a:lnTo>
                  <a:pt x="133502" y="74904"/>
                </a:lnTo>
                <a:lnTo>
                  <a:pt x="134061" y="75158"/>
                </a:lnTo>
                <a:lnTo>
                  <a:pt x="133616" y="74523"/>
                </a:lnTo>
                <a:lnTo>
                  <a:pt x="133337" y="74142"/>
                </a:lnTo>
                <a:lnTo>
                  <a:pt x="132765" y="73126"/>
                </a:lnTo>
                <a:lnTo>
                  <a:pt x="134543" y="73634"/>
                </a:lnTo>
                <a:lnTo>
                  <a:pt x="134200" y="73126"/>
                </a:lnTo>
                <a:lnTo>
                  <a:pt x="134112" y="72999"/>
                </a:lnTo>
                <a:lnTo>
                  <a:pt x="133515" y="72110"/>
                </a:lnTo>
                <a:lnTo>
                  <a:pt x="133159" y="71983"/>
                </a:lnTo>
                <a:lnTo>
                  <a:pt x="133045" y="71348"/>
                </a:lnTo>
                <a:lnTo>
                  <a:pt x="132803" y="70713"/>
                </a:lnTo>
                <a:lnTo>
                  <a:pt x="133235" y="71094"/>
                </a:lnTo>
                <a:lnTo>
                  <a:pt x="132842" y="70713"/>
                </a:lnTo>
                <a:lnTo>
                  <a:pt x="133007" y="70713"/>
                </a:lnTo>
                <a:lnTo>
                  <a:pt x="133299" y="70840"/>
                </a:lnTo>
                <a:lnTo>
                  <a:pt x="133235" y="70713"/>
                </a:lnTo>
                <a:lnTo>
                  <a:pt x="132765" y="69824"/>
                </a:lnTo>
                <a:lnTo>
                  <a:pt x="132765" y="69443"/>
                </a:lnTo>
                <a:lnTo>
                  <a:pt x="132816" y="69189"/>
                </a:lnTo>
                <a:lnTo>
                  <a:pt x="133832" y="70586"/>
                </a:lnTo>
                <a:lnTo>
                  <a:pt x="133743" y="69570"/>
                </a:lnTo>
                <a:lnTo>
                  <a:pt x="133591" y="69189"/>
                </a:lnTo>
                <a:lnTo>
                  <a:pt x="133070" y="68427"/>
                </a:lnTo>
                <a:lnTo>
                  <a:pt x="132892" y="68173"/>
                </a:lnTo>
                <a:lnTo>
                  <a:pt x="132803" y="68046"/>
                </a:lnTo>
                <a:lnTo>
                  <a:pt x="132638" y="67919"/>
                </a:lnTo>
                <a:lnTo>
                  <a:pt x="132638" y="68173"/>
                </a:lnTo>
                <a:lnTo>
                  <a:pt x="132511" y="68173"/>
                </a:lnTo>
                <a:lnTo>
                  <a:pt x="132232" y="68046"/>
                </a:lnTo>
                <a:lnTo>
                  <a:pt x="132054" y="67538"/>
                </a:lnTo>
                <a:lnTo>
                  <a:pt x="131889" y="67424"/>
                </a:lnTo>
                <a:lnTo>
                  <a:pt x="134569" y="66941"/>
                </a:lnTo>
                <a:lnTo>
                  <a:pt x="135216" y="67538"/>
                </a:lnTo>
                <a:lnTo>
                  <a:pt x="135128" y="66852"/>
                </a:lnTo>
                <a:lnTo>
                  <a:pt x="135864" y="66751"/>
                </a:lnTo>
                <a:lnTo>
                  <a:pt x="135991" y="67030"/>
                </a:lnTo>
                <a:lnTo>
                  <a:pt x="136042" y="66725"/>
                </a:lnTo>
                <a:lnTo>
                  <a:pt x="136525" y="66649"/>
                </a:lnTo>
                <a:lnTo>
                  <a:pt x="136702" y="66903"/>
                </a:lnTo>
                <a:lnTo>
                  <a:pt x="136537" y="67030"/>
                </a:lnTo>
                <a:lnTo>
                  <a:pt x="137147" y="67411"/>
                </a:lnTo>
                <a:lnTo>
                  <a:pt x="136690" y="66649"/>
                </a:lnTo>
                <a:lnTo>
                  <a:pt x="137350" y="67157"/>
                </a:lnTo>
                <a:lnTo>
                  <a:pt x="137350" y="67284"/>
                </a:lnTo>
                <a:lnTo>
                  <a:pt x="137566" y="66903"/>
                </a:lnTo>
                <a:lnTo>
                  <a:pt x="137668" y="67246"/>
                </a:lnTo>
                <a:lnTo>
                  <a:pt x="137947" y="67538"/>
                </a:lnTo>
                <a:lnTo>
                  <a:pt x="138531" y="67792"/>
                </a:lnTo>
                <a:lnTo>
                  <a:pt x="138404" y="66903"/>
                </a:lnTo>
                <a:lnTo>
                  <a:pt x="138391" y="66776"/>
                </a:lnTo>
                <a:lnTo>
                  <a:pt x="138366" y="66649"/>
                </a:lnTo>
                <a:lnTo>
                  <a:pt x="138899" y="67271"/>
                </a:lnTo>
                <a:lnTo>
                  <a:pt x="139623" y="66903"/>
                </a:lnTo>
                <a:lnTo>
                  <a:pt x="138671" y="66776"/>
                </a:lnTo>
                <a:lnTo>
                  <a:pt x="138734" y="66649"/>
                </a:lnTo>
                <a:lnTo>
                  <a:pt x="138874" y="66332"/>
                </a:lnTo>
                <a:lnTo>
                  <a:pt x="139331" y="66268"/>
                </a:lnTo>
                <a:lnTo>
                  <a:pt x="140106" y="67411"/>
                </a:lnTo>
                <a:lnTo>
                  <a:pt x="139979" y="66776"/>
                </a:lnTo>
                <a:lnTo>
                  <a:pt x="140169" y="66776"/>
                </a:lnTo>
                <a:lnTo>
                  <a:pt x="140246" y="66268"/>
                </a:lnTo>
                <a:lnTo>
                  <a:pt x="140500" y="66522"/>
                </a:lnTo>
                <a:lnTo>
                  <a:pt x="140855" y="66903"/>
                </a:lnTo>
                <a:lnTo>
                  <a:pt x="141071" y="66522"/>
                </a:lnTo>
                <a:lnTo>
                  <a:pt x="141224" y="66268"/>
                </a:lnTo>
                <a:lnTo>
                  <a:pt x="141363" y="66014"/>
                </a:lnTo>
                <a:lnTo>
                  <a:pt x="141554" y="66255"/>
                </a:lnTo>
                <a:lnTo>
                  <a:pt x="141744" y="66421"/>
                </a:lnTo>
                <a:lnTo>
                  <a:pt x="141897" y="66903"/>
                </a:lnTo>
                <a:lnTo>
                  <a:pt x="142011" y="67284"/>
                </a:lnTo>
                <a:lnTo>
                  <a:pt x="142125" y="66395"/>
                </a:lnTo>
                <a:lnTo>
                  <a:pt x="142163" y="66141"/>
                </a:lnTo>
                <a:lnTo>
                  <a:pt x="142176" y="65925"/>
                </a:lnTo>
                <a:lnTo>
                  <a:pt x="142544" y="66255"/>
                </a:lnTo>
                <a:lnTo>
                  <a:pt x="142633" y="67030"/>
                </a:lnTo>
                <a:lnTo>
                  <a:pt x="142227" y="66776"/>
                </a:lnTo>
                <a:lnTo>
                  <a:pt x="142544" y="67030"/>
                </a:lnTo>
                <a:lnTo>
                  <a:pt x="142697" y="67157"/>
                </a:lnTo>
                <a:lnTo>
                  <a:pt x="142709" y="67030"/>
                </a:lnTo>
                <a:lnTo>
                  <a:pt x="142773" y="66141"/>
                </a:lnTo>
                <a:lnTo>
                  <a:pt x="143497" y="67284"/>
                </a:lnTo>
                <a:lnTo>
                  <a:pt x="143814" y="67030"/>
                </a:lnTo>
                <a:lnTo>
                  <a:pt x="143751" y="66268"/>
                </a:lnTo>
                <a:lnTo>
                  <a:pt x="144538" y="66649"/>
                </a:lnTo>
                <a:lnTo>
                  <a:pt x="145110" y="66395"/>
                </a:lnTo>
                <a:lnTo>
                  <a:pt x="145097" y="66649"/>
                </a:lnTo>
                <a:lnTo>
                  <a:pt x="146265" y="66649"/>
                </a:lnTo>
                <a:lnTo>
                  <a:pt x="146824" y="66903"/>
                </a:lnTo>
                <a:lnTo>
                  <a:pt x="146862" y="66395"/>
                </a:lnTo>
                <a:lnTo>
                  <a:pt x="146862" y="66268"/>
                </a:lnTo>
                <a:lnTo>
                  <a:pt x="147447" y="66395"/>
                </a:lnTo>
                <a:lnTo>
                  <a:pt x="147650" y="66268"/>
                </a:lnTo>
                <a:lnTo>
                  <a:pt x="147840" y="66141"/>
                </a:lnTo>
                <a:lnTo>
                  <a:pt x="147789" y="66903"/>
                </a:lnTo>
                <a:lnTo>
                  <a:pt x="147586" y="67157"/>
                </a:lnTo>
                <a:lnTo>
                  <a:pt x="147942" y="67043"/>
                </a:lnTo>
                <a:lnTo>
                  <a:pt x="147891" y="67310"/>
                </a:lnTo>
                <a:lnTo>
                  <a:pt x="148069" y="67005"/>
                </a:lnTo>
                <a:lnTo>
                  <a:pt x="148043" y="66776"/>
                </a:lnTo>
                <a:lnTo>
                  <a:pt x="148158" y="66649"/>
                </a:lnTo>
                <a:lnTo>
                  <a:pt x="148399" y="66522"/>
                </a:lnTo>
                <a:lnTo>
                  <a:pt x="148323" y="67157"/>
                </a:lnTo>
                <a:lnTo>
                  <a:pt x="148831" y="67157"/>
                </a:lnTo>
                <a:lnTo>
                  <a:pt x="149263" y="66522"/>
                </a:lnTo>
                <a:lnTo>
                  <a:pt x="149339" y="66395"/>
                </a:lnTo>
                <a:lnTo>
                  <a:pt x="149999" y="66776"/>
                </a:lnTo>
                <a:lnTo>
                  <a:pt x="150025" y="66395"/>
                </a:lnTo>
                <a:lnTo>
                  <a:pt x="149961" y="66141"/>
                </a:lnTo>
                <a:lnTo>
                  <a:pt x="149733" y="65760"/>
                </a:lnTo>
                <a:lnTo>
                  <a:pt x="149504" y="65379"/>
                </a:lnTo>
                <a:lnTo>
                  <a:pt x="149428" y="65252"/>
                </a:lnTo>
                <a:lnTo>
                  <a:pt x="149364" y="65087"/>
                </a:lnTo>
                <a:lnTo>
                  <a:pt x="149834" y="65036"/>
                </a:lnTo>
                <a:lnTo>
                  <a:pt x="149669" y="65125"/>
                </a:lnTo>
                <a:lnTo>
                  <a:pt x="149644" y="65252"/>
                </a:lnTo>
                <a:lnTo>
                  <a:pt x="149860" y="65506"/>
                </a:lnTo>
                <a:lnTo>
                  <a:pt x="150075" y="65011"/>
                </a:lnTo>
                <a:lnTo>
                  <a:pt x="150253" y="64985"/>
                </a:lnTo>
                <a:lnTo>
                  <a:pt x="150202" y="65544"/>
                </a:lnTo>
                <a:lnTo>
                  <a:pt x="150304" y="65760"/>
                </a:lnTo>
                <a:lnTo>
                  <a:pt x="150482" y="65760"/>
                </a:lnTo>
                <a:lnTo>
                  <a:pt x="150482" y="66268"/>
                </a:lnTo>
                <a:lnTo>
                  <a:pt x="150660" y="66141"/>
                </a:lnTo>
                <a:lnTo>
                  <a:pt x="150672" y="66573"/>
                </a:lnTo>
                <a:lnTo>
                  <a:pt x="150939" y="66776"/>
                </a:lnTo>
                <a:lnTo>
                  <a:pt x="151041" y="67157"/>
                </a:lnTo>
                <a:lnTo>
                  <a:pt x="151041" y="66522"/>
                </a:lnTo>
                <a:lnTo>
                  <a:pt x="151307" y="66497"/>
                </a:lnTo>
                <a:lnTo>
                  <a:pt x="151752" y="66395"/>
                </a:lnTo>
                <a:lnTo>
                  <a:pt x="151409" y="67030"/>
                </a:lnTo>
                <a:lnTo>
                  <a:pt x="151701" y="67157"/>
                </a:lnTo>
                <a:lnTo>
                  <a:pt x="151828" y="66903"/>
                </a:lnTo>
                <a:lnTo>
                  <a:pt x="152146" y="67284"/>
                </a:lnTo>
                <a:lnTo>
                  <a:pt x="152158" y="66903"/>
                </a:lnTo>
                <a:lnTo>
                  <a:pt x="152171" y="66649"/>
                </a:lnTo>
                <a:lnTo>
                  <a:pt x="152323" y="66649"/>
                </a:lnTo>
                <a:lnTo>
                  <a:pt x="152400" y="67030"/>
                </a:lnTo>
                <a:lnTo>
                  <a:pt x="152666" y="66776"/>
                </a:lnTo>
                <a:lnTo>
                  <a:pt x="153619" y="67030"/>
                </a:lnTo>
                <a:lnTo>
                  <a:pt x="153530" y="66776"/>
                </a:lnTo>
                <a:lnTo>
                  <a:pt x="153492" y="66649"/>
                </a:lnTo>
                <a:lnTo>
                  <a:pt x="153403" y="66395"/>
                </a:lnTo>
                <a:lnTo>
                  <a:pt x="153289" y="66268"/>
                </a:lnTo>
                <a:lnTo>
                  <a:pt x="153479" y="66141"/>
                </a:lnTo>
                <a:lnTo>
                  <a:pt x="154241" y="65633"/>
                </a:lnTo>
                <a:lnTo>
                  <a:pt x="155117" y="66776"/>
                </a:lnTo>
                <a:lnTo>
                  <a:pt x="155981" y="66522"/>
                </a:lnTo>
                <a:lnTo>
                  <a:pt x="155956" y="66776"/>
                </a:lnTo>
                <a:lnTo>
                  <a:pt x="156489" y="66522"/>
                </a:lnTo>
                <a:lnTo>
                  <a:pt x="157099" y="66776"/>
                </a:lnTo>
                <a:lnTo>
                  <a:pt x="157391" y="66522"/>
                </a:lnTo>
                <a:lnTo>
                  <a:pt x="157530" y="66395"/>
                </a:lnTo>
                <a:lnTo>
                  <a:pt x="157683" y="66395"/>
                </a:lnTo>
                <a:lnTo>
                  <a:pt x="157708" y="67030"/>
                </a:lnTo>
                <a:lnTo>
                  <a:pt x="158115" y="66903"/>
                </a:lnTo>
                <a:lnTo>
                  <a:pt x="158203" y="66649"/>
                </a:lnTo>
                <a:lnTo>
                  <a:pt x="158686" y="67157"/>
                </a:lnTo>
                <a:lnTo>
                  <a:pt x="158470" y="67271"/>
                </a:lnTo>
                <a:lnTo>
                  <a:pt x="158711" y="67525"/>
                </a:lnTo>
                <a:lnTo>
                  <a:pt x="158369" y="67335"/>
                </a:lnTo>
                <a:lnTo>
                  <a:pt x="158242" y="67411"/>
                </a:lnTo>
                <a:lnTo>
                  <a:pt x="158470" y="67462"/>
                </a:lnTo>
                <a:lnTo>
                  <a:pt x="158699" y="67665"/>
                </a:lnTo>
                <a:lnTo>
                  <a:pt x="158724" y="68046"/>
                </a:lnTo>
                <a:lnTo>
                  <a:pt x="159372" y="67538"/>
                </a:lnTo>
                <a:lnTo>
                  <a:pt x="159067" y="68046"/>
                </a:lnTo>
                <a:lnTo>
                  <a:pt x="159575" y="68300"/>
                </a:lnTo>
                <a:lnTo>
                  <a:pt x="159816" y="68173"/>
                </a:lnTo>
                <a:lnTo>
                  <a:pt x="159588" y="67665"/>
                </a:lnTo>
                <a:lnTo>
                  <a:pt x="159867" y="67665"/>
                </a:lnTo>
                <a:lnTo>
                  <a:pt x="160286" y="67919"/>
                </a:lnTo>
                <a:lnTo>
                  <a:pt x="160159" y="68173"/>
                </a:lnTo>
                <a:lnTo>
                  <a:pt x="160045" y="68681"/>
                </a:lnTo>
                <a:lnTo>
                  <a:pt x="160604" y="69697"/>
                </a:lnTo>
                <a:lnTo>
                  <a:pt x="162140" y="67665"/>
                </a:lnTo>
                <a:lnTo>
                  <a:pt x="162204" y="68478"/>
                </a:lnTo>
                <a:lnTo>
                  <a:pt x="162356" y="68300"/>
                </a:lnTo>
                <a:lnTo>
                  <a:pt x="162648" y="68478"/>
                </a:lnTo>
                <a:lnTo>
                  <a:pt x="162674" y="68935"/>
                </a:lnTo>
                <a:lnTo>
                  <a:pt x="162229" y="68859"/>
                </a:lnTo>
                <a:lnTo>
                  <a:pt x="162267" y="69316"/>
                </a:lnTo>
                <a:lnTo>
                  <a:pt x="162674" y="68973"/>
                </a:lnTo>
                <a:lnTo>
                  <a:pt x="162725" y="69824"/>
                </a:lnTo>
                <a:lnTo>
                  <a:pt x="163131" y="70459"/>
                </a:lnTo>
                <a:lnTo>
                  <a:pt x="163804" y="69062"/>
                </a:lnTo>
                <a:lnTo>
                  <a:pt x="164198" y="69697"/>
                </a:lnTo>
                <a:lnTo>
                  <a:pt x="164274" y="69443"/>
                </a:lnTo>
                <a:lnTo>
                  <a:pt x="164439" y="69062"/>
                </a:lnTo>
                <a:lnTo>
                  <a:pt x="164553" y="68808"/>
                </a:lnTo>
                <a:lnTo>
                  <a:pt x="165125" y="68808"/>
                </a:lnTo>
                <a:lnTo>
                  <a:pt x="165354" y="69062"/>
                </a:lnTo>
                <a:lnTo>
                  <a:pt x="165442" y="69240"/>
                </a:lnTo>
                <a:lnTo>
                  <a:pt x="164973" y="70078"/>
                </a:lnTo>
                <a:lnTo>
                  <a:pt x="164528" y="70078"/>
                </a:lnTo>
                <a:lnTo>
                  <a:pt x="164579" y="69824"/>
                </a:lnTo>
                <a:lnTo>
                  <a:pt x="164198" y="69824"/>
                </a:lnTo>
                <a:lnTo>
                  <a:pt x="164185" y="70205"/>
                </a:lnTo>
                <a:lnTo>
                  <a:pt x="164376" y="70078"/>
                </a:lnTo>
                <a:lnTo>
                  <a:pt x="164414" y="70332"/>
                </a:lnTo>
                <a:lnTo>
                  <a:pt x="164846" y="70675"/>
                </a:lnTo>
                <a:lnTo>
                  <a:pt x="164769" y="70459"/>
                </a:lnTo>
                <a:lnTo>
                  <a:pt x="164871" y="70675"/>
                </a:lnTo>
                <a:lnTo>
                  <a:pt x="164985" y="71094"/>
                </a:lnTo>
                <a:lnTo>
                  <a:pt x="165442" y="70967"/>
                </a:lnTo>
                <a:lnTo>
                  <a:pt x="165684" y="71475"/>
                </a:lnTo>
                <a:lnTo>
                  <a:pt x="165722" y="71348"/>
                </a:lnTo>
                <a:lnTo>
                  <a:pt x="165862" y="71094"/>
                </a:lnTo>
                <a:lnTo>
                  <a:pt x="166255" y="71856"/>
                </a:lnTo>
                <a:lnTo>
                  <a:pt x="166306" y="71983"/>
                </a:lnTo>
                <a:lnTo>
                  <a:pt x="166268" y="71856"/>
                </a:lnTo>
                <a:lnTo>
                  <a:pt x="166890" y="72110"/>
                </a:lnTo>
                <a:lnTo>
                  <a:pt x="166916" y="72618"/>
                </a:lnTo>
                <a:lnTo>
                  <a:pt x="166179" y="72618"/>
                </a:lnTo>
                <a:lnTo>
                  <a:pt x="166890" y="72745"/>
                </a:lnTo>
                <a:lnTo>
                  <a:pt x="166674" y="73253"/>
                </a:lnTo>
                <a:lnTo>
                  <a:pt x="166585" y="73888"/>
                </a:lnTo>
                <a:lnTo>
                  <a:pt x="166598" y="74015"/>
                </a:lnTo>
                <a:lnTo>
                  <a:pt x="166941" y="73634"/>
                </a:lnTo>
                <a:lnTo>
                  <a:pt x="166992" y="73914"/>
                </a:lnTo>
                <a:lnTo>
                  <a:pt x="166839" y="74015"/>
                </a:lnTo>
                <a:lnTo>
                  <a:pt x="167119" y="73914"/>
                </a:lnTo>
                <a:lnTo>
                  <a:pt x="167347" y="73634"/>
                </a:lnTo>
                <a:lnTo>
                  <a:pt x="167474" y="73380"/>
                </a:lnTo>
                <a:lnTo>
                  <a:pt x="168059" y="73380"/>
                </a:lnTo>
                <a:lnTo>
                  <a:pt x="168008" y="73761"/>
                </a:lnTo>
                <a:lnTo>
                  <a:pt x="168668" y="73761"/>
                </a:lnTo>
                <a:lnTo>
                  <a:pt x="168109" y="74269"/>
                </a:lnTo>
                <a:lnTo>
                  <a:pt x="168008" y="73761"/>
                </a:lnTo>
                <a:lnTo>
                  <a:pt x="167982" y="73634"/>
                </a:lnTo>
                <a:lnTo>
                  <a:pt x="167944" y="73761"/>
                </a:lnTo>
                <a:lnTo>
                  <a:pt x="167957" y="73507"/>
                </a:lnTo>
                <a:lnTo>
                  <a:pt x="167868" y="73761"/>
                </a:lnTo>
                <a:lnTo>
                  <a:pt x="167551" y="74650"/>
                </a:lnTo>
                <a:lnTo>
                  <a:pt x="167360" y="74460"/>
                </a:lnTo>
                <a:lnTo>
                  <a:pt x="167360" y="74650"/>
                </a:lnTo>
                <a:lnTo>
                  <a:pt x="167182" y="74650"/>
                </a:lnTo>
                <a:lnTo>
                  <a:pt x="166954" y="75412"/>
                </a:lnTo>
                <a:lnTo>
                  <a:pt x="167982" y="74523"/>
                </a:lnTo>
                <a:lnTo>
                  <a:pt x="168300" y="75031"/>
                </a:lnTo>
                <a:lnTo>
                  <a:pt x="167919" y="75158"/>
                </a:lnTo>
                <a:lnTo>
                  <a:pt x="167805" y="75374"/>
                </a:lnTo>
                <a:lnTo>
                  <a:pt x="168351" y="75158"/>
                </a:lnTo>
                <a:lnTo>
                  <a:pt x="168732" y="75285"/>
                </a:lnTo>
                <a:lnTo>
                  <a:pt x="168656" y="75793"/>
                </a:lnTo>
                <a:lnTo>
                  <a:pt x="169164" y="75539"/>
                </a:lnTo>
                <a:lnTo>
                  <a:pt x="169214" y="75793"/>
                </a:lnTo>
                <a:lnTo>
                  <a:pt x="169227" y="75539"/>
                </a:lnTo>
                <a:lnTo>
                  <a:pt x="169621" y="75412"/>
                </a:lnTo>
                <a:lnTo>
                  <a:pt x="169672" y="75666"/>
                </a:lnTo>
                <a:lnTo>
                  <a:pt x="169900" y="75920"/>
                </a:lnTo>
                <a:lnTo>
                  <a:pt x="170307" y="75920"/>
                </a:lnTo>
                <a:lnTo>
                  <a:pt x="169176" y="76936"/>
                </a:lnTo>
                <a:lnTo>
                  <a:pt x="169760" y="77190"/>
                </a:lnTo>
                <a:lnTo>
                  <a:pt x="169595" y="77444"/>
                </a:lnTo>
                <a:lnTo>
                  <a:pt x="169087" y="77444"/>
                </a:lnTo>
                <a:lnTo>
                  <a:pt x="168986" y="77698"/>
                </a:lnTo>
                <a:lnTo>
                  <a:pt x="169545" y="77914"/>
                </a:lnTo>
                <a:lnTo>
                  <a:pt x="170408" y="78333"/>
                </a:lnTo>
                <a:lnTo>
                  <a:pt x="170357" y="78079"/>
                </a:lnTo>
                <a:lnTo>
                  <a:pt x="171373" y="78079"/>
                </a:lnTo>
                <a:lnTo>
                  <a:pt x="170980" y="78714"/>
                </a:lnTo>
                <a:lnTo>
                  <a:pt x="169722" y="79095"/>
                </a:lnTo>
                <a:lnTo>
                  <a:pt x="169329" y="79857"/>
                </a:lnTo>
                <a:lnTo>
                  <a:pt x="170649" y="80111"/>
                </a:lnTo>
                <a:lnTo>
                  <a:pt x="170497" y="81000"/>
                </a:lnTo>
                <a:lnTo>
                  <a:pt x="170675" y="80619"/>
                </a:lnTo>
                <a:lnTo>
                  <a:pt x="171208" y="80746"/>
                </a:lnTo>
                <a:lnTo>
                  <a:pt x="170840" y="81254"/>
                </a:lnTo>
                <a:lnTo>
                  <a:pt x="171094" y="81508"/>
                </a:lnTo>
                <a:lnTo>
                  <a:pt x="170662" y="81508"/>
                </a:lnTo>
                <a:lnTo>
                  <a:pt x="170548" y="81762"/>
                </a:lnTo>
                <a:lnTo>
                  <a:pt x="170294" y="81889"/>
                </a:lnTo>
                <a:lnTo>
                  <a:pt x="170624" y="81762"/>
                </a:lnTo>
                <a:lnTo>
                  <a:pt x="170345" y="82524"/>
                </a:lnTo>
                <a:lnTo>
                  <a:pt x="171221" y="82524"/>
                </a:lnTo>
                <a:lnTo>
                  <a:pt x="170700" y="82905"/>
                </a:lnTo>
                <a:lnTo>
                  <a:pt x="170548" y="83667"/>
                </a:lnTo>
                <a:lnTo>
                  <a:pt x="172008" y="83667"/>
                </a:lnTo>
                <a:lnTo>
                  <a:pt x="171932" y="84429"/>
                </a:lnTo>
                <a:lnTo>
                  <a:pt x="171450" y="84175"/>
                </a:lnTo>
                <a:lnTo>
                  <a:pt x="171183" y="84556"/>
                </a:lnTo>
                <a:lnTo>
                  <a:pt x="170789" y="84048"/>
                </a:lnTo>
                <a:lnTo>
                  <a:pt x="170751" y="84556"/>
                </a:lnTo>
                <a:lnTo>
                  <a:pt x="171056" y="84556"/>
                </a:lnTo>
                <a:lnTo>
                  <a:pt x="170776" y="84683"/>
                </a:lnTo>
                <a:lnTo>
                  <a:pt x="171665" y="85191"/>
                </a:lnTo>
                <a:lnTo>
                  <a:pt x="171272" y="85445"/>
                </a:lnTo>
                <a:lnTo>
                  <a:pt x="171932" y="85445"/>
                </a:lnTo>
                <a:lnTo>
                  <a:pt x="171983" y="86207"/>
                </a:lnTo>
                <a:lnTo>
                  <a:pt x="172453" y="85953"/>
                </a:lnTo>
                <a:lnTo>
                  <a:pt x="171132" y="86715"/>
                </a:lnTo>
                <a:lnTo>
                  <a:pt x="172567" y="87985"/>
                </a:lnTo>
                <a:lnTo>
                  <a:pt x="172567" y="53721"/>
                </a:lnTo>
                <a:lnTo>
                  <a:pt x="170561" y="52984"/>
                </a:lnTo>
                <a:lnTo>
                  <a:pt x="170561" y="77571"/>
                </a:lnTo>
                <a:lnTo>
                  <a:pt x="170319" y="77825"/>
                </a:lnTo>
                <a:lnTo>
                  <a:pt x="170332" y="77952"/>
                </a:lnTo>
                <a:lnTo>
                  <a:pt x="169926" y="77825"/>
                </a:lnTo>
                <a:lnTo>
                  <a:pt x="169964" y="77571"/>
                </a:lnTo>
                <a:lnTo>
                  <a:pt x="170434" y="77685"/>
                </a:lnTo>
                <a:lnTo>
                  <a:pt x="170561" y="77571"/>
                </a:lnTo>
                <a:lnTo>
                  <a:pt x="170561" y="52984"/>
                </a:lnTo>
                <a:lnTo>
                  <a:pt x="169100" y="52438"/>
                </a:lnTo>
                <a:lnTo>
                  <a:pt x="171640" y="50241"/>
                </a:lnTo>
                <a:lnTo>
                  <a:pt x="175348" y="47028"/>
                </a:lnTo>
                <a:lnTo>
                  <a:pt x="179565" y="41071"/>
                </a:lnTo>
                <a:lnTo>
                  <a:pt x="181762" y="34569"/>
                </a:lnTo>
                <a:lnTo>
                  <a:pt x="181940" y="27508"/>
                </a:lnTo>
                <a:lnTo>
                  <a:pt x="180454" y="20408"/>
                </a:lnTo>
                <a:lnTo>
                  <a:pt x="179705" y="18757"/>
                </a:lnTo>
                <a:lnTo>
                  <a:pt x="177711" y="14338"/>
                </a:lnTo>
                <a:lnTo>
                  <a:pt x="173710" y="9296"/>
                </a:lnTo>
                <a:lnTo>
                  <a:pt x="168452" y="5295"/>
                </a:lnTo>
                <a:lnTo>
                  <a:pt x="167043" y="4660"/>
                </a:lnTo>
                <a:lnTo>
                  <a:pt x="167043" y="71348"/>
                </a:lnTo>
                <a:lnTo>
                  <a:pt x="166979" y="71856"/>
                </a:lnTo>
                <a:lnTo>
                  <a:pt x="166331" y="71856"/>
                </a:lnTo>
                <a:lnTo>
                  <a:pt x="166497" y="71094"/>
                </a:lnTo>
                <a:lnTo>
                  <a:pt x="166522" y="70967"/>
                </a:lnTo>
                <a:lnTo>
                  <a:pt x="167043" y="71348"/>
                </a:lnTo>
                <a:lnTo>
                  <a:pt x="167043" y="4660"/>
                </a:lnTo>
                <a:lnTo>
                  <a:pt x="162077" y="2374"/>
                </a:lnTo>
                <a:lnTo>
                  <a:pt x="160147" y="1917"/>
                </a:lnTo>
                <a:lnTo>
                  <a:pt x="160147" y="30848"/>
                </a:lnTo>
                <a:lnTo>
                  <a:pt x="159613" y="38036"/>
                </a:lnTo>
                <a:lnTo>
                  <a:pt x="157480" y="41452"/>
                </a:lnTo>
                <a:lnTo>
                  <a:pt x="157480" y="65125"/>
                </a:lnTo>
                <a:lnTo>
                  <a:pt x="157276" y="65887"/>
                </a:lnTo>
                <a:lnTo>
                  <a:pt x="157226" y="65633"/>
                </a:lnTo>
                <a:lnTo>
                  <a:pt x="157200" y="65506"/>
                </a:lnTo>
                <a:lnTo>
                  <a:pt x="157099" y="65087"/>
                </a:lnTo>
                <a:lnTo>
                  <a:pt x="157467" y="65125"/>
                </a:lnTo>
                <a:lnTo>
                  <a:pt x="157480" y="41452"/>
                </a:lnTo>
                <a:lnTo>
                  <a:pt x="156184" y="43522"/>
                </a:lnTo>
                <a:lnTo>
                  <a:pt x="149834" y="47307"/>
                </a:lnTo>
                <a:lnTo>
                  <a:pt x="147980" y="47726"/>
                </a:lnTo>
                <a:lnTo>
                  <a:pt x="147980" y="65252"/>
                </a:lnTo>
                <a:lnTo>
                  <a:pt x="147840" y="65379"/>
                </a:lnTo>
                <a:lnTo>
                  <a:pt x="147586" y="65379"/>
                </a:lnTo>
                <a:lnTo>
                  <a:pt x="147980" y="65252"/>
                </a:lnTo>
                <a:lnTo>
                  <a:pt x="147980" y="47726"/>
                </a:lnTo>
                <a:lnTo>
                  <a:pt x="147320" y="47879"/>
                </a:lnTo>
                <a:lnTo>
                  <a:pt x="147320" y="65760"/>
                </a:lnTo>
                <a:lnTo>
                  <a:pt x="146951" y="65506"/>
                </a:lnTo>
                <a:lnTo>
                  <a:pt x="146761" y="65392"/>
                </a:lnTo>
                <a:lnTo>
                  <a:pt x="147193" y="65341"/>
                </a:lnTo>
                <a:lnTo>
                  <a:pt x="147320" y="65760"/>
                </a:lnTo>
                <a:lnTo>
                  <a:pt x="147320" y="47879"/>
                </a:lnTo>
                <a:lnTo>
                  <a:pt x="146138" y="48145"/>
                </a:lnTo>
                <a:lnTo>
                  <a:pt x="146138" y="65468"/>
                </a:lnTo>
                <a:lnTo>
                  <a:pt x="145821" y="65506"/>
                </a:lnTo>
                <a:lnTo>
                  <a:pt x="146138" y="65468"/>
                </a:lnTo>
                <a:lnTo>
                  <a:pt x="146138" y="48145"/>
                </a:lnTo>
                <a:lnTo>
                  <a:pt x="145440" y="48298"/>
                </a:lnTo>
                <a:lnTo>
                  <a:pt x="145440" y="65544"/>
                </a:lnTo>
                <a:lnTo>
                  <a:pt x="145351" y="65887"/>
                </a:lnTo>
                <a:lnTo>
                  <a:pt x="145148" y="65582"/>
                </a:lnTo>
                <a:lnTo>
                  <a:pt x="145440" y="65544"/>
                </a:lnTo>
                <a:lnTo>
                  <a:pt x="145440" y="48298"/>
                </a:lnTo>
                <a:lnTo>
                  <a:pt x="143878" y="48641"/>
                </a:lnTo>
                <a:lnTo>
                  <a:pt x="143878" y="65722"/>
                </a:lnTo>
                <a:lnTo>
                  <a:pt x="143852" y="65887"/>
                </a:lnTo>
                <a:lnTo>
                  <a:pt x="143789" y="65760"/>
                </a:lnTo>
                <a:lnTo>
                  <a:pt x="143878" y="48641"/>
                </a:lnTo>
                <a:lnTo>
                  <a:pt x="140576" y="49377"/>
                </a:lnTo>
                <a:lnTo>
                  <a:pt x="137629" y="49720"/>
                </a:lnTo>
                <a:lnTo>
                  <a:pt x="137629" y="66497"/>
                </a:lnTo>
                <a:lnTo>
                  <a:pt x="137223" y="66776"/>
                </a:lnTo>
                <a:lnTo>
                  <a:pt x="137007" y="66649"/>
                </a:lnTo>
                <a:lnTo>
                  <a:pt x="137629" y="66497"/>
                </a:lnTo>
                <a:lnTo>
                  <a:pt x="137629" y="49720"/>
                </a:lnTo>
                <a:lnTo>
                  <a:pt x="136893" y="49796"/>
                </a:lnTo>
                <a:lnTo>
                  <a:pt x="133362" y="50101"/>
                </a:lnTo>
                <a:lnTo>
                  <a:pt x="129946" y="50241"/>
                </a:lnTo>
                <a:lnTo>
                  <a:pt x="126593" y="20701"/>
                </a:lnTo>
                <a:lnTo>
                  <a:pt x="131483" y="19850"/>
                </a:lnTo>
                <a:lnTo>
                  <a:pt x="135648" y="19227"/>
                </a:lnTo>
                <a:lnTo>
                  <a:pt x="139090" y="18846"/>
                </a:lnTo>
                <a:lnTo>
                  <a:pt x="147701" y="18757"/>
                </a:lnTo>
                <a:lnTo>
                  <a:pt x="154076" y="20739"/>
                </a:lnTo>
                <a:lnTo>
                  <a:pt x="158229" y="24777"/>
                </a:lnTo>
                <a:lnTo>
                  <a:pt x="160147" y="30848"/>
                </a:lnTo>
                <a:lnTo>
                  <a:pt x="160147" y="1917"/>
                </a:lnTo>
                <a:lnTo>
                  <a:pt x="154851" y="622"/>
                </a:lnTo>
                <a:lnTo>
                  <a:pt x="146646" y="0"/>
                </a:lnTo>
                <a:lnTo>
                  <a:pt x="137502" y="520"/>
                </a:lnTo>
                <a:lnTo>
                  <a:pt x="131584" y="1270"/>
                </a:lnTo>
                <a:lnTo>
                  <a:pt x="123736" y="2387"/>
                </a:lnTo>
                <a:lnTo>
                  <a:pt x="102679" y="5676"/>
                </a:lnTo>
                <a:lnTo>
                  <a:pt x="116751" y="128930"/>
                </a:lnTo>
                <a:lnTo>
                  <a:pt x="164020" y="122923"/>
                </a:lnTo>
                <a:lnTo>
                  <a:pt x="188556" y="108089"/>
                </a:lnTo>
                <a:lnTo>
                  <a:pt x="191135" y="104978"/>
                </a:lnTo>
                <a:lnTo>
                  <a:pt x="194398" y="98272"/>
                </a:lnTo>
                <a:lnTo>
                  <a:pt x="195961" y="9088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bg object 85"/>
          <p:cNvSpPr/>
          <p:nvPr/>
        </p:nvSpPr>
        <p:spPr>
          <a:xfrm>
            <a:off x="2316861" y="1389874"/>
            <a:ext cx="74930" cy="125730"/>
          </a:xfrm>
          <a:custGeom>
            <a:avLst/>
            <a:gdLst/>
            <a:ahLst/>
            <a:cxnLst/>
            <a:rect l="l" t="t" r="r" b="b"/>
            <a:pathLst>
              <a:path w="74930" h="125730">
                <a:moveTo>
                  <a:pt x="2006" y="23152"/>
                </a:moveTo>
                <a:close/>
              </a:path>
              <a:path w="74930" h="125730">
                <a:moveTo>
                  <a:pt x="2057" y="20523"/>
                </a:moveTo>
                <a:lnTo>
                  <a:pt x="1993" y="20015"/>
                </a:lnTo>
                <a:lnTo>
                  <a:pt x="1638" y="20015"/>
                </a:lnTo>
                <a:lnTo>
                  <a:pt x="1981" y="20396"/>
                </a:lnTo>
                <a:lnTo>
                  <a:pt x="2057" y="20523"/>
                </a:lnTo>
                <a:close/>
              </a:path>
              <a:path w="74930" h="125730">
                <a:moveTo>
                  <a:pt x="2108" y="29222"/>
                </a:moveTo>
                <a:lnTo>
                  <a:pt x="1778" y="28778"/>
                </a:lnTo>
                <a:lnTo>
                  <a:pt x="1803" y="29159"/>
                </a:lnTo>
                <a:lnTo>
                  <a:pt x="2108" y="29222"/>
                </a:lnTo>
                <a:close/>
              </a:path>
              <a:path w="74930" h="125730">
                <a:moveTo>
                  <a:pt x="2260" y="29248"/>
                </a:moveTo>
                <a:lnTo>
                  <a:pt x="2108" y="29222"/>
                </a:lnTo>
                <a:lnTo>
                  <a:pt x="2260" y="29248"/>
                </a:lnTo>
                <a:close/>
              </a:path>
              <a:path w="74930" h="125730">
                <a:moveTo>
                  <a:pt x="2362" y="21539"/>
                </a:moveTo>
                <a:lnTo>
                  <a:pt x="2311" y="21412"/>
                </a:lnTo>
                <a:lnTo>
                  <a:pt x="1968" y="21031"/>
                </a:lnTo>
                <a:lnTo>
                  <a:pt x="1905" y="21285"/>
                </a:lnTo>
                <a:lnTo>
                  <a:pt x="2197" y="21666"/>
                </a:lnTo>
                <a:lnTo>
                  <a:pt x="2362" y="21539"/>
                </a:lnTo>
                <a:close/>
              </a:path>
              <a:path w="74930" h="125730">
                <a:moveTo>
                  <a:pt x="2628" y="21666"/>
                </a:moveTo>
                <a:lnTo>
                  <a:pt x="2463" y="21463"/>
                </a:lnTo>
                <a:lnTo>
                  <a:pt x="2628" y="21666"/>
                </a:lnTo>
                <a:close/>
              </a:path>
              <a:path w="74930" h="125730">
                <a:moveTo>
                  <a:pt x="2679" y="431"/>
                </a:moveTo>
                <a:lnTo>
                  <a:pt x="0" y="965"/>
                </a:lnTo>
                <a:lnTo>
                  <a:pt x="1765" y="1320"/>
                </a:lnTo>
                <a:lnTo>
                  <a:pt x="1562" y="1104"/>
                </a:lnTo>
                <a:lnTo>
                  <a:pt x="2679" y="431"/>
                </a:lnTo>
                <a:close/>
              </a:path>
              <a:path w="74930" h="125730">
                <a:moveTo>
                  <a:pt x="2921" y="381"/>
                </a:moveTo>
                <a:lnTo>
                  <a:pt x="2679" y="431"/>
                </a:lnTo>
                <a:lnTo>
                  <a:pt x="2921" y="381"/>
                </a:lnTo>
                <a:close/>
              </a:path>
              <a:path w="74930" h="125730">
                <a:moveTo>
                  <a:pt x="3162" y="139"/>
                </a:moveTo>
                <a:lnTo>
                  <a:pt x="1727" y="0"/>
                </a:lnTo>
                <a:lnTo>
                  <a:pt x="2819" y="342"/>
                </a:lnTo>
                <a:lnTo>
                  <a:pt x="3162" y="139"/>
                </a:lnTo>
                <a:close/>
              </a:path>
              <a:path w="74930" h="125730">
                <a:moveTo>
                  <a:pt x="3441" y="20535"/>
                </a:moveTo>
                <a:lnTo>
                  <a:pt x="3276" y="20396"/>
                </a:lnTo>
                <a:lnTo>
                  <a:pt x="3086" y="20218"/>
                </a:lnTo>
                <a:lnTo>
                  <a:pt x="3238" y="20281"/>
                </a:lnTo>
                <a:lnTo>
                  <a:pt x="2882" y="19748"/>
                </a:lnTo>
                <a:lnTo>
                  <a:pt x="2794" y="19888"/>
                </a:lnTo>
                <a:lnTo>
                  <a:pt x="2438" y="19507"/>
                </a:lnTo>
                <a:lnTo>
                  <a:pt x="1905" y="19761"/>
                </a:lnTo>
                <a:lnTo>
                  <a:pt x="2362" y="20535"/>
                </a:lnTo>
                <a:lnTo>
                  <a:pt x="3441" y="20535"/>
                </a:lnTo>
                <a:close/>
              </a:path>
              <a:path w="74930" h="125730">
                <a:moveTo>
                  <a:pt x="3810" y="33096"/>
                </a:moveTo>
                <a:lnTo>
                  <a:pt x="3644" y="33096"/>
                </a:lnTo>
                <a:lnTo>
                  <a:pt x="3810" y="33096"/>
                </a:lnTo>
                <a:close/>
              </a:path>
              <a:path w="74930" h="125730">
                <a:moveTo>
                  <a:pt x="3987" y="37287"/>
                </a:moveTo>
                <a:lnTo>
                  <a:pt x="3581" y="37287"/>
                </a:lnTo>
                <a:lnTo>
                  <a:pt x="3911" y="37414"/>
                </a:lnTo>
                <a:lnTo>
                  <a:pt x="3987" y="37287"/>
                </a:lnTo>
                <a:close/>
              </a:path>
              <a:path w="74930" h="125730">
                <a:moveTo>
                  <a:pt x="4051" y="43129"/>
                </a:moveTo>
                <a:lnTo>
                  <a:pt x="3771" y="43129"/>
                </a:lnTo>
                <a:lnTo>
                  <a:pt x="3644" y="43002"/>
                </a:lnTo>
                <a:lnTo>
                  <a:pt x="3441" y="43383"/>
                </a:lnTo>
                <a:lnTo>
                  <a:pt x="4051" y="43129"/>
                </a:lnTo>
                <a:close/>
              </a:path>
              <a:path w="74930" h="125730">
                <a:moveTo>
                  <a:pt x="4330" y="19342"/>
                </a:moveTo>
                <a:lnTo>
                  <a:pt x="4178" y="19367"/>
                </a:lnTo>
                <a:lnTo>
                  <a:pt x="4330" y="19342"/>
                </a:lnTo>
                <a:close/>
              </a:path>
              <a:path w="74930" h="125730">
                <a:moveTo>
                  <a:pt x="4368" y="21183"/>
                </a:moveTo>
                <a:lnTo>
                  <a:pt x="4064" y="20904"/>
                </a:lnTo>
                <a:lnTo>
                  <a:pt x="4368" y="21183"/>
                </a:lnTo>
                <a:close/>
              </a:path>
              <a:path w="74930" h="125730">
                <a:moveTo>
                  <a:pt x="4406" y="19202"/>
                </a:moveTo>
                <a:close/>
              </a:path>
              <a:path w="74930" h="125730">
                <a:moveTo>
                  <a:pt x="4419" y="19316"/>
                </a:moveTo>
                <a:close/>
              </a:path>
              <a:path w="74930" h="125730">
                <a:moveTo>
                  <a:pt x="4927" y="20561"/>
                </a:moveTo>
                <a:lnTo>
                  <a:pt x="4851" y="20307"/>
                </a:lnTo>
                <a:lnTo>
                  <a:pt x="4610" y="19850"/>
                </a:lnTo>
                <a:lnTo>
                  <a:pt x="4000" y="19431"/>
                </a:lnTo>
                <a:lnTo>
                  <a:pt x="4318" y="19939"/>
                </a:lnTo>
                <a:lnTo>
                  <a:pt x="4051" y="19761"/>
                </a:lnTo>
                <a:lnTo>
                  <a:pt x="4470" y="20332"/>
                </a:lnTo>
                <a:lnTo>
                  <a:pt x="4013" y="20231"/>
                </a:lnTo>
                <a:lnTo>
                  <a:pt x="3835" y="20053"/>
                </a:lnTo>
                <a:lnTo>
                  <a:pt x="3924" y="20180"/>
                </a:lnTo>
                <a:lnTo>
                  <a:pt x="3441" y="20015"/>
                </a:lnTo>
                <a:lnTo>
                  <a:pt x="3721" y="20307"/>
                </a:lnTo>
                <a:lnTo>
                  <a:pt x="4381" y="20612"/>
                </a:lnTo>
                <a:lnTo>
                  <a:pt x="4648" y="20599"/>
                </a:lnTo>
                <a:lnTo>
                  <a:pt x="4584" y="20243"/>
                </a:lnTo>
                <a:lnTo>
                  <a:pt x="4749" y="20345"/>
                </a:lnTo>
                <a:lnTo>
                  <a:pt x="4838" y="20472"/>
                </a:lnTo>
                <a:close/>
              </a:path>
              <a:path w="74930" h="125730">
                <a:moveTo>
                  <a:pt x="5041" y="19519"/>
                </a:moveTo>
                <a:lnTo>
                  <a:pt x="4876" y="19380"/>
                </a:lnTo>
                <a:lnTo>
                  <a:pt x="4889" y="19558"/>
                </a:lnTo>
                <a:lnTo>
                  <a:pt x="5041" y="19519"/>
                </a:lnTo>
                <a:close/>
              </a:path>
              <a:path w="74930" h="125730">
                <a:moveTo>
                  <a:pt x="5194" y="20218"/>
                </a:moveTo>
                <a:lnTo>
                  <a:pt x="4965" y="19977"/>
                </a:lnTo>
                <a:lnTo>
                  <a:pt x="4889" y="19558"/>
                </a:lnTo>
                <a:lnTo>
                  <a:pt x="4622" y="19634"/>
                </a:lnTo>
                <a:lnTo>
                  <a:pt x="4965" y="20142"/>
                </a:lnTo>
                <a:lnTo>
                  <a:pt x="5194" y="20218"/>
                </a:lnTo>
                <a:close/>
              </a:path>
              <a:path w="74930" h="125730">
                <a:moveTo>
                  <a:pt x="5207" y="23825"/>
                </a:moveTo>
                <a:lnTo>
                  <a:pt x="4940" y="23672"/>
                </a:lnTo>
                <a:lnTo>
                  <a:pt x="5143" y="23825"/>
                </a:lnTo>
                <a:close/>
              </a:path>
              <a:path w="74930" h="125730">
                <a:moveTo>
                  <a:pt x="5334" y="20269"/>
                </a:moveTo>
                <a:lnTo>
                  <a:pt x="5194" y="20218"/>
                </a:lnTo>
                <a:lnTo>
                  <a:pt x="5334" y="20269"/>
                </a:lnTo>
                <a:close/>
              </a:path>
              <a:path w="74930" h="125730">
                <a:moveTo>
                  <a:pt x="5575" y="19888"/>
                </a:moveTo>
                <a:lnTo>
                  <a:pt x="5397" y="19761"/>
                </a:lnTo>
                <a:lnTo>
                  <a:pt x="5283" y="19253"/>
                </a:lnTo>
                <a:lnTo>
                  <a:pt x="5168" y="19380"/>
                </a:lnTo>
                <a:lnTo>
                  <a:pt x="5092" y="19558"/>
                </a:lnTo>
                <a:lnTo>
                  <a:pt x="5499" y="19888"/>
                </a:lnTo>
                <a:close/>
              </a:path>
              <a:path w="74930" h="125730">
                <a:moveTo>
                  <a:pt x="5994" y="19024"/>
                </a:moveTo>
                <a:close/>
              </a:path>
              <a:path w="74930" h="125730">
                <a:moveTo>
                  <a:pt x="6159" y="19189"/>
                </a:moveTo>
                <a:lnTo>
                  <a:pt x="6070" y="18973"/>
                </a:lnTo>
                <a:lnTo>
                  <a:pt x="6159" y="19189"/>
                </a:lnTo>
                <a:close/>
              </a:path>
              <a:path w="74930" h="125730">
                <a:moveTo>
                  <a:pt x="6223" y="18935"/>
                </a:moveTo>
                <a:lnTo>
                  <a:pt x="6083" y="18973"/>
                </a:lnTo>
                <a:lnTo>
                  <a:pt x="6223" y="18935"/>
                </a:lnTo>
                <a:close/>
              </a:path>
              <a:path w="74930" h="125730">
                <a:moveTo>
                  <a:pt x="6477" y="25984"/>
                </a:moveTo>
                <a:lnTo>
                  <a:pt x="5981" y="25349"/>
                </a:lnTo>
                <a:lnTo>
                  <a:pt x="5778" y="25095"/>
                </a:lnTo>
                <a:lnTo>
                  <a:pt x="5473" y="24714"/>
                </a:lnTo>
                <a:lnTo>
                  <a:pt x="5194" y="24625"/>
                </a:lnTo>
                <a:lnTo>
                  <a:pt x="5080" y="24206"/>
                </a:lnTo>
                <a:lnTo>
                  <a:pt x="4838" y="23698"/>
                </a:lnTo>
                <a:lnTo>
                  <a:pt x="4775" y="23571"/>
                </a:lnTo>
                <a:lnTo>
                  <a:pt x="4940" y="23672"/>
                </a:lnTo>
                <a:lnTo>
                  <a:pt x="4813" y="23571"/>
                </a:lnTo>
                <a:lnTo>
                  <a:pt x="4991" y="23571"/>
                </a:lnTo>
                <a:lnTo>
                  <a:pt x="5283" y="23698"/>
                </a:lnTo>
                <a:lnTo>
                  <a:pt x="5207" y="23571"/>
                </a:lnTo>
                <a:lnTo>
                  <a:pt x="4775" y="22809"/>
                </a:lnTo>
                <a:lnTo>
                  <a:pt x="4838" y="22301"/>
                </a:lnTo>
                <a:lnTo>
                  <a:pt x="5842" y="23571"/>
                </a:lnTo>
                <a:lnTo>
                  <a:pt x="5778" y="22809"/>
                </a:lnTo>
                <a:lnTo>
                  <a:pt x="5448" y="22301"/>
                </a:lnTo>
                <a:lnTo>
                  <a:pt x="5372" y="22174"/>
                </a:lnTo>
                <a:lnTo>
                  <a:pt x="5283" y="22047"/>
                </a:lnTo>
                <a:lnTo>
                  <a:pt x="4940" y="21539"/>
                </a:lnTo>
                <a:lnTo>
                  <a:pt x="4851" y="21412"/>
                </a:lnTo>
                <a:lnTo>
                  <a:pt x="4686" y="21412"/>
                </a:lnTo>
                <a:lnTo>
                  <a:pt x="4686" y="21539"/>
                </a:lnTo>
                <a:lnTo>
                  <a:pt x="4546" y="21539"/>
                </a:lnTo>
                <a:lnTo>
                  <a:pt x="4267" y="21412"/>
                </a:lnTo>
                <a:lnTo>
                  <a:pt x="4089" y="21018"/>
                </a:lnTo>
                <a:lnTo>
                  <a:pt x="3771" y="20777"/>
                </a:lnTo>
                <a:lnTo>
                  <a:pt x="3606" y="20650"/>
                </a:lnTo>
                <a:lnTo>
                  <a:pt x="2438" y="20650"/>
                </a:lnTo>
                <a:lnTo>
                  <a:pt x="2146" y="20650"/>
                </a:lnTo>
                <a:lnTo>
                  <a:pt x="2222" y="20777"/>
                </a:lnTo>
                <a:lnTo>
                  <a:pt x="2006" y="20650"/>
                </a:lnTo>
                <a:lnTo>
                  <a:pt x="1866" y="20523"/>
                </a:lnTo>
                <a:lnTo>
                  <a:pt x="1892" y="20777"/>
                </a:lnTo>
                <a:lnTo>
                  <a:pt x="2463" y="21463"/>
                </a:lnTo>
                <a:lnTo>
                  <a:pt x="2628" y="21666"/>
                </a:lnTo>
                <a:lnTo>
                  <a:pt x="2794" y="22047"/>
                </a:lnTo>
                <a:lnTo>
                  <a:pt x="2438" y="21920"/>
                </a:lnTo>
                <a:lnTo>
                  <a:pt x="2120" y="21666"/>
                </a:lnTo>
                <a:lnTo>
                  <a:pt x="2463" y="22174"/>
                </a:lnTo>
                <a:lnTo>
                  <a:pt x="2260" y="22047"/>
                </a:lnTo>
                <a:lnTo>
                  <a:pt x="2108" y="21920"/>
                </a:lnTo>
                <a:lnTo>
                  <a:pt x="2006" y="21793"/>
                </a:lnTo>
                <a:lnTo>
                  <a:pt x="2197" y="22047"/>
                </a:lnTo>
                <a:lnTo>
                  <a:pt x="2235" y="22491"/>
                </a:lnTo>
                <a:lnTo>
                  <a:pt x="2628" y="22809"/>
                </a:lnTo>
                <a:lnTo>
                  <a:pt x="2159" y="22809"/>
                </a:lnTo>
                <a:lnTo>
                  <a:pt x="2819" y="23698"/>
                </a:lnTo>
                <a:lnTo>
                  <a:pt x="1993" y="23190"/>
                </a:lnTo>
                <a:lnTo>
                  <a:pt x="2628" y="24015"/>
                </a:lnTo>
                <a:lnTo>
                  <a:pt x="2730" y="24206"/>
                </a:lnTo>
                <a:lnTo>
                  <a:pt x="1701" y="23317"/>
                </a:lnTo>
                <a:lnTo>
                  <a:pt x="2743" y="25095"/>
                </a:lnTo>
                <a:lnTo>
                  <a:pt x="1663" y="24333"/>
                </a:lnTo>
                <a:lnTo>
                  <a:pt x="2425" y="24968"/>
                </a:lnTo>
                <a:lnTo>
                  <a:pt x="2476" y="25222"/>
                </a:lnTo>
                <a:lnTo>
                  <a:pt x="2298" y="25438"/>
                </a:lnTo>
                <a:lnTo>
                  <a:pt x="2222" y="25730"/>
                </a:lnTo>
                <a:lnTo>
                  <a:pt x="2501" y="26238"/>
                </a:lnTo>
                <a:lnTo>
                  <a:pt x="2476" y="26365"/>
                </a:lnTo>
                <a:lnTo>
                  <a:pt x="2603" y="26365"/>
                </a:lnTo>
                <a:lnTo>
                  <a:pt x="5346" y="26365"/>
                </a:lnTo>
                <a:lnTo>
                  <a:pt x="5219" y="26238"/>
                </a:lnTo>
                <a:lnTo>
                  <a:pt x="4673" y="25349"/>
                </a:lnTo>
                <a:lnTo>
                  <a:pt x="6477" y="25984"/>
                </a:lnTo>
                <a:close/>
              </a:path>
              <a:path w="74930" h="125730">
                <a:moveTo>
                  <a:pt x="6642" y="21031"/>
                </a:moveTo>
                <a:lnTo>
                  <a:pt x="6223" y="19862"/>
                </a:lnTo>
                <a:lnTo>
                  <a:pt x="6045" y="19558"/>
                </a:lnTo>
                <a:lnTo>
                  <a:pt x="5930" y="19253"/>
                </a:lnTo>
                <a:lnTo>
                  <a:pt x="5905" y="19126"/>
                </a:lnTo>
                <a:lnTo>
                  <a:pt x="5778" y="19316"/>
                </a:lnTo>
                <a:lnTo>
                  <a:pt x="5676" y="19812"/>
                </a:lnTo>
                <a:lnTo>
                  <a:pt x="5600" y="20205"/>
                </a:lnTo>
                <a:lnTo>
                  <a:pt x="6642" y="21031"/>
                </a:lnTo>
                <a:close/>
              </a:path>
              <a:path w="74930" h="125730">
                <a:moveTo>
                  <a:pt x="6769" y="20015"/>
                </a:moveTo>
                <a:lnTo>
                  <a:pt x="6527" y="19812"/>
                </a:lnTo>
                <a:lnTo>
                  <a:pt x="6235" y="19888"/>
                </a:lnTo>
                <a:lnTo>
                  <a:pt x="6769" y="20015"/>
                </a:lnTo>
                <a:close/>
              </a:path>
              <a:path w="74930" h="125730">
                <a:moveTo>
                  <a:pt x="6794" y="18948"/>
                </a:moveTo>
                <a:lnTo>
                  <a:pt x="6680" y="18770"/>
                </a:lnTo>
                <a:lnTo>
                  <a:pt x="6794" y="18948"/>
                </a:lnTo>
                <a:close/>
              </a:path>
              <a:path w="74930" h="125730">
                <a:moveTo>
                  <a:pt x="7327" y="36334"/>
                </a:moveTo>
                <a:lnTo>
                  <a:pt x="7200" y="36144"/>
                </a:lnTo>
                <a:lnTo>
                  <a:pt x="7327" y="36334"/>
                </a:lnTo>
                <a:close/>
              </a:path>
              <a:path w="74930" h="125730">
                <a:moveTo>
                  <a:pt x="7493" y="36525"/>
                </a:moveTo>
                <a:lnTo>
                  <a:pt x="7327" y="36334"/>
                </a:lnTo>
                <a:lnTo>
                  <a:pt x="7493" y="36525"/>
                </a:lnTo>
                <a:close/>
              </a:path>
              <a:path w="74930" h="125730">
                <a:moveTo>
                  <a:pt x="7505" y="19100"/>
                </a:moveTo>
                <a:lnTo>
                  <a:pt x="7416" y="18770"/>
                </a:lnTo>
                <a:lnTo>
                  <a:pt x="7239" y="18757"/>
                </a:lnTo>
                <a:lnTo>
                  <a:pt x="6718" y="18478"/>
                </a:lnTo>
                <a:lnTo>
                  <a:pt x="6743" y="18605"/>
                </a:lnTo>
                <a:lnTo>
                  <a:pt x="7505" y="19100"/>
                </a:lnTo>
                <a:close/>
              </a:path>
              <a:path w="74930" h="125730">
                <a:moveTo>
                  <a:pt x="10287" y="18110"/>
                </a:moveTo>
                <a:lnTo>
                  <a:pt x="10198" y="17856"/>
                </a:lnTo>
                <a:lnTo>
                  <a:pt x="9906" y="18110"/>
                </a:lnTo>
                <a:lnTo>
                  <a:pt x="10287" y="18110"/>
                </a:lnTo>
                <a:close/>
              </a:path>
              <a:path w="74930" h="125730">
                <a:moveTo>
                  <a:pt x="10452" y="18110"/>
                </a:moveTo>
                <a:lnTo>
                  <a:pt x="10287" y="18110"/>
                </a:lnTo>
                <a:lnTo>
                  <a:pt x="10375" y="18364"/>
                </a:lnTo>
                <a:lnTo>
                  <a:pt x="10452" y="18110"/>
                </a:lnTo>
                <a:close/>
              </a:path>
              <a:path w="74930" h="125730">
                <a:moveTo>
                  <a:pt x="10515" y="52590"/>
                </a:moveTo>
                <a:close/>
              </a:path>
              <a:path w="74930" h="125730">
                <a:moveTo>
                  <a:pt x="10668" y="20650"/>
                </a:moveTo>
                <a:lnTo>
                  <a:pt x="10642" y="20205"/>
                </a:lnTo>
                <a:lnTo>
                  <a:pt x="10477" y="20396"/>
                </a:lnTo>
                <a:lnTo>
                  <a:pt x="10668" y="20650"/>
                </a:lnTo>
                <a:close/>
              </a:path>
              <a:path w="74930" h="125730">
                <a:moveTo>
                  <a:pt x="11366" y="21069"/>
                </a:moveTo>
                <a:lnTo>
                  <a:pt x="10998" y="20701"/>
                </a:lnTo>
                <a:lnTo>
                  <a:pt x="10807" y="20688"/>
                </a:lnTo>
                <a:lnTo>
                  <a:pt x="11315" y="21094"/>
                </a:lnTo>
                <a:close/>
              </a:path>
              <a:path w="74930" h="125730">
                <a:moveTo>
                  <a:pt x="11480" y="20701"/>
                </a:moveTo>
                <a:lnTo>
                  <a:pt x="10909" y="20599"/>
                </a:lnTo>
                <a:lnTo>
                  <a:pt x="11480" y="20701"/>
                </a:lnTo>
                <a:close/>
              </a:path>
              <a:path w="74930" h="125730">
                <a:moveTo>
                  <a:pt x="11518" y="20142"/>
                </a:moveTo>
                <a:lnTo>
                  <a:pt x="11468" y="19977"/>
                </a:lnTo>
                <a:lnTo>
                  <a:pt x="11303" y="20269"/>
                </a:lnTo>
                <a:lnTo>
                  <a:pt x="11518" y="20142"/>
                </a:lnTo>
                <a:close/>
              </a:path>
              <a:path w="74930" h="125730">
                <a:moveTo>
                  <a:pt x="11798" y="20523"/>
                </a:moveTo>
                <a:lnTo>
                  <a:pt x="11696" y="20205"/>
                </a:lnTo>
                <a:lnTo>
                  <a:pt x="11620" y="20078"/>
                </a:lnTo>
                <a:lnTo>
                  <a:pt x="11684" y="20320"/>
                </a:lnTo>
                <a:lnTo>
                  <a:pt x="11798" y="20523"/>
                </a:lnTo>
                <a:close/>
              </a:path>
              <a:path w="74930" h="125730">
                <a:moveTo>
                  <a:pt x="12052" y="52654"/>
                </a:moveTo>
                <a:lnTo>
                  <a:pt x="11899" y="52908"/>
                </a:lnTo>
                <a:lnTo>
                  <a:pt x="12052" y="52654"/>
                </a:lnTo>
                <a:close/>
              </a:path>
              <a:path w="74930" h="125730">
                <a:moveTo>
                  <a:pt x="12103" y="21704"/>
                </a:moveTo>
                <a:lnTo>
                  <a:pt x="11315" y="21094"/>
                </a:lnTo>
                <a:lnTo>
                  <a:pt x="11176" y="21145"/>
                </a:lnTo>
                <a:lnTo>
                  <a:pt x="12103" y="21704"/>
                </a:lnTo>
                <a:close/>
              </a:path>
              <a:path w="74930" h="125730">
                <a:moveTo>
                  <a:pt x="12166" y="52476"/>
                </a:moveTo>
                <a:lnTo>
                  <a:pt x="12052" y="52654"/>
                </a:lnTo>
                <a:lnTo>
                  <a:pt x="12166" y="52476"/>
                </a:lnTo>
                <a:close/>
              </a:path>
              <a:path w="74930" h="125730">
                <a:moveTo>
                  <a:pt x="13335" y="21018"/>
                </a:moveTo>
                <a:lnTo>
                  <a:pt x="13081" y="20840"/>
                </a:lnTo>
                <a:lnTo>
                  <a:pt x="12877" y="20980"/>
                </a:lnTo>
                <a:lnTo>
                  <a:pt x="13208" y="21170"/>
                </a:lnTo>
                <a:lnTo>
                  <a:pt x="13246" y="21297"/>
                </a:lnTo>
                <a:lnTo>
                  <a:pt x="13322" y="21082"/>
                </a:lnTo>
                <a:close/>
              </a:path>
              <a:path w="74930" h="125730">
                <a:moveTo>
                  <a:pt x="13512" y="18008"/>
                </a:moveTo>
                <a:lnTo>
                  <a:pt x="13233" y="17868"/>
                </a:lnTo>
                <a:lnTo>
                  <a:pt x="13398" y="17970"/>
                </a:lnTo>
                <a:close/>
              </a:path>
              <a:path w="74930" h="125730">
                <a:moveTo>
                  <a:pt x="13703" y="21094"/>
                </a:moveTo>
                <a:lnTo>
                  <a:pt x="13538" y="20497"/>
                </a:lnTo>
                <a:lnTo>
                  <a:pt x="13487" y="20243"/>
                </a:lnTo>
                <a:lnTo>
                  <a:pt x="13512" y="20485"/>
                </a:lnTo>
                <a:lnTo>
                  <a:pt x="13512" y="20612"/>
                </a:lnTo>
                <a:lnTo>
                  <a:pt x="13512" y="20777"/>
                </a:lnTo>
                <a:lnTo>
                  <a:pt x="13563" y="20904"/>
                </a:lnTo>
                <a:lnTo>
                  <a:pt x="13627" y="21069"/>
                </a:lnTo>
                <a:close/>
              </a:path>
              <a:path w="74930" h="125730">
                <a:moveTo>
                  <a:pt x="15951" y="51828"/>
                </a:moveTo>
                <a:lnTo>
                  <a:pt x="15900" y="51625"/>
                </a:lnTo>
                <a:lnTo>
                  <a:pt x="15760" y="51892"/>
                </a:lnTo>
                <a:lnTo>
                  <a:pt x="15951" y="51828"/>
                </a:lnTo>
                <a:close/>
              </a:path>
              <a:path w="74930" h="125730">
                <a:moveTo>
                  <a:pt x="16916" y="105054"/>
                </a:moveTo>
                <a:lnTo>
                  <a:pt x="16535" y="105270"/>
                </a:lnTo>
                <a:lnTo>
                  <a:pt x="16713" y="105295"/>
                </a:lnTo>
                <a:lnTo>
                  <a:pt x="16916" y="105054"/>
                </a:lnTo>
                <a:close/>
              </a:path>
              <a:path w="74930" h="125730">
                <a:moveTo>
                  <a:pt x="17983" y="18389"/>
                </a:moveTo>
                <a:lnTo>
                  <a:pt x="17665" y="18618"/>
                </a:lnTo>
                <a:lnTo>
                  <a:pt x="17627" y="18745"/>
                </a:lnTo>
                <a:lnTo>
                  <a:pt x="17818" y="18999"/>
                </a:lnTo>
                <a:lnTo>
                  <a:pt x="17983" y="18389"/>
                </a:lnTo>
                <a:close/>
              </a:path>
              <a:path w="74930" h="125730">
                <a:moveTo>
                  <a:pt x="18021" y="20269"/>
                </a:moveTo>
                <a:lnTo>
                  <a:pt x="18008" y="19888"/>
                </a:lnTo>
                <a:lnTo>
                  <a:pt x="18008" y="19761"/>
                </a:lnTo>
                <a:lnTo>
                  <a:pt x="17945" y="19634"/>
                </a:lnTo>
                <a:lnTo>
                  <a:pt x="17818" y="19380"/>
                </a:lnTo>
                <a:lnTo>
                  <a:pt x="17614" y="18999"/>
                </a:lnTo>
                <a:lnTo>
                  <a:pt x="17551" y="18872"/>
                </a:lnTo>
                <a:lnTo>
                  <a:pt x="17437" y="18491"/>
                </a:lnTo>
                <a:lnTo>
                  <a:pt x="17056" y="17983"/>
                </a:lnTo>
                <a:lnTo>
                  <a:pt x="16865" y="17729"/>
                </a:lnTo>
                <a:lnTo>
                  <a:pt x="16891" y="17602"/>
                </a:lnTo>
                <a:lnTo>
                  <a:pt x="17018" y="17348"/>
                </a:lnTo>
                <a:lnTo>
                  <a:pt x="16167" y="17729"/>
                </a:lnTo>
                <a:lnTo>
                  <a:pt x="16281" y="18237"/>
                </a:lnTo>
                <a:lnTo>
                  <a:pt x="16306" y="17983"/>
                </a:lnTo>
                <a:lnTo>
                  <a:pt x="16370" y="18110"/>
                </a:lnTo>
                <a:lnTo>
                  <a:pt x="16484" y="18491"/>
                </a:lnTo>
                <a:lnTo>
                  <a:pt x="16357" y="18745"/>
                </a:lnTo>
                <a:lnTo>
                  <a:pt x="16256" y="18872"/>
                </a:lnTo>
                <a:lnTo>
                  <a:pt x="16065" y="18999"/>
                </a:lnTo>
                <a:lnTo>
                  <a:pt x="16268" y="18745"/>
                </a:lnTo>
                <a:lnTo>
                  <a:pt x="16167" y="18364"/>
                </a:lnTo>
                <a:lnTo>
                  <a:pt x="15760" y="17856"/>
                </a:lnTo>
                <a:lnTo>
                  <a:pt x="15811" y="18364"/>
                </a:lnTo>
                <a:lnTo>
                  <a:pt x="15252" y="17602"/>
                </a:lnTo>
                <a:lnTo>
                  <a:pt x="15900" y="19380"/>
                </a:lnTo>
                <a:lnTo>
                  <a:pt x="15570" y="19126"/>
                </a:lnTo>
                <a:lnTo>
                  <a:pt x="15240" y="18872"/>
                </a:lnTo>
                <a:lnTo>
                  <a:pt x="15227" y="18618"/>
                </a:lnTo>
                <a:lnTo>
                  <a:pt x="15036" y="18745"/>
                </a:lnTo>
                <a:lnTo>
                  <a:pt x="14922" y="19126"/>
                </a:lnTo>
                <a:lnTo>
                  <a:pt x="14681" y="19126"/>
                </a:lnTo>
                <a:lnTo>
                  <a:pt x="14465" y="18491"/>
                </a:lnTo>
                <a:lnTo>
                  <a:pt x="14846" y="18872"/>
                </a:lnTo>
                <a:lnTo>
                  <a:pt x="14795" y="18491"/>
                </a:lnTo>
                <a:lnTo>
                  <a:pt x="14770" y="18364"/>
                </a:lnTo>
                <a:lnTo>
                  <a:pt x="14427" y="18364"/>
                </a:lnTo>
                <a:lnTo>
                  <a:pt x="14389" y="19507"/>
                </a:lnTo>
                <a:lnTo>
                  <a:pt x="14071" y="19126"/>
                </a:lnTo>
                <a:lnTo>
                  <a:pt x="14058" y="18872"/>
                </a:lnTo>
                <a:lnTo>
                  <a:pt x="14249" y="18745"/>
                </a:lnTo>
                <a:lnTo>
                  <a:pt x="14160" y="18364"/>
                </a:lnTo>
                <a:lnTo>
                  <a:pt x="13970" y="18110"/>
                </a:lnTo>
                <a:lnTo>
                  <a:pt x="13868" y="17983"/>
                </a:lnTo>
                <a:lnTo>
                  <a:pt x="13855" y="18110"/>
                </a:lnTo>
                <a:lnTo>
                  <a:pt x="13614" y="18110"/>
                </a:lnTo>
                <a:lnTo>
                  <a:pt x="12966" y="17856"/>
                </a:lnTo>
                <a:lnTo>
                  <a:pt x="13169" y="17983"/>
                </a:lnTo>
                <a:lnTo>
                  <a:pt x="13208" y="19507"/>
                </a:lnTo>
                <a:lnTo>
                  <a:pt x="12395" y="18491"/>
                </a:lnTo>
                <a:lnTo>
                  <a:pt x="12293" y="18999"/>
                </a:lnTo>
                <a:lnTo>
                  <a:pt x="12382" y="18491"/>
                </a:lnTo>
                <a:lnTo>
                  <a:pt x="12090" y="18999"/>
                </a:lnTo>
                <a:lnTo>
                  <a:pt x="11887" y="18364"/>
                </a:lnTo>
                <a:lnTo>
                  <a:pt x="11684" y="18110"/>
                </a:lnTo>
                <a:lnTo>
                  <a:pt x="11379" y="17983"/>
                </a:lnTo>
                <a:lnTo>
                  <a:pt x="11366" y="17856"/>
                </a:lnTo>
                <a:lnTo>
                  <a:pt x="11303" y="18364"/>
                </a:lnTo>
                <a:lnTo>
                  <a:pt x="10731" y="17475"/>
                </a:lnTo>
                <a:lnTo>
                  <a:pt x="10680" y="18364"/>
                </a:lnTo>
                <a:lnTo>
                  <a:pt x="10566" y="18110"/>
                </a:lnTo>
                <a:lnTo>
                  <a:pt x="10477" y="18618"/>
                </a:lnTo>
                <a:lnTo>
                  <a:pt x="10350" y="19126"/>
                </a:lnTo>
                <a:lnTo>
                  <a:pt x="8813" y="17856"/>
                </a:lnTo>
                <a:lnTo>
                  <a:pt x="8559" y="18872"/>
                </a:lnTo>
                <a:lnTo>
                  <a:pt x="8343" y="19126"/>
                </a:lnTo>
                <a:lnTo>
                  <a:pt x="8255" y="19634"/>
                </a:lnTo>
                <a:lnTo>
                  <a:pt x="8356" y="20078"/>
                </a:lnTo>
                <a:lnTo>
                  <a:pt x="8077" y="20269"/>
                </a:lnTo>
                <a:lnTo>
                  <a:pt x="7683" y="20142"/>
                </a:lnTo>
                <a:lnTo>
                  <a:pt x="7772" y="19634"/>
                </a:lnTo>
                <a:lnTo>
                  <a:pt x="7251" y="19507"/>
                </a:lnTo>
                <a:lnTo>
                  <a:pt x="7035" y="19634"/>
                </a:lnTo>
                <a:lnTo>
                  <a:pt x="6896" y="19888"/>
                </a:lnTo>
                <a:lnTo>
                  <a:pt x="6870" y="19761"/>
                </a:lnTo>
                <a:lnTo>
                  <a:pt x="6832" y="19634"/>
                </a:lnTo>
                <a:lnTo>
                  <a:pt x="6413" y="19380"/>
                </a:lnTo>
                <a:lnTo>
                  <a:pt x="6197" y="19507"/>
                </a:lnTo>
                <a:lnTo>
                  <a:pt x="6527" y="19812"/>
                </a:lnTo>
                <a:lnTo>
                  <a:pt x="6705" y="19761"/>
                </a:lnTo>
                <a:lnTo>
                  <a:pt x="6781" y="19888"/>
                </a:lnTo>
                <a:lnTo>
                  <a:pt x="7137" y="20523"/>
                </a:lnTo>
                <a:lnTo>
                  <a:pt x="7073" y="19888"/>
                </a:lnTo>
                <a:lnTo>
                  <a:pt x="7277" y="20002"/>
                </a:lnTo>
                <a:lnTo>
                  <a:pt x="7493" y="20205"/>
                </a:lnTo>
                <a:lnTo>
                  <a:pt x="7594" y="20535"/>
                </a:lnTo>
                <a:lnTo>
                  <a:pt x="8166" y="20904"/>
                </a:lnTo>
                <a:lnTo>
                  <a:pt x="7645" y="20269"/>
                </a:lnTo>
                <a:lnTo>
                  <a:pt x="8280" y="20650"/>
                </a:lnTo>
                <a:lnTo>
                  <a:pt x="8293" y="20777"/>
                </a:lnTo>
                <a:lnTo>
                  <a:pt x="8407" y="20523"/>
                </a:lnTo>
                <a:lnTo>
                  <a:pt x="8470" y="20650"/>
                </a:lnTo>
                <a:lnTo>
                  <a:pt x="8864" y="21031"/>
                </a:lnTo>
                <a:lnTo>
                  <a:pt x="9398" y="21285"/>
                </a:lnTo>
                <a:lnTo>
                  <a:pt x="9093" y="20523"/>
                </a:lnTo>
                <a:lnTo>
                  <a:pt x="8991" y="20269"/>
                </a:lnTo>
                <a:lnTo>
                  <a:pt x="9474" y="20688"/>
                </a:lnTo>
                <a:lnTo>
                  <a:pt x="9563" y="20904"/>
                </a:lnTo>
                <a:lnTo>
                  <a:pt x="10083" y="20535"/>
                </a:lnTo>
                <a:lnTo>
                  <a:pt x="9334" y="20307"/>
                </a:lnTo>
                <a:lnTo>
                  <a:pt x="9372" y="19507"/>
                </a:lnTo>
                <a:lnTo>
                  <a:pt x="10579" y="20904"/>
                </a:lnTo>
                <a:lnTo>
                  <a:pt x="10312" y="20396"/>
                </a:lnTo>
                <a:lnTo>
                  <a:pt x="10477" y="20396"/>
                </a:lnTo>
                <a:lnTo>
                  <a:pt x="10414" y="20015"/>
                </a:lnTo>
                <a:lnTo>
                  <a:pt x="10642" y="20205"/>
                </a:lnTo>
                <a:lnTo>
                  <a:pt x="10769" y="20307"/>
                </a:lnTo>
                <a:lnTo>
                  <a:pt x="11061" y="20523"/>
                </a:lnTo>
                <a:lnTo>
                  <a:pt x="11150" y="20142"/>
                </a:lnTo>
                <a:lnTo>
                  <a:pt x="11188" y="20015"/>
                </a:lnTo>
                <a:lnTo>
                  <a:pt x="11277" y="19634"/>
                </a:lnTo>
                <a:lnTo>
                  <a:pt x="11468" y="19977"/>
                </a:lnTo>
                <a:lnTo>
                  <a:pt x="11620" y="20078"/>
                </a:lnTo>
                <a:lnTo>
                  <a:pt x="11696" y="20205"/>
                </a:lnTo>
                <a:lnTo>
                  <a:pt x="11772" y="20332"/>
                </a:lnTo>
                <a:lnTo>
                  <a:pt x="11874" y="20523"/>
                </a:lnTo>
                <a:lnTo>
                  <a:pt x="12103" y="20904"/>
                </a:lnTo>
                <a:lnTo>
                  <a:pt x="11938" y="20015"/>
                </a:lnTo>
                <a:lnTo>
                  <a:pt x="11925" y="19888"/>
                </a:lnTo>
                <a:lnTo>
                  <a:pt x="11874" y="19634"/>
                </a:lnTo>
                <a:lnTo>
                  <a:pt x="12407" y="20015"/>
                </a:lnTo>
                <a:lnTo>
                  <a:pt x="12522" y="20650"/>
                </a:lnTo>
                <a:lnTo>
                  <a:pt x="12128" y="20396"/>
                </a:lnTo>
                <a:lnTo>
                  <a:pt x="12458" y="20650"/>
                </a:lnTo>
                <a:lnTo>
                  <a:pt x="12623" y="20777"/>
                </a:lnTo>
                <a:lnTo>
                  <a:pt x="12598" y="20650"/>
                </a:lnTo>
                <a:lnTo>
                  <a:pt x="12446" y="19888"/>
                </a:lnTo>
                <a:lnTo>
                  <a:pt x="13296" y="20904"/>
                </a:lnTo>
                <a:lnTo>
                  <a:pt x="13474" y="20777"/>
                </a:lnTo>
                <a:lnTo>
                  <a:pt x="13233" y="20015"/>
                </a:lnTo>
                <a:lnTo>
                  <a:pt x="13919" y="20269"/>
                </a:lnTo>
                <a:lnTo>
                  <a:pt x="14287" y="20015"/>
                </a:lnTo>
                <a:lnTo>
                  <a:pt x="14325" y="20269"/>
                </a:lnTo>
                <a:lnTo>
                  <a:pt x="15214" y="20269"/>
                </a:lnTo>
                <a:lnTo>
                  <a:pt x="15633" y="20523"/>
                </a:lnTo>
                <a:lnTo>
                  <a:pt x="15659" y="20650"/>
                </a:lnTo>
                <a:lnTo>
                  <a:pt x="15608" y="20015"/>
                </a:lnTo>
                <a:lnTo>
                  <a:pt x="15595" y="19888"/>
                </a:lnTo>
                <a:lnTo>
                  <a:pt x="16040" y="20015"/>
                </a:lnTo>
                <a:lnTo>
                  <a:pt x="16179" y="19888"/>
                </a:lnTo>
                <a:lnTo>
                  <a:pt x="16319" y="19761"/>
                </a:lnTo>
                <a:lnTo>
                  <a:pt x="16319" y="20396"/>
                </a:lnTo>
                <a:lnTo>
                  <a:pt x="16217" y="20650"/>
                </a:lnTo>
                <a:lnTo>
                  <a:pt x="16471" y="20650"/>
                </a:lnTo>
                <a:lnTo>
                  <a:pt x="16459" y="20866"/>
                </a:lnTo>
                <a:lnTo>
                  <a:pt x="16548" y="20561"/>
                </a:lnTo>
                <a:lnTo>
                  <a:pt x="16586" y="20269"/>
                </a:lnTo>
                <a:lnTo>
                  <a:pt x="16764" y="20142"/>
                </a:lnTo>
                <a:lnTo>
                  <a:pt x="16764" y="20650"/>
                </a:lnTo>
                <a:lnTo>
                  <a:pt x="17145" y="20650"/>
                </a:lnTo>
                <a:lnTo>
                  <a:pt x="17373" y="20142"/>
                </a:lnTo>
                <a:lnTo>
                  <a:pt x="17487" y="19888"/>
                </a:lnTo>
                <a:lnTo>
                  <a:pt x="18021" y="20269"/>
                </a:lnTo>
                <a:close/>
              </a:path>
              <a:path w="74930" h="125730">
                <a:moveTo>
                  <a:pt x="18046" y="19189"/>
                </a:moveTo>
                <a:close/>
              </a:path>
              <a:path w="74930" h="125730">
                <a:moveTo>
                  <a:pt x="18072" y="123405"/>
                </a:moveTo>
                <a:lnTo>
                  <a:pt x="17983" y="123532"/>
                </a:lnTo>
                <a:lnTo>
                  <a:pt x="18072" y="123405"/>
                </a:lnTo>
                <a:close/>
              </a:path>
              <a:path w="74930" h="125730">
                <a:moveTo>
                  <a:pt x="18186" y="19253"/>
                </a:moveTo>
                <a:close/>
              </a:path>
              <a:path w="74930" h="125730">
                <a:moveTo>
                  <a:pt x="18275" y="19862"/>
                </a:moveTo>
                <a:lnTo>
                  <a:pt x="18161" y="19316"/>
                </a:lnTo>
                <a:lnTo>
                  <a:pt x="18186" y="19761"/>
                </a:lnTo>
                <a:close/>
              </a:path>
              <a:path w="74930" h="125730">
                <a:moveTo>
                  <a:pt x="18427" y="20002"/>
                </a:moveTo>
                <a:lnTo>
                  <a:pt x="18313" y="19761"/>
                </a:lnTo>
                <a:lnTo>
                  <a:pt x="18300" y="19888"/>
                </a:lnTo>
                <a:lnTo>
                  <a:pt x="18427" y="20002"/>
                </a:lnTo>
                <a:close/>
              </a:path>
              <a:path w="74930" h="125730">
                <a:moveTo>
                  <a:pt x="18884" y="20701"/>
                </a:moveTo>
                <a:lnTo>
                  <a:pt x="18846" y="20523"/>
                </a:lnTo>
                <a:lnTo>
                  <a:pt x="18884" y="20701"/>
                </a:lnTo>
                <a:close/>
              </a:path>
              <a:path w="74930" h="125730">
                <a:moveTo>
                  <a:pt x="20967" y="19659"/>
                </a:moveTo>
                <a:lnTo>
                  <a:pt x="20815" y="19723"/>
                </a:lnTo>
                <a:lnTo>
                  <a:pt x="20955" y="19900"/>
                </a:lnTo>
                <a:lnTo>
                  <a:pt x="20967" y="19659"/>
                </a:lnTo>
                <a:close/>
              </a:path>
              <a:path w="74930" h="125730">
                <a:moveTo>
                  <a:pt x="21666" y="51257"/>
                </a:moveTo>
                <a:close/>
              </a:path>
              <a:path w="74930" h="125730">
                <a:moveTo>
                  <a:pt x="22948" y="16967"/>
                </a:moveTo>
                <a:lnTo>
                  <a:pt x="22910" y="17094"/>
                </a:lnTo>
                <a:lnTo>
                  <a:pt x="22948" y="16967"/>
                </a:lnTo>
                <a:close/>
              </a:path>
              <a:path w="74930" h="125730">
                <a:moveTo>
                  <a:pt x="23825" y="50584"/>
                </a:moveTo>
                <a:close/>
              </a:path>
              <a:path w="74930" h="125730">
                <a:moveTo>
                  <a:pt x="24180" y="20675"/>
                </a:moveTo>
                <a:lnTo>
                  <a:pt x="24003" y="20535"/>
                </a:lnTo>
                <a:lnTo>
                  <a:pt x="23977" y="20739"/>
                </a:lnTo>
                <a:lnTo>
                  <a:pt x="24180" y="20675"/>
                </a:lnTo>
                <a:close/>
              </a:path>
              <a:path w="74930" h="125730">
                <a:moveTo>
                  <a:pt x="24574" y="20396"/>
                </a:moveTo>
                <a:lnTo>
                  <a:pt x="24384" y="20396"/>
                </a:lnTo>
                <a:lnTo>
                  <a:pt x="24574" y="20396"/>
                </a:lnTo>
                <a:close/>
              </a:path>
              <a:path w="74930" h="125730">
                <a:moveTo>
                  <a:pt x="26327" y="17856"/>
                </a:moveTo>
                <a:lnTo>
                  <a:pt x="26238" y="17094"/>
                </a:lnTo>
                <a:lnTo>
                  <a:pt x="25755" y="17094"/>
                </a:lnTo>
                <a:lnTo>
                  <a:pt x="26327" y="17856"/>
                </a:lnTo>
                <a:close/>
              </a:path>
              <a:path w="74930" h="125730">
                <a:moveTo>
                  <a:pt x="26670" y="17640"/>
                </a:moveTo>
                <a:lnTo>
                  <a:pt x="26504" y="17246"/>
                </a:lnTo>
                <a:lnTo>
                  <a:pt x="26314" y="17754"/>
                </a:lnTo>
                <a:lnTo>
                  <a:pt x="26670" y="17640"/>
                </a:lnTo>
                <a:close/>
              </a:path>
              <a:path w="74930" h="125730">
                <a:moveTo>
                  <a:pt x="27305" y="21742"/>
                </a:moveTo>
                <a:lnTo>
                  <a:pt x="27051" y="21805"/>
                </a:lnTo>
                <a:lnTo>
                  <a:pt x="27305" y="21742"/>
                </a:lnTo>
                <a:close/>
              </a:path>
              <a:path w="74930" h="125730">
                <a:moveTo>
                  <a:pt x="27571" y="21285"/>
                </a:moveTo>
                <a:lnTo>
                  <a:pt x="27533" y="20967"/>
                </a:lnTo>
                <a:lnTo>
                  <a:pt x="27317" y="21285"/>
                </a:lnTo>
                <a:lnTo>
                  <a:pt x="27571" y="21285"/>
                </a:lnTo>
                <a:close/>
              </a:path>
              <a:path w="74930" h="125730">
                <a:moveTo>
                  <a:pt x="27952" y="21285"/>
                </a:moveTo>
                <a:lnTo>
                  <a:pt x="27571" y="21285"/>
                </a:lnTo>
                <a:lnTo>
                  <a:pt x="27609" y="21666"/>
                </a:lnTo>
                <a:lnTo>
                  <a:pt x="27952" y="21285"/>
                </a:lnTo>
                <a:close/>
              </a:path>
              <a:path w="74930" h="125730">
                <a:moveTo>
                  <a:pt x="29667" y="21551"/>
                </a:moveTo>
                <a:lnTo>
                  <a:pt x="29527" y="21653"/>
                </a:lnTo>
                <a:lnTo>
                  <a:pt x="29654" y="21615"/>
                </a:lnTo>
                <a:close/>
              </a:path>
              <a:path w="74930" h="125730">
                <a:moveTo>
                  <a:pt x="30111" y="18884"/>
                </a:moveTo>
                <a:lnTo>
                  <a:pt x="29895" y="18745"/>
                </a:lnTo>
                <a:lnTo>
                  <a:pt x="29768" y="19075"/>
                </a:lnTo>
                <a:lnTo>
                  <a:pt x="30010" y="18923"/>
                </a:lnTo>
                <a:close/>
              </a:path>
              <a:path w="74930" h="125730">
                <a:moveTo>
                  <a:pt x="30441" y="19024"/>
                </a:moveTo>
                <a:lnTo>
                  <a:pt x="30353" y="18859"/>
                </a:lnTo>
                <a:lnTo>
                  <a:pt x="30111" y="18884"/>
                </a:lnTo>
                <a:lnTo>
                  <a:pt x="30302" y="19062"/>
                </a:lnTo>
                <a:lnTo>
                  <a:pt x="30441" y="19024"/>
                </a:lnTo>
                <a:close/>
              </a:path>
              <a:path w="74930" h="125730">
                <a:moveTo>
                  <a:pt x="31064" y="23063"/>
                </a:moveTo>
                <a:close/>
              </a:path>
              <a:path w="74930" h="125730">
                <a:moveTo>
                  <a:pt x="31318" y="24625"/>
                </a:moveTo>
                <a:lnTo>
                  <a:pt x="31115" y="24714"/>
                </a:lnTo>
                <a:lnTo>
                  <a:pt x="31318" y="24625"/>
                </a:lnTo>
                <a:close/>
              </a:path>
              <a:path w="74930" h="125730">
                <a:moveTo>
                  <a:pt x="31851" y="124904"/>
                </a:moveTo>
                <a:lnTo>
                  <a:pt x="31673" y="124955"/>
                </a:lnTo>
                <a:lnTo>
                  <a:pt x="31673" y="125310"/>
                </a:lnTo>
                <a:lnTo>
                  <a:pt x="31851" y="124904"/>
                </a:lnTo>
                <a:close/>
              </a:path>
              <a:path w="74930" h="125730">
                <a:moveTo>
                  <a:pt x="31915" y="25006"/>
                </a:moveTo>
                <a:close/>
              </a:path>
              <a:path w="74930" h="125730">
                <a:moveTo>
                  <a:pt x="32067" y="24841"/>
                </a:moveTo>
                <a:lnTo>
                  <a:pt x="32016" y="24714"/>
                </a:lnTo>
                <a:lnTo>
                  <a:pt x="32067" y="24841"/>
                </a:lnTo>
                <a:close/>
              </a:path>
              <a:path w="74930" h="125730">
                <a:moveTo>
                  <a:pt x="32512" y="122986"/>
                </a:moveTo>
                <a:lnTo>
                  <a:pt x="31673" y="123291"/>
                </a:lnTo>
                <a:lnTo>
                  <a:pt x="31496" y="123507"/>
                </a:lnTo>
                <a:lnTo>
                  <a:pt x="31661" y="123913"/>
                </a:lnTo>
                <a:lnTo>
                  <a:pt x="32219" y="123761"/>
                </a:lnTo>
                <a:lnTo>
                  <a:pt x="32512" y="122986"/>
                </a:lnTo>
                <a:close/>
              </a:path>
              <a:path w="74930" h="125730">
                <a:moveTo>
                  <a:pt x="32524" y="25603"/>
                </a:moveTo>
                <a:close/>
              </a:path>
              <a:path w="74930" h="125730">
                <a:moveTo>
                  <a:pt x="32854" y="42113"/>
                </a:moveTo>
                <a:lnTo>
                  <a:pt x="32778" y="41478"/>
                </a:lnTo>
                <a:lnTo>
                  <a:pt x="32626" y="41732"/>
                </a:lnTo>
                <a:lnTo>
                  <a:pt x="32435" y="41986"/>
                </a:lnTo>
                <a:lnTo>
                  <a:pt x="32423" y="42240"/>
                </a:lnTo>
                <a:lnTo>
                  <a:pt x="32562" y="42494"/>
                </a:lnTo>
                <a:lnTo>
                  <a:pt x="32486" y="42113"/>
                </a:lnTo>
                <a:lnTo>
                  <a:pt x="32639" y="42113"/>
                </a:lnTo>
                <a:lnTo>
                  <a:pt x="32804" y="42494"/>
                </a:lnTo>
                <a:lnTo>
                  <a:pt x="32854" y="42113"/>
                </a:lnTo>
                <a:close/>
              </a:path>
              <a:path w="74930" h="125730">
                <a:moveTo>
                  <a:pt x="33426" y="47828"/>
                </a:moveTo>
                <a:lnTo>
                  <a:pt x="33223" y="47574"/>
                </a:lnTo>
                <a:lnTo>
                  <a:pt x="33134" y="47701"/>
                </a:lnTo>
                <a:lnTo>
                  <a:pt x="33223" y="47828"/>
                </a:lnTo>
                <a:lnTo>
                  <a:pt x="33426" y="47828"/>
                </a:lnTo>
                <a:close/>
              </a:path>
              <a:path w="74930" h="125730">
                <a:moveTo>
                  <a:pt x="33667" y="41211"/>
                </a:moveTo>
                <a:lnTo>
                  <a:pt x="33642" y="41084"/>
                </a:lnTo>
                <a:lnTo>
                  <a:pt x="33312" y="40944"/>
                </a:lnTo>
                <a:lnTo>
                  <a:pt x="33045" y="40970"/>
                </a:lnTo>
                <a:lnTo>
                  <a:pt x="33223" y="41275"/>
                </a:lnTo>
                <a:lnTo>
                  <a:pt x="33362" y="41186"/>
                </a:lnTo>
                <a:lnTo>
                  <a:pt x="33667" y="41211"/>
                </a:lnTo>
                <a:close/>
              </a:path>
              <a:path w="74930" h="125730">
                <a:moveTo>
                  <a:pt x="34340" y="25311"/>
                </a:moveTo>
                <a:lnTo>
                  <a:pt x="34137" y="25336"/>
                </a:lnTo>
                <a:lnTo>
                  <a:pt x="34163" y="25476"/>
                </a:lnTo>
                <a:lnTo>
                  <a:pt x="34340" y="25311"/>
                </a:lnTo>
                <a:close/>
              </a:path>
              <a:path w="74930" h="125730">
                <a:moveTo>
                  <a:pt x="34874" y="29603"/>
                </a:moveTo>
                <a:lnTo>
                  <a:pt x="34734" y="29641"/>
                </a:lnTo>
                <a:lnTo>
                  <a:pt x="34874" y="29603"/>
                </a:lnTo>
                <a:close/>
              </a:path>
              <a:path w="74930" h="125730">
                <a:moveTo>
                  <a:pt x="35344" y="39573"/>
                </a:moveTo>
                <a:lnTo>
                  <a:pt x="34810" y="39446"/>
                </a:lnTo>
                <a:lnTo>
                  <a:pt x="34785" y="39573"/>
                </a:lnTo>
                <a:lnTo>
                  <a:pt x="35153" y="39636"/>
                </a:lnTo>
                <a:lnTo>
                  <a:pt x="35344" y="39573"/>
                </a:lnTo>
                <a:close/>
              </a:path>
              <a:path w="74930" h="125730">
                <a:moveTo>
                  <a:pt x="35547" y="39687"/>
                </a:moveTo>
                <a:lnTo>
                  <a:pt x="35153" y="39636"/>
                </a:lnTo>
                <a:lnTo>
                  <a:pt x="35509" y="39954"/>
                </a:lnTo>
                <a:lnTo>
                  <a:pt x="35547" y="39687"/>
                </a:lnTo>
                <a:close/>
              </a:path>
              <a:path w="74930" h="125730">
                <a:moveTo>
                  <a:pt x="35953" y="34544"/>
                </a:moveTo>
                <a:close/>
              </a:path>
              <a:path w="74930" h="125730">
                <a:moveTo>
                  <a:pt x="35991" y="34061"/>
                </a:moveTo>
                <a:lnTo>
                  <a:pt x="35864" y="33934"/>
                </a:lnTo>
                <a:lnTo>
                  <a:pt x="35090" y="33883"/>
                </a:lnTo>
                <a:lnTo>
                  <a:pt x="35293" y="34099"/>
                </a:lnTo>
                <a:lnTo>
                  <a:pt x="35991" y="34061"/>
                </a:lnTo>
                <a:close/>
              </a:path>
              <a:path w="74930" h="125730">
                <a:moveTo>
                  <a:pt x="36817" y="22936"/>
                </a:moveTo>
                <a:close/>
              </a:path>
              <a:path w="74930" h="125730">
                <a:moveTo>
                  <a:pt x="36893" y="122897"/>
                </a:moveTo>
                <a:lnTo>
                  <a:pt x="36347" y="122313"/>
                </a:lnTo>
                <a:lnTo>
                  <a:pt x="35814" y="123101"/>
                </a:lnTo>
                <a:lnTo>
                  <a:pt x="35610" y="122847"/>
                </a:lnTo>
                <a:lnTo>
                  <a:pt x="35052" y="123774"/>
                </a:lnTo>
                <a:lnTo>
                  <a:pt x="34505" y="123952"/>
                </a:lnTo>
                <a:lnTo>
                  <a:pt x="34036" y="123698"/>
                </a:lnTo>
                <a:lnTo>
                  <a:pt x="34086" y="123418"/>
                </a:lnTo>
                <a:lnTo>
                  <a:pt x="33921" y="123634"/>
                </a:lnTo>
                <a:lnTo>
                  <a:pt x="33185" y="123380"/>
                </a:lnTo>
                <a:lnTo>
                  <a:pt x="32956" y="123875"/>
                </a:lnTo>
                <a:lnTo>
                  <a:pt x="33756" y="124345"/>
                </a:lnTo>
                <a:lnTo>
                  <a:pt x="34709" y="124231"/>
                </a:lnTo>
                <a:lnTo>
                  <a:pt x="35598" y="123609"/>
                </a:lnTo>
                <a:lnTo>
                  <a:pt x="35826" y="123723"/>
                </a:lnTo>
                <a:lnTo>
                  <a:pt x="35661" y="123952"/>
                </a:lnTo>
                <a:lnTo>
                  <a:pt x="35636" y="124091"/>
                </a:lnTo>
                <a:lnTo>
                  <a:pt x="36245" y="123634"/>
                </a:lnTo>
                <a:lnTo>
                  <a:pt x="36893" y="122897"/>
                </a:lnTo>
                <a:close/>
              </a:path>
              <a:path w="74930" h="125730">
                <a:moveTo>
                  <a:pt x="37096" y="22936"/>
                </a:moveTo>
                <a:lnTo>
                  <a:pt x="36982" y="22555"/>
                </a:lnTo>
                <a:lnTo>
                  <a:pt x="36639" y="22809"/>
                </a:lnTo>
                <a:lnTo>
                  <a:pt x="36817" y="22936"/>
                </a:lnTo>
                <a:lnTo>
                  <a:pt x="37096" y="22936"/>
                </a:lnTo>
                <a:close/>
              </a:path>
              <a:path w="74930" h="125730">
                <a:moveTo>
                  <a:pt x="37350" y="23037"/>
                </a:moveTo>
                <a:lnTo>
                  <a:pt x="37096" y="22936"/>
                </a:lnTo>
                <a:lnTo>
                  <a:pt x="37350" y="23037"/>
                </a:lnTo>
                <a:close/>
              </a:path>
              <a:path w="74930" h="125730">
                <a:moveTo>
                  <a:pt x="39243" y="69405"/>
                </a:moveTo>
                <a:lnTo>
                  <a:pt x="38912" y="69418"/>
                </a:lnTo>
                <a:lnTo>
                  <a:pt x="39243" y="69405"/>
                </a:lnTo>
                <a:close/>
              </a:path>
              <a:path w="74930" h="125730">
                <a:moveTo>
                  <a:pt x="39293" y="26238"/>
                </a:moveTo>
                <a:lnTo>
                  <a:pt x="39001" y="26365"/>
                </a:lnTo>
                <a:lnTo>
                  <a:pt x="39192" y="26517"/>
                </a:lnTo>
                <a:lnTo>
                  <a:pt x="39293" y="26238"/>
                </a:lnTo>
                <a:close/>
              </a:path>
              <a:path w="74930" h="125730">
                <a:moveTo>
                  <a:pt x="39700" y="27279"/>
                </a:moveTo>
                <a:lnTo>
                  <a:pt x="39649" y="27127"/>
                </a:lnTo>
                <a:lnTo>
                  <a:pt x="39192" y="26517"/>
                </a:lnTo>
                <a:lnTo>
                  <a:pt x="39077" y="26847"/>
                </a:lnTo>
                <a:lnTo>
                  <a:pt x="38963" y="27571"/>
                </a:lnTo>
                <a:lnTo>
                  <a:pt x="39700" y="27279"/>
                </a:lnTo>
                <a:close/>
              </a:path>
              <a:path w="74930" h="125730">
                <a:moveTo>
                  <a:pt x="40525" y="36398"/>
                </a:moveTo>
                <a:lnTo>
                  <a:pt x="40436" y="36144"/>
                </a:lnTo>
                <a:lnTo>
                  <a:pt x="40424" y="36271"/>
                </a:lnTo>
                <a:lnTo>
                  <a:pt x="40525" y="36398"/>
                </a:lnTo>
                <a:close/>
              </a:path>
              <a:path w="74930" h="125730">
                <a:moveTo>
                  <a:pt x="40665" y="31724"/>
                </a:moveTo>
                <a:close/>
              </a:path>
              <a:path w="74930" h="125730">
                <a:moveTo>
                  <a:pt x="40703" y="33845"/>
                </a:moveTo>
                <a:lnTo>
                  <a:pt x="40487" y="33934"/>
                </a:lnTo>
                <a:lnTo>
                  <a:pt x="40360" y="34023"/>
                </a:lnTo>
                <a:lnTo>
                  <a:pt x="40424" y="34188"/>
                </a:lnTo>
                <a:lnTo>
                  <a:pt x="40703" y="33845"/>
                </a:lnTo>
                <a:close/>
              </a:path>
              <a:path w="74930" h="125730">
                <a:moveTo>
                  <a:pt x="41033" y="30429"/>
                </a:moveTo>
                <a:lnTo>
                  <a:pt x="39331" y="30048"/>
                </a:lnTo>
                <a:lnTo>
                  <a:pt x="38760" y="29921"/>
                </a:lnTo>
                <a:lnTo>
                  <a:pt x="39852" y="29540"/>
                </a:lnTo>
                <a:lnTo>
                  <a:pt x="40220" y="29413"/>
                </a:lnTo>
                <a:lnTo>
                  <a:pt x="39700" y="28651"/>
                </a:lnTo>
                <a:lnTo>
                  <a:pt x="39014" y="27635"/>
                </a:lnTo>
                <a:lnTo>
                  <a:pt x="38862" y="27419"/>
                </a:lnTo>
                <a:lnTo>
                  <a:pt x="38785" y="27635"/>
                </a:lnTo>
                <a:lnTo>
                  <a:pt x="38671" y="27127"/>
                </a:lnTo>
                <a:lnTo>
                  <a:pt x="38417" y="26746"/>
                </a:lnTo>
                <a:lnTo>
                  <a:pt x="38328" y="26619"/>
                </a:lnTo>
                <a:lnTo>
                  <a:pt x="38976" y="26365"/>
                </a:lnTo>
                <a:lnTo>
                  <a:pt x="38074" y="26238"/>
                </a:lnTo>
                <a:lnTo>
                  <a:pt x="37922" y="25222"/>
                </a:lnTo>
                <a:lnTo>
                  <a:pt x="37934" y="24968"/>
                </a:lnTo>
                <a:lnTo>
                  <a:pt x="38379" y="25222"/>
                </a:lnTo>
                <a:lnTo>
                  <a:pt x="38569" y="25222"/>
                </a:lnTo>
                <a:lnTo>
                  <a:pt x="38303" y="24968"/>
                </a:lnTo>
                <a:lnTo>
                  <a:pt x="38023" y="24714"/>
                </a:lnTo>
                <a:lnTo>
                  <a:pt x="37757" y="24460"/>
                </a:lnTo>
                <a:lnTo>
                  <a:pt x="37769" y="23952"/>
                </a:lnTo>
                <a:lnTo>
                  <a:pt x="37769" y="23825"/>
                </a:lnTo>
                <a:lnTo>
                  <a:pt x="37769" y="23571"/>
                </a:lnTo>
                <a:lnTo>
                  <a:pt x="37769" y="23444"/>
                </a:lnTo>
                <a:lnTo>
                  <a:pt x="36804" y="22961"/>
                </a:lnTo>
                <a:lnTo>
                  <a:pt x="36436" y="23444"/>
                </a:lnTo>
                <a:lnTo>
                  <a:pt x="35902" y="23317"/>
                </a:lnTo>
                <a:lnTo>
                  <a:pt x="35356" y="23202"/>
                </a:lnTo>
                <a:lnTo>
                  <a:pt x="36258" y="22809"/>
                </a:lnTo>
                <a:lnTo>
                  <a:pt x="35191" y="22631"/>
                </a:lnTo>
                <a:lnTo>
                  <a:pt x="35191" y="26365"/>
                </a:lnTo>
                <a:lnTo>
                  <a:pt x="34772" y="26746"/>
                </a:lnTo>
                <a:lnTo>
                  <a:pt x="34467" y="26746"/>
                </a:lnTo>
                <a:lnTo>
                  <a:pt x="34505" y="26619"/>
                </a:lnTo>
                <a:lnTo>
                  <a:pt x="34848" y="26619"/>
                </a:lnTo>
                <a:lnTo>
                  <a:pt x="35191" y="26365"/>
                </a:lnTo>
                <a:lnTo>
                  <a:pt x="35191" y="22631"/>
                </a:lnTo>
                <a:lnTo>
                  <a:pt x="34772" y="22555"/>
                </a:lnTo>
                <a:lnTo>
                  <a:pt x="35547" y="22174"/>
                </a:lnTo>
                <a:lnTo>
                  <a:pt x="35801" y="22047"/>
                </a:lnTo>
                <a:lnTo>
                  <a:pt x="36322" y="21793"/>
                </a:lnTo>
                <a:lnTo>
                  <a:pt x="35915" y="21793"/>
                </a:lnTo>
                <a:lnTo>
                  <a:pt x="35699" y="22047"/>
                </a:lnTo>
                <a:lnTo>
                  <a:pt x="35763" y="21793"/>
                </a:lnTo>
                <a:lnTo>
                  <a:pt x="36131" y="21666"/>
                </a:lnTo>
                <a:lnTo>
                  <a:pt x="35509" y="21285"/>
                </a:lnTo>
                <a:lnTo>
                  <a:pt x="35331" y="21793"/>
                </a:lnTo>
                <a:lnTo>
                  <a:pt x="34963" y="21412"/>
                </a:lnTo>
                <a:lnTo>
                  <a:pt x="35115" y="21285"/>
                </a:lnTo>
                <a:lnTo>
                  <a:pt x="35255" y="21285"/>
                </a:lnTo>
                <a:lnTo>
                  <a:pt x="35471" y="21158"/>
                </a:lnTo>
                <a:lnTo>
                  <a:pt x="34455" y="21412"/>
                </a:lnTo>
                <a:lnTo>
                  <a:pt x="34239" y="20904"/>
                </a:lnTo>
                <a:lnTo>
                  <a:pt x="34366" y="20650"/>
                </a:lnTo>
                <a:lnTo>
                  <a:pt x="33858" y="20269"/>
                </a:lnTo>
                <a:lnTo>
                  <a:pt x="32791" y="20904"/>
                </a:lnTo>
                <a:lnTo>
                  <a:pt x="32664" y="20650"/>
                </a:lnTo>
                <a:lnTo>
                  <a:pt x="32359" y="20078"/>
                </a:lnTo>
                <a:lnTo>
                  <a:pt x="32473" y="19888"/>
                </a:lnTo>
                <a:lnTo>
                  <a:pt x="32753" y="19634"/>
                </a:lnTo>
                <a:lnTo>
                  <a:pt x="33032" y="19380"/>
                </a:lnTo>
                <a:lnTo>
                  <a:pt x="32258" y="19634"/>
                </a:lnTo>
                <a:lnTo>
                  <a:pt x="32321" y="19507"/>
                </a:lnTo>
                <a:lnTo>
                  <a:pt x="32385" y="19380"/>
                </a:lnTo>
                <a:lnTo>
                  <a:pt x="32626" y="18872"/>
                </a:lnTo>
                <a:lnTo>
                  <a:pt x="32080" y="18872"/>
                </a:lnTo>
                <a:lnTo>
                  <a:pt x="32054" y="19380"/>
                </a:lnTo>
                <a:lnTo>
                  <a:pt x="31686" y="19126"/>
                </a:lnTo>
                <a:lnTo>
                  <a:pt x="31115" y="19507"/>
                </a:lnTo>
                <a:lnTo>
                  <a:pt x="30937" y="19126"/>
                </a:lnTo>
                <a:lnTo>
                  <a:pt x="31343" y="18999"/>
                </a:lnTo>
                <a:lnTo>
                  <a:pt x="30607" y="18745"/>
                </a:lnTo>
                <a:lnTo>
                  <a:pt x="30670" y="18872"/>
                </a:lnTo>
                <a:lnTo>
                  <a:pt x="30734" y="19316"/>
                </a:lnTo>
                <a:lnTo>
                  <a:pt x="30340" y="19507"/>
                </a:lnTo>
                <a:lnTo>
                  <a:pt x="30480" y="20142"/>
                </a:lnTo>
                <a:lnTo>
                  <a:pt x="30226" y="19888"/>
                </a:lnTo>
                <a:lnTo>
                  <a:pt x="30238" y="19761"/>
                </a:lnTo>
                <a:lnTo>
                  <a:pt x="29781" y="19634"/>
                </a:lnTo>
                <a:lnTo>
                  <a:pt x="29781" y="19507"/>
                </a:lnTo>
                <a:lnTo>
                  <a:pt x="29768" y="19126"/>
                </a:lnTo>
                <a:lnTo>
                  <a:pt x="29235" y="19507"/>
                </a:lnTo>
                <a:lnTo>
                  <a:pt x="29146" y="19380"/>
                </a:lnTo>
                <a:lnTo>
                  <a:pt x="29044" y="18999"/>
                </a:lnTo>
                <a:lnTo>
                  <a:pt x="29133" y="18745"/>
                </a:lnTo>
                <a:lnTo>
                  <a:pt x="29298" y="18491"/>
                </a:lnTo>
                <a:lnTo>
                  <a:pt x="29400" y="18237"/>
                </a:lnTo>
                <a:lnTo>
                  <a:pt x="29006" y="18745"/>
                </a:lnTo>
                <a:lnTo>
                  <a:pt x="28460" y="18110"/>
                </a:lnTo>
                <a:lnTo>
                  <a:pt x="28206" y="18491"/>
                </a:lnTo>
                <a:lnTo>
                  <a:pt x="28130" y="18618"/>
                </a:lnTo>
                <a:lnTo>
                  <a:pt x="28244" y="18364"/>
                </a:lnTo>
                <a:lnTo>
                  <a:pt x="28282" y="18110"/>
                </a:lnTo>
                <a:lnTo>
                  <a:pt x="27978" y="18618"/>
                </a:lnTo>
                <a:lnTo>
                  <a:pt x="27965" y="17983"/>
                </a:lnTo>
                <a:lnTo>
                  <a:pt x="27470" y="17729"/>
                </a:lnTo>
                <a:lnTo>
                  <a:pt x="27876" y="18999"/>
                </a:lnTo>
                <a:lnTo>
                  <a:pt x="27381" y="18364"/>
                </a:lnTo>
                <a:lnTo>
                  <a:pt x="27520" y="18224"/>
                </a:lnTo>
                <a:lnTo>
                  <a:pt x="27000" y="17856"/>
                </a:lnTo>
                <a:lnTo>
                  <a:pt x="26301" y="18364"/>
                </a:lnTo>
                <a:lnTo>
                  <a:pt x="25793" y="17983"/>
                </a:lnTo>
                <a:lnTo>
                  <a:pt x="25793" y="17856"/>
                </a:lnTo>
                <a:lnTo>
                  <a:pt x="25755" y="17094"/>
                </a:lnTo>
                <a:lnTo>
                  <a:pt x="25361" y="17094"/>
                </a:lnTo>
                <a:lnTo>
                  <a:pt x="24396" y="17856"/>
                </a:lnTo>
                <a:lnTo>
                  <a:pt x="23634" y="17602"/>
                </a:lnTo>
                <a:lnTo>
                  <a:pt x="23698" y="18224"/>
                </a:lnTo>
                <a:lnTo>
                  <a:pt x="23583" y="18872"/>
                </a:lnTo>
                <a:lnTo>
                  <a:pt x="23482" y="18364"/>
                </a:lnTo>
                <a:lnTo>
                  <a:pt x="23368" y="17856"/>
                </a:lnTo>
                <a:lnTo>
                  <a:pt x="23342" y="17729"/>
                </a:lnTo>
                <a:lnTo>
                  <a:pt x="23317" y="17602"/>
                </a:lnTo>
                <a:lnTo>
                  <a:pt x="23215" y="17094"/>
                </a:lnTo>
                <a:lnTo>
                  <a:pt x="22999" y="17348"/>
                </a:lnTo>
                <a:lnTo>
                  <a:pt x="22898" y="17602"/>
                </a:lnTo>
                <a:lnTo>
                  <a:pt x="22910" y="17462"/>
                </a:lnTo>
                <a:lnTo>
                  <a:pt x="22910" y="17094"/>
                </a:lnTo>
                <a:lnTo>
                  <a:pt x="22377" y="16967"/>
                </a:lnTo>
                <a:lnTo>
                  <a:pt x="21780" y="17475"/>
                </a:lnTo>
                <a:lnTo>
                  <a:pt x="20980" y="17729"/>
                </a:lnTo>
                <a:lnTo>
                  <a:pt x="21056" y="17462"/>
                </a:lnTo>
                <a:lnTo>
                  <a:pt x="20916" y="17348"/>
                </a:lnTo>
                <a:lnTo>
                  <a:pt x="20751" y="17221"/>
                </a:lnTo>
                <a:lnTo>
                  <a:pt x="20231" y="17348"/>
                </a:lnTo>
                <a:lnTo>
                  <a:pt x="19888" y="17221"/>
                </a:lnTo>
                <a:lnTo>
                  <a:pt x="19799" y="17475"/>
                </a:lnTo>
                <a:lnTo>
                  <a:pt x="19608" y="17475"/>
                </a:lnTo>
                <a:lnTo>
                  <a:pt x="19735" y="17856"/>
                </a:lnTo>
                <a:lnTo>
                  <a:pt x="18580" y="16205"/>
                </a:lnTo>
                <a:lnTo>
                  <a:pt x="17983" y="18389"/>
                </a:lnTo>
                <a:lnTo>
                  <a:pt x="18097" y="19062"/>
                </a:lnTo>
                <a:lnTo>
                  <a:pt x="18186" y="19253"/>
                </a:lnTo>
                <a:lnTo>
                  <a:pt x="18326" y="19253"/>
                </a:lnTo>
                <a:lnTo>
                  <a:pt x="18364" y="19761"/>
                </a:lnTo>
                <a:lnTo>
                  <a:pt x="18491" y="19507"/>
                </a:lnTo>
                <a:lnTo>
                  <a:pt x="18567" y="20116"/>
                </a:lnTo>
                <a:lnTo>
                  <a:pt x="18732" y="20269"/>
                </a:lnTo>
                <a:lnTo>
                  <a:pt x="18846" y="20523"/>
                </a:lnTo>
                <a:lnTo>
                  <a:pt x="18808" y="19888"/>
                </a:lnTo>
                <a:lnTo>
                  <a:pt x="19342" y="19888"/>
                </a:lnTo>
                <a:lnTo>
                  <a:pt x="19240" y="20535"/>
                </a:lnTo>
                <a:lnTo>
                  <a:pt x="19367" y="20650"/>
                </a:lnTo>
                <a:lnTo>
                  <a:pt x="19443" y="20269"/>
                </a:lnTo>
                <a:lnTo>
                  <a:pt x="19697" y="20650"/>
                </a:lnTo>
                <a:lnTo>
                  <a:pt x="19685" y="20269"/>
                </a:lnTo>
                <a:lnTo>
                  <a:pt x="19685" y="20015"/>
                </a:lnTo>
                <a:lnTo>
                  <a:pt x="19875" y="20396"/>
                </a:lnTo>
                <a:lnTo>
                  <a:pt x="20066" y="20142"/>
                </a:lnTo>
                <a:lnTo>
                  <a:pt x="20815" y="20269"/>
                </a:lnTo>
                <a:lnTo>
                  <a:pt x="20764" y="20142"/>
                </a:lnTo>
                <a:lnTo>
                  <a:pt x="20713" y="20015"/>
                </a:lnTo>
                <a:lnTo>
                  <a:pt x="20675" y="19888"/>
                </a:lnTo>
                <a:lnTo>
                  <a:pt x="20574" y="19634"/>
                </a:lnTo>
                <a:lnTo>
                  <a:pt x="20637" y="19507"/>
                </a:lnTo>
                <a:lnTo>
                  <a:pt x="21107" y="18999"/>
                </a:lnTo>
                <a:lnTo>
                  <a:pt x="21221" y="18872"/>
                </a:lnTo>
                <a:lnTo>
                  <a:pt x="21958" y="19888"/>
                </a:lnTo>
                <a:lnTo>
                  <a:pt x="22606" y="19634"/>
                </a:lnTo>
                <a:lnTo>
                  <a:pt x="22606" y="19888"/>
                </a:lnTo>
                <a:lnTo>
                  <a:pt x="22999" y="19634"/>
                </a:lnTo>
                <a:lnTo>
                  <a:pt x="23482" y="19761"/>
                </a:lnTo>
                <a:lnTo>
                  <a:pt x="23583" y="19634"/>
                </a:lnTo>
                <a:lnTo>
                  <a:pt x="23787" y="19380"/>
                </a:lnTo>
                <a:lnTo>
                  <a:pt x="23914" y="19380"/>
                </a:lnTo>
                <a:lnTo>
                  <a:pt x="23964" y="20015"/>
                </a:lnTo>
                <a:lnTo>
                  <a:pt x="24269" y="19888"/>
                </a:lnTo>
                <a:lnTo>
                  <a:pt x="24333" y="19634"/>
                </a:lnTo>
                <a:lnTo>
                  <a:pt x="24561" y="19862"/>
                </a:lnTo>
                <a:lnTo>
                  <a:pt x="24676" y="20078"/>
                </a:lnTo>
                <a:lnTo>
                  <a:pt x="24549" y="20332"/>
                </a:lnTo>
                <a:lnTo>
                  <a:pt x="24739" y="20523"/>
                </a:lnTo>
                <a:lnTo>
                  <a:pt x="24790" y="20904"/>
                </a:lnTo>
                <a:lnTo>
                  <a:pt x="25273" y="20396"/>
                </a:lnTo>
                <a:lnTo>
                  <a:pt x="25057" y="20904"/>
                </a:lnTo>
                <a:lnTo>
                  <a:pt x="25450" y="21031"/>
                </a:lnTo>
                <a:lnTo>
                  <a:pt x="25463" y="20523"/>
                </a:lnTo>
                <a:lnTo>
                  <a:pt x="25654" y="20396"/>
                </a:lnTo>
                <a:lnTo>
                  <a:pt x="25819" y="20523"/>
                </a:lnTo>
                <a:lnTo>
                  <a:pt x="25946" y="20777"/>
                </a:lnTo>
                <a:lnTo>
                  <a:pt x="25831" y="21412"/>
                </a:lnTo>
                <a:lnTo>
                  <a:pt x="26301" y="22301"/>
                </a:lnTo>
                <a:lnTo>
                  <a:pt x="27432" y="20142"/>
                </a:lnTo>
                <a:lnTo>
                  <a:pt x="27533" y="20967"/>
                </a:lnTo>
                <a:lnTo>
                  <a:pt x="27647" y="20777"/>
                </a:lnTo>
                <a:lnTo>
                  <a:pt x="27978" y="20904"/>
                </a:lnTo>
                <a:lnTo>
                  <a:pt x="28003" y="22047"/>
                </a:lnTo>
                <a:lnTo>
                  <a:pt x="28346" y="22555"/>
                </a:lnTo>
                <a:lnTo>
                  <a:pt x="28829" y="21158"/>
                </a:lnTo>
                <a:lnTo>
                  <a:pt x="29197" y="21666"/>
                </a:lnTo>
                <a:lnTo>
                  <a:pt x="29311" y="21158"/>
                </a:lnTo>
                <a:lnTo>
                  <a:pt x="29400" y="20777"/>
                </a:lnTo>
                <a:lnTo>
                  <a:pt x="29425" y="20650"/>
                </a:lnTo>
                <a:lnTo>
                  <a:pt x="29895" y="20650"/>
                </a:lnTo>
                <a:lnTo>
                  <a:pt x="30048" y="20777"/>
                </a:lnTo>
                <a:lnTo>
                  <a:pt x="30149" y="21018"/>
                </a:lnTo>
                <a:lnTo>
                  <a:pt x="29845" y="21793"/>
                </a:lnTo>
                <a:lnTo>
                  <a:pt x="29552" y="21920"/>
                </a:lnTo>
                <a:lnTo>
                  <a:pt x="29527" y="21666"/>
                </a:lnTo>
                <a:lnTo>
                  <a:pt x="29210" y="21793"/>
                </a:lnTo>
                <a:lnTo>
                  <a:pt x="29222" y="22047"/>
                </a:lnTo>
                <a:lnTo>
                  <a:pt x="29362" y="21920"/>
                </a:lnTo>
                <a:lnTo>
                  <a:pt x="29413" y="22174"/>
                </a:lnTo>
                <a:lnTo>
                  <a:pt x="29743" y="22288"/>
                </a:lnTo>
                <a:lnTo>
                  <a:pt x="29540" y="22682"/>
                </a:lnTo>
                <a:lnTo>
                  <a:pt x="29845" y="22555"/>
                </a:lnTo>
                <a:lnTo>
                  <a:pt x="29908" y="22682"/>
                </a:lnTo>
                <a:lnTo>
                  <a:pt x="30302" y="22428"/>
                </a:lnTo>
                <a:lnTo>
                  <a:pt x="30530" y="22936"/>
                </a:lnTo>
                <a:lnTo>
                  <a:pt x="30657" y="22428"/>
                </a:lnTo>
                <a:lnTo>
                  <a:pt x="31051" y="23050"/>
                </a:lnTo>
                <a:lnTo>
                  <a:pt x="31165" y="22428"/>
                </a:lnTo>
                <a:lnTo>
                  <a:pt x="31203" y="22174"/>
                </a:lnTo>
                <a:lnTo>
                  <a:pt x="31584" y="22288"/>
                </a:lnTo>
                <a:lnTo>
                  <a:pt x="31623" y="22809"/>
                </a:lnTo>
                <a:lnTo>
                  <a:pt x="31064" y="23050"/>
                </a:lnTo>
                <a:lnTo>
                  <a:pt x="31584" y="23063"/>
                </a:lnTo>
                <a:lnTo>
                  <a:pt x="31623" y="23444"/>
                </a:lnTo>
                <a:lnTo>
                  <a:pt x="31216" y="23571"/>
                </a:lnTo>
                <a:lnTo>
                  <a:pt x="31013" y="23698"/>
                </a:lnTo>
                <a:lnTo>
                  <a:pt x="31610" y="23571"/>
                </a:lnTo>
                <a:lnTo>
                  <a:pt x="31521" y="23825"/>
                </a:lnTo>
                <a:lnTo>
                  <a:pt x="31407" y="24714"/>
                </a:lnTo>
                <a:lnTo>
                  <a:pt x="31673" y="24333"/>
                </a:lnTo>
                <a:lnTo>
                  <a:pt x="31699" y="24460"/>
                </a:lnTo>
                <a:lnTo>
                  <a:pt x="31686" y="24587"/>
                </a:lnTo>
                <a:lnTo>
                  <a:pt x="31610" y="24714"/>
                </a:lnTo>
                <a:lnTo>
                  <a:pt x="31940" y="24460"/>
                </a:lnTo>
                <a:lnTo>
                  <a:pt x="31991" y="24333"/>
                </a:lnTo>
                <a:lnTo>
                  <a:pt x="32131" y="23952"/>
                </a:lnTo>
                <a:lnTo>
                  <a:pt x="32639" y="23825"/>
                </a:lnTo>
                <a:lnTo>
                  <a:pt x="32600" y="24079"/>
                </a:lnTo>
                <a:lnTo>
                  <a:pt x="33185" y="23952"/>
                </a:lnTo>
                <a:lnTo>
                  <a:pt x="32715" y="24460"/>
                </a:lnTo>
                <a:lnTo>
                  <a:pt x="32600" y="24079"/>
                </a:lnTo>
                <a:lnTo>
                  <a:pt x="32562" y="23952"/>
                </a:lnTo>
                <a:lnTo>
                  <a:pt x="32524" y="24079"/>
                </a:lnTo>
                <a:lnTo>
                  <a:pt x="32245" y="24968"/>
                </a:lnTo>
                <a:lnTo>
                  <a:pt x="32067" y="24841"/>
                </a:lnTo>
                <a:lnTo>
                  <a:pt x="32029" y="25095"/>
                </a:lnTo>
                <a:lnTo>
                  <a:pt x="31737" y="25730"/>
                </a:lnTo>
                <a:lnTo>
                  <a:pt x="32397" y="24968"/>
                </a:lnTo>
                <a:lnTo>
                  <a:pt x="32613" y="24714"/>
                </a:lnTo>
                <a:lnTo>
                  <a:pt x="32918" y="25095"/>
                </a:lnTo>
                <a:lnTo>
                  <a:pt x="32575" y="25222"/>
                </a:lnTo>
                <a:lnTo>
                  <a:pt x="32499" y="25438"/>
                </a:lnTo>
                <a:lnTo>
                  <a:pt x="32981" y="25095"/>
                </a:lnTo>
                <a:lnTo>
                  <a:pt x="33312" y="25095"/>
                </a:lnTo>
                <a:lnTo>
                  <a:pt x="33248" y="25476"/>
                </a:lnTo>
                <a:lnTo>
                  <a:pt x="33693" y="25222"/>
                </a:lnTo>
                <a:lnTo>
                  <a:pt x="33756" y="25349"/>
                </a:lnTo>
                <a:lnTo>
                  <a:pt x="33769" y="25222"/>
                </a:lnTo>
                <a:lnTo>
                  <a:pt x="33769" y="25095"/>
                </a:lnTo>
                <a:lnTo>
                  <a:pt x="34124" y="24968"/>
                </a:lnTo>
                <a:lnTo>
                  <a:pt x="34175" y="25095"/>
                </a:lnTo>
                <a:lnTo>
                  <a:pt x="34417" y="25222"/>
                </a:lnTo>
                <a:lnTo>
                  <a:pt x="34798" y="25222"/>
                </a:lnTo>
                <a:lnTo>
                  <a:pt x="33769" y="26238"/>
                </a:lnTo>
                <a:lnTo>
                  <a:pt x="34315" y="26238"/>
                </a:lnTo>
                <a:lnTo>
                  <a:pt x="34150" y="26492"/>
                </a:lnTo>
                <a:lnTo>
                  <a:pt x="33667" y="26619"/>
                </a:lnTo>
                <a:lnTo>
                  <a:pt x="33578" y="26873"/>
                </a:lnTo>
                <a:lnTo>
                  <a:pt x="34188" y="27000"/>
                </a:lnTo>
                <a:lnTo>
                  <a:pt x="33299" y="27381"/>
                </a:lnTo>
                <a:lnTo>
                  <a:pt x="33794" y="27635"/>
                </a:lnTo>
                <a:lnTo>
                  <a:pt x="34086" y="27381"/>
                </a:lnTo>
                <a:lnTo>
                  <a:pt x="34112" y="27254"/>
                </a:lnTo>
                <a:lnTo>
                  <a:pt x="34683" y="27381"/>
                </a:lnTo>
                <a:lnTo>
                  <a:pt x="34556" y="27254"/>
                </a:lnTo>
                <a:lnTo>
                  <a:pt x="34315" y="27000"/>
                </a:lnTo>
                <a:lnTo>
                  <a:pt x="34086" y="26873"/>
                </a:lnTo>
                <a:lnTo>
                  <a:pt x="34963" y="27000"/>
                </a:lnTo>
                <a:lnTo>
                  <a:pt x="34925" y="26847"/>
                </a:lnTo>
                <a:lnTo>
                  <a:pt x="35864" y="26746"/>
                </a:lnTo>
                <a:lnTo>
                  <a:pt x="35496" y="27254"/>
                </a:lnTo>
                <a:lnTo>
                  <a:pt x="34290" y="27635"/>
                </a:lnTo>
                <a:lnTo>
                  <a:pt x="33921" y="28270"/>
                </a:lnTo>
                <a:lnTo>
                  <a:pt x="35229" y="28270"/>
                </a:lnTo>
                <a:lnTo>
                  <a:pt x="35064" y="29032"/>
                </a:lnTo>
                <a:lnTo>
                  <a:pt x="35229" y="28778"/>
                </a:lnTo>
                <a:lnTo>
                  <a:pt x="35750" y="28651"/>
                </a:lnTo>
                <a:lnTo>
                  <a:pt x="35585" y="28905"/>
                </a:lnTo>
                <a:lnTo>
                  <a:pt x="35509" y="29222"/>
                </a:lnTo>
                <a:lnTo>
                  <a:pt x="35661" y="29286"/>
                </a:lnTo>
                <a:lnTo>
                  <a:pt x="35229" y="29413"/>
                </a:lnTo>
                <a:lnTo>
                  <a:pt x="35115" y="29540"/>
                </a:lnTo>
                <a:lnTo>
                  <a:pt x="34874" y="29667"/>
                </a:lnTo>
                <a:lnTo>
                  <a:pt x="35191" y="29540"/>
                </a:lnTo>
                <a:lnTo>
                  <a:pt x="34925" y="30175"/>
                </a:lnTo>
                <a:lnTo>
                  <a:pt x="35788" y="30048"/>
                </a:lnTo>
                <a:lnTo>
                  <a:pt x="35267" y="30429"/>
                </a:lnTo>
                <a:lnTo>
                  <a:pt x="35115" y="30937"/>
                </a:lnTo>
                <a:lnTo>
                  <a:pt x="36614" y="30810"/>
                </a:lnTo>
                <a:lnTo>
                  <a:pt x="36499" y="31445"/>
                </a:lnTo>
                <a:lnTo>
                  <a:pt x="36017" y="31318"/>
                </a:lnTo>
                <a:lnTo>
                  <a:pt x="35737" y="31572"/>
                </a:lnTo>
                <a:lnTo>
                  <a:pt x="35382" y="31318"/>
                </a:lnTo>
                <a:lnTo>
                  <a:pt x="35318" y="31572"/>
                </a:lnTo>
                <a:lnTo>
                  <a:pt x="35610" y="31572"/>
                </a:lnTo>
                <a:lnTo>
                  <a:pt x="35344" y="31699"/>
                </a:lnTo>
                <a:lnTo>
                  <a:pt x="36220" y="31953"/>
                </a:lnTo>
                <a:lnTo>
                  <a:pt x="35826" y="32207"/>
                </a:lnTo>
                <a:lnTo>
                  <a:pt x="36474" y="32207"/>
                </a:lnTo>
                <a:lnTo>
                  <a:pt x="36550" y="32816"/>
                </a:lnTo>
                <a:lnTo>
                  <a:pt x="35737" y="33223"/>
                </a:lnTo>
                <a:lnTo>
                  <a:pt x="37096" y="34112"/>
                </a:lnTo>
                <a:lnTo>
                  <a:pt x="35953" y="34620"/>
                </a:lnTo>
                <a:lnTo>
                  <a:pt x="36029" y="34874"/>
                </a:lnTo>
                <a:lnTo>
                  <a:pt x="36131" y="35763"/>
                </a:lnTo>
                <a:lnTo>
                  <a:pt x="35966" y="35763"/>
                </a:lnTo>
                <a:lnTo>
                  <a:pt x="35496" y="36144"/>
                </a:lnTo>
                <a:lnTo>
                  <a:pt x="37185" y="36271"/>
                </a:lnTo>
                <a:lnTo>
                  <a:pt x="36614" y="36652"/>
                </a:lnTo>
                <a:lnTo>
                  <a:pt x="35852" y="36779"/>
                </a:lnTo>
                <a:lnTo>
                  <a:pt x="36195" y="36398"/>
                </a:lnTo>
                <a:lnTo>
                  <a:pt x="36309" y="36271"/>
                </a:lnTo>
                <a:lnTo>
                  <a:pt x="36004" y="36398"/>
                </a:lnTo>
                <a:lnTo>
                  <a:pt x="34607" y="36271"/>
                </a:lnTo>
                <a:lnTo>
                  <a:pt x="36042" y="37160"/>
                </a:lnTo>
                <a:lnTo>
                  <a:pt x="35153" y="37287"/>
                </a:lnTo>
                <a:lnTo>
                  <a:pt x="35090" y="37160"/>
                </a:lnTo>
                <a:lnTo>
                  <a:pt x="34594" y="37287"/>
                </a:lnTo>
                <a:lnTo>
                  <a:pt x="35445" y="37922"/>
                </a:lnTo>
                <a:lnTo>
                  <a:pt x="35179" y="38303"/>
                </a:lnTo>
                <a:lnTo>
                  <a:pt x="35064" y="38176"/>
                </a:lnTo>
                <a:lnTo>
                  <a:pt x="35115" y="38303"/>
                </a:lnTo>
                <a:lnTo>
                  <a:pt x="35547" y="38684"/>
                </a:lnTo>
                <a:lnTo>
                  <a:pt x="35585" y="40208"/>
                </a:lnTo>
                <a:lnTo>
                  <a:pt x="35255" y="40208"/>
                </a:lnTo>
                <a:lnTo>
                  <a:pt x="34886" y="40335"/>
                </a:lnTo>
                <a:lnTo>
                  <a:pt x="34620" y="40208"/>
                </a:lnTo>
                <a:lnTo>
                  <a:pt x="34353" y="40081"/>
                </a:lnTo>
                <a:lnTo>
                  <a:pt x="34442" y="39827"/>
                </a:lnTo>
                <a:lnTo>
                  <a:pt x="34455" y="39687"/>
                </a:lnTo>
                <a:lnTo>
                  <a:pt x="33718" y="39446"/>
                </a:lnTo>
                <a:lnTo>
                  <a:pt x="34302" y="40081"/>
                </a:lnTo>
                <a:lnTo>
                  <a:pt x="34086" y="40208"/>
                </a:lnTo>
                <a:lnTo>
                  <a:pt x="33820" y="39954"/>
                </a:lnTo>
                <a:lnTo>
                  <a:pt x="33616" y="40462"/>
                </a:lnTo>
                <a:lnTo>
                  <a:pt x="34137" y="40843"/>
                </a:lnTo>
                <a:lnTo>
                  <a:pt x="34213" y="41097"/>
                </a:lnTo>
                <a:lnTo>
                  <a:pt x="33909" y="41478"/>
                </a:lnTo>
                <a:lnTo>
                  <a:pt x="34150" y="41478"/>
                </a:lnTo>
                <a:lnTo>
                  <a:pt x="34607" y="42367"/>
                </a:lnTo>
                <a:lnTo>
                  <a:pt x="34328" y="42113"/>
                </a:lnTo>
                <a:lnTo>
                  <a:pt x="33629" y="41478"/>
                </a:lnTo>
                <a:lnTo>
                  <a:pt x="33883" y="42113"/>
                </a:lnTo>
                <a:lnTo>
                  <a:pt x="33159" y="41605"/>
                </a:lnTo>
                <a:lnTo>
                  <a:pt x="33197" y="42875"/>
                </a:lnTo>
                <a:lnTo>
                  <a:pt x="33083" y="43129"/>
                </a:lnTo>
                <a:lnTo>
                  <a:pt x="32804" y="42494"/>
                </a:lnTo>
                <a:lnTo>
                  <a:pt x="32918" y="43383"/>
                </a:lnTo>
                <a:lnTo>
                  <a:pt x="32550" y="43637"/>
                </a:lnTo>
                <a:lnTo>
                  <a:pt x="31521" y="42240"/>
                </a:lnTo>
                <a:lnTo>
                  <a:pt x="31419" y="44018"/>
                </a:lnTo>
                <a:lnTo>
                  <a:pt x="30365" y="43129"/>
                </a:lnTo>
                <a:lnTo>
                  <a:pt x="30124" y="44018"/>
                </a:lnTo>
                <a:lnTo>
                  <a:pt x="29032" y="43637"/>
                </a:lnTo>
                <a:lnTo>
                  <a:pt x="28498" y="44018"/>
                </a:lnTo>
                <a:lnTo>
                  <a:pt x="28435" y="44272"/>
                </a:lnTo>
                <a:lnTo>
                  <a:pt x="29184" y="45161"/>
                </a:lnTo>
                <a:lnTo>
                  <a:pt x="28397" y="44513"/>
                </a:lnTo>
                <a:lnTo>
                  <a:pt x="28117" y="44272"/>
                </a:lnTo>
                <a:lnTo>
                  <a:pt x="28181" y="44411"/>
                </a:lnTo>
                <a:lnTo>
                  <a:pt x="27940" y="44323"/>
                </a:lnTo>
                <a:lnTo>
                  <a:pt x="28282" y="44589"/>
                </a:lnTo>
                <a:lnTo>
                  <a:pt x="28371" y="44742"/>
                </a:lnTo>
                <a:lnTo>
                  <a:pt x="27800" y="45148"/>
                </a:lnTo>
                <a:lnTo>
                  <a:pt x="28460" y="45529"/>
                </a:lnTo>
                <a:lnTo>
                  <a:pt x="28384" y="44767"/>
                </a:lnTo>
                <a:lnTo>
                  <a:pt x="28613" y="45161"/>
                </a:lnTo>
                <a:lnTo>
                  <a:pt x="28689" y="45542"/>
                </a:lnTo>
                <a:lnTo>
                  <a:pt x="28613" y="45669"/>
                </a:lnTo>
                <a:lnTo>
                  <a:pt x="28460" y="45542"/>
                </a:lnTo>
                <a:lnTo>
                  <a:pt x="27533" y="45161"/>
                </a:lnTo>
                <a:lnTo>
                  <a:pt x="27241" y="44780"/>
                </a:lnTo>
                <a:lnTo>
                  <a:pt x="27597" y="44780"/>
                </a:lnTo>
                <a:lnTo>
                  <a:pt x="27457" y="44526"/>
                </a:lnTo>
                <a:lnTo>
                  <a:pt x="27012" y="44526"/>
                </a:lnTo>
                <a:lnTo>
                  <a:pt x="27063" y="44018"/>
                </a:lnTo>
                <a:lnTo>
                  <a:pt x="26657" y="43891"/>
                </a:lnTo>
                <a:lnTo>
                  <a:pt x="26733" y="44018"/>
                </a:lnTo>
                <a:lnTo>
                  <a:pt x="26784" y="44526"/>
                </a:lnTo>
                <a:lnTo>
                  <a:pt x="26492" y="44399"/>
                </a:lnTo>
                <a:lnTo>
                  <a:pt x="26911" y="44780"/>
                </a:lnTo>
                <a:lnTo>
                  <a:pt x="27000" y="45034"/>
                </a:lnTo>
                <a:lnTo>
                  <a:pt x="26720" y="45796"/>
                </a:lnTo>
                <a:lnTo>
                  <a:pt x="26441" y="44907"/>
                </a:lnTo>
                <a:lnTo>
                  <a:pt x="26162" y="44018"/>
                </a:lnTo>
                <a:lnTo>
                  <a:pt x="25806" y="44907"/>
                </a:lnTo>
                <a:lnTo>
                  <a:pt x="25844" y="44399"/>
                </a:lnTo>
                <a:lnTo>
                  <a:pt x="25628" y="44780"/>
                </a:lnTo>
                <a:lnTo>
                  <a:pt x="24726" y="44780"/>
                </a:lnTo>
                <a:lnTo>
                  <a:pt x="24739" y="45923"/>
                </a:lnTo>
                <a:lnTo>
                  <a:pt x="24549" y="45669"/>
                </a:lnTo>
                <a:lnTo>
                  <a:pt x="24574" y="45415"/>
                </a:lnTo>
                <a:lnTo>
                  <a:pt x="23787" y="45415"/>
                </a:lnTo>
                <a:lnTo>
                  <a:pt x="23139" y="46939"/>
                </a:lnTo>
                <a:lnTo>
                  <a:pt x="22948" y="46812"/>
                </a:lnTo>
                <a:lnTo>
                  <a:pt x="22377" y="46431"/>
                </a:lnTo>
                <a:lnTo>
                  <a:pt x="22364" y="46050"/>
                </a:lnTo>
                <a:lnTo>
                  <a:pt x="22237" y="46177"/>
                </a:lnTo>
                <a:lnTo>
                  <a:pt x="22237" y="46812"/>
                </a:lnTo>
                <a:lnTo>
                  <a:pt x="22072" y="46558"/>
                </a:lnTo>
                <a:lnTo>
                  <a:pt x="21971" y="46177"/>
                </a:lnTo>
                <a:lnTo>
                  <a:pt x="21615" y="46812"/>
                </a:lnTo>
                <a:lnTo>
                  <a:pt x="21501" y="46685"/>
                </a:lnTo>
                <a:lnTo>
                  <a:pt x="21475" y="46177"/>
                </a:lnTo>
                <a:lnTo>
                  <a:pt x="20637" y="45923"/>
                </a:lnTo>
                <a:lnTo>
                  <a:pt x="20459" y="47320"/>
                </a:lnTo>
                <a:lnTo>
                  <a:pt x="19812" y="47701"/>
                </a:lnTo>
                <a:lnTo>
                  <a:pt x="19659" y="46685"/>
                </a:lnTo>
                <a:lnTo>
                  <a:pt x="18669" y="46431"/>
                </a:lnTo>
                <a:lnTo>
                  <a:pt x="18656" y="46304"/>
                </a:lnTo>
                <a:lnTo>
                  <a:pt x="17741" y="46304"/>
                </a:lnTo>
                <a:lnTo>
                  <a:pt x="17183" y="47193"/>
                </a:lnTo>
                <a:lnTo>
                  <a:pt x="16319" y="47701"/>
                </a:lnTo>
                <a:lnTo>
                  <a:pt x="16154" y="47447"/>
                </a:lnTo>
                <a:lnTo>
                  <a:pt x="15659" y="46685"/>
                </a:lnTo>
                <a:lnTo>
                  <a:pt x="14401" y="47447"/>
                </a:lnTo>
                <a:lnTo>
                  <a:pt x="13462" y="46939"/>
                </a:lnTo>
                <a:lnTo>
                  <a:pt x="13525" y="47447"/>
                </a:lnTo>
                <a:lnTo>
                  <a:pt x="13411" y="47663"/>
                </a:lnTo>
                <a:lnTo>
                  <a:pt x="13131" y="47574"/>
                </a:lnTo>
                <a:lnTo>
                  <a:pt x="12827" y="48463"/>
                </a:lnTo>
                <a:lnTo>
                  <a:pt x="12814" y="48209"/>
                </a:lnTo>
                <a:lnTo>
                  <a:pt x="12877" y="47574"/>
                </a:lnTo>
                <a:lnTo>
                  <a:pt x="12649" y="46685"/>
                </a:lnTo>
                <a:lnTo>
                  <a:pt x="12230" y="46939"/>
                </a:lnTo>
                <a:lnTo>
                  <a:pt x="11899" y="46939"/>
                </a:lnTo>
                <a:lnTo>
                  <a:pt x="11938" y="48209"/>
                </a:lnTo>
                <a:lnTo>
                  <a:pt x="11353" y="47256"/>
                </a:lnTo>
                <a:lnTo>
                  <a:pt x="11595" y="47015"/>
                </a:lnTo>
                <a:lnTo>
                  <a:pt x="11328" y="47218"/>
                </a:lnTo>
                <a:lnTo>
                  <a:pt x="10934" y="46558"/>
                </a:lnTo>
                <a:lnTo>
                  <a:pt x="9664" y="48971"/>
                </a:lnTo>
                <a:lnTo>
                  <a:pt x="9486" y="48488"/>
                </a:lnTo>
                <a:lnTo>
                  <a:pt x="9563" y="48971"/>
                </a:lnTo>
                <a:lnTo>
                  <a:pt x="9550" y="49555"/>
                </a:lnTo>
                <a:lnTo>
                  <a:pt x="8724" y="49606"/>
                </a:lnTo>
                <a:lnTo>
                  <a:pt x="8648" y="49225"/>
                </a:lnTo>
                <a:lnTo>
                  <a:pt x="9055" y="49110"/>
                </a:lnTo>
                <a:lnTo>
                  <a:pt x="9550" y="49555"/>
                </a:lnTo>
                <a:lnTo>
                  <a:pt x="9550" y="48907"/>
                </a:lnTo>
                <a:lnTo>
                  <a:pt x="9474" y="48463"/>
                </a:lnTo>
                <a:lnTo>
                  <a:pt x="9588" y="48209"/>
                </a:lnTo>
                <a:lnTo>
                  <a:pt x="10071" y="47701"/>
                </a:lnTo>
                <a:lnTo>
                  <a:pt x="10147" y="47548"/>
                </a:lnTo>
                <a:lnTo>
                  <a:pt x="10020" y="47447"/>
                </a:lnTo>
                <a:lnTo>
                  <a:pt x="9829" y="47320"/>
                </a:lnTo>
                <a:lnTo>
                  <a:pt x="9283" y="46939"/>
                </a:lnTo>
                <a:lnTo>
                  <a:pt x="9690" y="46939"/>
                </a:lnTo>
                <a:lnTo>
                  <a:pt x="9740" y="47066"/>
                </a:lnTo>
                <a:lnTo>
                  <a:pt x="9740" y="46939"/>
                </a:lnTo>
                <a:lnTo>
                  <a:pt x="9804" y="46685"/>
                </a:lnTo>
                <a:lnTo>
                  <a:pt x="10223" y="45923"/>
                </a:lnTo>
                <a:lnTo>
                  <a:pt x="9791" y="45923"/>
                </a:lnTo>
                <a:lnTo>
                  <a:pt x="9626" y="45796"/>
                </a:lnTo>
                <a:lnTo>
                  <a:pt x="8953" y="45288"/>
                </a:lnTo>
                <a:lnTo>
                  <a:pt x="8547" y="44907"/>
                </a:lnTo>
                <a:lnTo>
                  <a:pt x="9169" y="45034"/>
                </a:lnTo>
                <a:lnTo>
                  <a:pt x="8902" y="44907"/>
                </a:lnTo>
                <a:lnTo>
                  <a:pt x="8356" y="44653"/>
                </a:lnTo>
                <a:lnTo>
                  <a:pt x="8140" y="44653"/>
                </a:lnTo>
                <a:lnTo>
                  <a:pt x="7937" y="44272"/>
                </a:lnTo>
                <a:lnTo>
                  <a:pt x="7924" y="44018"/>
                </a:lnTo>
                <a:lnTo>
                  <a:pt x="8305" y="44132"/>
                </a:lnTo>
                <a:lnTo>
                  <a:pt x="8483" y="43891"/>
                </a:lnTo>
                <a:lnTo>
                  <a:pt x="7594" y="43891"/>
                </a:lnTo>
                <a:lnTo>
                  <a:pt x="7861" y="43510"/>
                </a:lnTo>
                <a:lnTo>
                  <a:pt x="8280" y="43764"/>
                </a:lnTo>
                <a:lnTo>
                  <a:pt x="8280" y="43383"/>
                </a:lnTo>
                <a:lnTo>
                  <a:pt x="8064" y="43383"/>
                </a:lnTo>
                <a:lnTo>
                  <a:pt x="7594" y="43129"/>
                </a:lnTo>
                <a:lnTo>
                  <a:pt x="7327" y="42875"/>
                </a:lnTo>
                <a:lnTo>
                  <a:pt x="7670" y="42494"/>
                </a:lnTo>
                <a:lnTo>
                  <a:pt x="8204" y="42494"/>
                </a:lnTo>
                <a:lnTo>
                  <a:pt x="7874" y="42367"/>
                </a:lnTo>
                <a:lnTo>
                  <a:pt x="7404" y="42113"/>
                </a:lnTo>
                <a:lnTo>
                  <a:pt x="7531" y="41986"/>
                </a:lnTo>
                <a:lnTo>
                  <a:pt x="7747" y="41986"/>
                </a:lnTo>
                <a:lnTo>
                  <a:pt x="7937" y="42113"/>
                </a:lnTo>
                <a:lnTo>
                  <a:pt x="8001" y="41986"/>
                </a:lnTo>
                <a:lnTo>
                  <a:pt x="8216" y="41605"/>
                </a:lnTo>
                <a:lnTo>
                  <a:pt x="8597" y="41605"/>
                </a:lnTo>
                <a:lnTo>
                  <a:pt x="8648" y="41224"/>
                </a:lnTo>
                <a:lnTo>
                  <a:pt x="9448" y="41605"/>
                </a:lnTo>
                <a:lnTo>
                  <a:pt x="8801" y="41224"/>
                </a:lnTo>
                <a:lnTo>
                  <a:pt x="8026" y="40728"/>
                </a:lnTo>
                <a:lnTo>
                  <a:pt x="8064" y="41414"/>
                </a:lnTo>
                <a:lnTo>
                  <a:pt x="7124" y="41097"/>
                </a:lnTo>
                <a:lnTo>
                  <a:pt x="7658" y="40728"/>
                </a:lnTo>
                <a:lnTo>
                  <a:pt x="7874" y="40843"/>
                </a:lnTo>
                <a:lnTo>
                  <a:pt x="8013" y="40728"/>
                </a:lnTo>
                <a:lnTo>
                  <a:pt x="8089" y="40589"/>
                </a:lnTo>
                <a:lnTo>
                  <a:pt x="5003" y="40589"/>
                </a:lnTo>
                <a:lnTo>
                  <a:pt x="4762" y="40589"/>
                </a:lnTo>
                <a:lnTo>
                  <a:pt x="4610" y="40716"/>
                </a:lnTo>
                <a:lnTo>
                  <a:pt x="4584" y="40335"/>
                </a:lnTo>
                <a:lnTo>
                  <a:pt x="4787" y="40335"/>
                </a:lnTo>
                <a:lnTo>
                  <a:pt x="5003" y="40462"/>
                </a:lnTo>
                <a:lnTo>
                  <a:pt x="8153" y="40462"/>
                </a:lnTo>
                <a:lnTo>
                  <a:pt x="8229" y="40335"/>
                </a:lnTo>
                <a:lnTo>
                  <a:pt x="8521" y="40335"/>
                </a:lnTo>
                <a:lnTo>
                  <a:pt x="8470" y="40208"/>
                </a:lnTo>
                <a:lnTo>
                  <a:pt x="8356" y="40081"/>
                </a:lnTo>
                <a:lnTo>
                  <a:pt x="8496" y="39954"/>
                </a:lnTo>
                <a:lnTo>
                  <a:pt x="8496" y="39827"/>
                </a:lnTo>
                <a:lnTo>
                  <a:pt x="8369" y="39573"/>
                </a:lnTo>
                <a:lnTo>
                  <a:pt x="8610" y="39573"/>
                </a:lnTo>
                <a:lnTo>
                  <a:pt x="8724" y="39827"/>
                </a:lnTo>
                <a:lnTo>
                  <a:pt x="8940" y="39827"/>
                </a:lnTo>
                <a:lnTo>
                  <a:pt x="8763" y="39573"/>
                </a:lnTo>
                <a:lnTo>
                  <a:pt x="8674" y="39319"/>
                </a:lnTo>
                <a:lnTo>
                  <a:pt x="8064" y="39192"/>
                </a:lnTo>
                <a:lnTo>
                  <a:pt x="8140" y="38938"/>
                </a:lnTo>
                <a:lnTo>
                  <a:pt x="7670" y="39065"/>
                </a:lnTo>
                <a:lnTo>
                  <a:pt x="7607" y="39204"/>
                </a:lnTo>
                <a:lnTo>
                  <a:pt x="7747" y="39268"/>
                </a:lnTo>
                <a:lnTo>
                  <a:pt x="7912" y="39827"/>
                </a:lnTo>
                <a:lnTo>
                  <a:pt x="7747" y="39700"/>
                </a:lnTo>
                <a:lnTo>
                  <a:pt x="7581" y="39573"/>
                </a:lnTo>
                <a:lnTo>
                  <a:pt x="7302" y="39446"/>
                </a:lnTo>
                <a:lnTo>
                  <a:pt x="7620" y="39319"/>
                </a:lnTo>
                <a:lnTo>
                  <a:pt x="6604" y="38811"/>
                </a:lnTo>
                <a:lnTo>
                  <a:pt x="7404" y="38684"/>
                </a:lnTo>
                <a:lnTo>
                  <a:pt x="7797" y="38303"/>
                </a:lnTo>
                <a:lnTo>
                  <a:pt x="8305" y="38303"/>
                </a:lnTo>
                <a:lnTo>
                  <a:pt x="7899" y="37668"/>
                </a:lnTo>
                <a:lnTo>
                  <a:pt x="7912" y="36906"/>
                </a:lnTo>
                <a:lnTo>
                  <a:pt x="7442" y="36652"/>
                </a:lnTo>
                <a:lnTo>
                  <a:pt x="6743" y="36271"/>
                </a:lnTo>
                <a:lnTo>
                  <a:pt x="6578" y="36144"/>
                </a:lnTo>
                <a:lnTo>
                  <a:pt x="7162" y="36144"/>
                </a:lnTo>
                <a:lnTo>
                  <a:pt x="7239" y="35636"/>
                </a:lnTo>
                <a:lnTo>
                  <a:pt x="7162" y="35471"/>
                </a:lnTo>
                <a:lnTo>
                  <a:pt x="7213" y="35636"/>
                </a:lnTo>
                <a:lnTo>
                  <a:pt x="7086" y="35433"/>
                </a:lnTo>
                <a:lnTo>
                  <a:pt x="6464" y="35128"/>
                </a:lnTo>
                <a:lnTo>
                  <a:pt x="6756" y="34874"/>
                </a:lnTo>
                <a:lnTo>
                  <a:pt x="7086" y="35433"/>
                </a:lnTo>
                <a:lnTo>
                  <a:pt x="7010" y="35001"/>
                </a:lnTo>
                <a:lnTo>
                  <a:pt x="7264" y="35128"/>
                </a:lnTo>
                <a:lnTo>
                  <a:pt x="7480" y="35001"/>
                </a:lnTo>
                <a:lnTo>
                  <a:pt x="7683" y="34874"/>
                </a:lnTo>
                <a:lnTo>
                  <a:pt x="8318" y="34493"/>
                </a:lnTo>
                <a:lnTo>
                  <a:pt x="7886" y="34239"/>
                </a:lnTo>
                <a:lnTo>
                  <a:pt x="7454" y="33985"/>
                </a:lnTo>
                <a:lnTo>
                  <a:pt x="5067" y="32588"/>
                </a:lnTo>
                <a:lnTo>
                  <a:pt x="6451" y="31953"/>
                </a:lnTo>
                <a:lnTo>
                  <a:pt x="6223" y="31953"/>
                </a:lnTo>
                <a:lnTo>
                  <a:pt x="6642" y="30937"/>
                </a:lnTo>
                <a:lnTo>
                  <a:pt x="6515" y="30556"/>
                </a:lnTo>
                <a:lnTo>
                  <a:pt x="6261" y="30175"/>
                </a:lnTo>
                <a:lnTo>
                  <a:pt x="5562" y="29159"/>
                </a:lnTo>
                <a:lnTo>
                  <a:pt x="5207" y="28651"/>
                </a:lnTo>
                <a:lnTo>
                  <a:pt x="5575" y="28270"/>
                </a:lnTo>
                <a:lnTo>
                  <a:pt x="5816" y="28016"/>
                </a:lnTo>
                <a:lnTo>
                  <a:pt x="6057" y="27762"/>
                </a:lnTo>
                <a:lnTo>
                  <a:pt x="6210" y="27508"/>
                </a:lnTo>
                <a:lnTo>
                  <a:pt x="5753" y="27254"/>
                </a:lnTo>
                <a:lnTo>
                  <a:pt x="5372" y="26746"/>
                </a:lnTo>
                <a:lnTo>
                  <a:pt x="5943" y="27000"/>
                </a:lnTo>
                <a:lnTo>
                  <a:pt x="5702" y="26746"/>
                </a:lnTo>
                <a:lnTo>
                  <a:pt x="5461" y="26492"/>
                </a:lnTo>
                <a:lnTo>
                  <a:pt x="2692" y="26492"/>
                </a:lnTo>
                <a:lnTo>
                  <a:pt x="2451" y="26492"/>
                </a:lnTo>
                <a:lnTo>
                  <a:pt x="2019" y="26492"/>
                </a:lnTo>
                <a:lnTo>
                  <a:pt x="2794" y="27000"/>
                </a:lnTo>
                <a:lnTo>
                  <a:pt x="3009" y="27508"/>
                </a:lnTo>
                <a:lnTo>
                  <a:pt x="3505" y="28016"/>
                </a:lnTo>
                <a:lnTo>
                  <a:pt x="2794" y="28016"/>
                </a:lnTo>
                <a:lnTo>
                  <a:pt x="2578" y="27254"/>
                </a:lnTo>
                <a:lnTo>
                  <a:pt x="1866" y="27127"/>
                </a:lnTo>
                <a:lnTo>
                  <a:pt x="2501" y="27381"/>
                </a:lnTo>
                <a:lnTo>
                  <a:pt x="2540" y="28016"/>
                </a:lnTo>
                <a:lnTo>
                  <a:pt x="3060" y="28143"/>
                </a:lnTo>
                <a:lnTo>
                  <a:pt x="2616" y="28143"/>
                </a:lnTo>
                <a:lnTo>
                  <a:pt x="2857" y="28270"/>
                </a:lnTo>
                <a:lnTo>
                  <a:pt x="2209" y="28143"/>
                </a:lnTo>
                <a:lnTo>
                  <a:pt x="3200" y="28651"/>
                </a:lnTo>
                <a:lnTo>
                  <a:pt x="2413" y="28397"/>
                </a:lnTo>
                <a:lnTo>
                  <a:pt x="3022" y="28905"/>
                </a:lnTo>
                <a:lnTo>
                  <a:pt x="2578" y="29159"/>
                </a:lnTo>
                <a:lnTo>
                  <a:pt x="2120" y="28651"/>
                </a:lnTo>
                <a:lnTo>
                  <a:pt x="2209" y="28778"/>
                </a:lnTo>
                <a:lnTo>
                  <a:pt x="2324" y="29222"/>
                </a:lnTo>
                <a:lnTo>
                  <a:pt x="2527" y="29286"/>
                </a:lnTo>
                <a:lnTo>
                  <a:pt x="2959" y="29540"/>
                </a:lnTo>
                <a:lnTo>
                  <a:pt x="3225" y="30175"/>
                </a:lnTo>
                <a:lnTo>
                  <a:pt x="2438" y="29540"/>
                </a:lnTo>
                <a:lnTo>
                  <a:pt x="2070" y="29667"/>
                </a:lnTo>
                <a:lnTo>
                  <a:pt x="2286" y="30048"/>
                </a:lnTo>
                <a:lnTo>
                  <a:pt x="3009" y="30556"/>
                </a:lnTo>
                <a:lnTo>
                  <a:pt x="2997" y="30810"/>
                </a:lnTo>
                <a:lnTo>
                  <a:pt x="2832" y="30810"/>
                </a:lnTo>
                <a:lnTo>
                  <a:pt x="2667" y="30683"/>
                </a:lnTo>
                <a:lnTo>
                  <a:pt x="2794" y="30810"/>
                </a:lnTo>
                <a:lnTo>
                  <a:pt x="3302" y="31318"/>
                </a:lnTo>
                <a:lnTo>
                  <a:pt x="2794" y="31826"/>
                </a:lnTo>
                <a:lnTo>
                  <a:pt x="2882" y="32334"/>
                </a:lnTo>
                <a:lnTo>
                  <a:pt x="3035" y="32321"/>
                </a:lnTo>
                <a:lnTo>
                  <a:pt x="3390" y="32372"/>
                </a:lnTo>
                <a:lnTo>
                  <a:pt x="2984" y="32283"/>
                </a:lnTo>
                <a:lnTo>
                  <a:pt x="2806" y="31851"/>
                </a:lnTo>
                <a:lnTo>
                  <a:pt x="3594" y="32461"/>
                </a:lnTo>
                <a:lnTo>
                  <a:pt x="3771" y="32461"/>
                </a:lnTo>
                <a:lnTo>
                  <a:pt x="4445" y="32715"/>
                </a:lnTo>
                <a:lnTo>
                  <a:pt x="4584" y="33032"/>
                </a:lnTo>
                <a:lnTo>
                  <a:pt x="4965" y="33223"/>
                </a:lnTo>
                <a:lnTo>
                  <a:pt x="4483" y="33223"/>
                </a:lnTo>
                <a:lnTo>
                  <a:pt x="4356" y="33032"/>
                </a:lnTo>
                <a:lnTo>
                  <a:pt x="4114" y="32842"/>
                </a:lnTo>
                <a:lnTo>
                  <a:pt x="4343" y="33096"/>
                </a:lnTo>
                <a:lnTo>
                  <a:pt x="3810" y="33096"/>
                </a:lnTo>
                <a:lnTo>
                  <a:pt x="3949" y="33235"/>
                </a:lnTo>
                <a:lnTo>
                  <a:pt x="4457" y="33731"/>
                </a:lnTo>
                <a:lnTo>
                  <a:pt x="4279" y="33985"/>
                </a:lnTo>
                <a:lnTo>
                  <a:pt x="3581" y="33858"/>
                </a:lnTo>
                <a:lnTo>
                  <a:pt x="3898" y="33350"/>
                </a:lnTo>
                <a:lnTo>
                  <a:pt x="3390" y="33350"/>
                </a:lnTo>
                <a:lnTo>
                  <a:pt x="3606" y="32969"/>
                </a:lnTo>
                <a:lnTo>
                  <a:pt x="2527" y="32969"/>
                </a:lnTo>
                <a:lnTo>
                  <a:pt x="3606" y="32727"/>
                </a:lnTo>
                <a:lnTo>
                  <a:pt x="3771" y="33032"/>
                </a:lnTo>
                <a:lnTo>
                  <a:pt x="4076" y="32842"/>
                </a:lnTo>
                <a:lnTo>
                  <a:pt x="3810" y="32715"/>
                </a:lnTo>
                <a:lnTo>
                  <a:pt x="3530" y="32588"/>
                </a:lnTo>
                <a:lnTo>
                  <a:pt x="3594" y="32715"/>
                </a:lnTo>
                <a:lnTo>
                  <a:pt x="2501" y="32715"/>
                </a:lnTo>
                <a:lnTo>
                  <a:pt x="2425" y="32969"/>
                </a:lnTo>
                <a:lnTo>
                  <a:pt x="2400" y="33248"/>
                </a:lnTo>
                <a:lnTo>
                  <a:pt x="2921" y="33477"/>
                </a:lnTo>
                <a:lnTo>
                  <a:pt x="2768" y="34112"/>
                </a:lnTo>
                <a:lnTo>
                  <a:pt x="3175" y="34366"/>
                </a:lnTo>
                <a:lnTo>
                  <a:pt x="3352" y="34239"/>
                </a:lnTo>
                <a:lnTo>
                  <a:pt x="3759" y="34493"/>
                </a:lnTo>
                <a:lnTo>
                  <a:pt x="4559" y="35636"/>
                </a:lnTo>
                <a:lnTo>
                  <a:pt x="2019" y="34747"/>
                </a:lnTo>
                <a:lnTo>
                  <a:pt x="3035" y="35636"/>
                </a:lnTo>
                <a:lnTo>
                  <a:pt x="3530" y="36017"/>
                </a:lnTo>
                <a:lnTo>
                  <a:pt x="4457" y="36271"/>
                </a:lnTo>
                <a:lnTo>
                  <a:pt x="4025" y="36652"/>
                </a:lnTo>
                <a:lnTo>
                  <a:pt x="3187" y="36271"/>
                </a:lnTo>
                <a:lnTo>
                  <a:pt x="3162" y="36906"/>
                </a:lnTo>
                <a:lnTo>
                  <a:pt x="3505" y="36906"/>
                </a:lnTo>
                <a:lnTo>
                  <a:pt x="2895" y="37287"/>
                </a:lnTo>
                <a:lnTo>
                  <a:pt x="3581" y="37287"/>
                </a:lnTo>
                <a:lnTo>
                  <a:pt x="3594" y="36906"/>
                </a:lnTo>
                <a:lnTo>
                  <a:pt x="4406" y="36906"/>
                </a:lnTo>
                <a:lnTo>
                  <a:pt x="4038" y="37287"/>
                </a:lnTo>
                <a:lnTo>
                  <a:pt x="4025" y="37668"/>
                </a:lnTo>
                <a:lnTo>
                  <a:pt x="3314" y="37541"/>
                </a:lnTo>
                <a:lnTo>
                  <a:pt x="3479" y="38303"/>
                </a:lnTo>
                <a:lnTo>
                  <a:pt x="4076" y="39065"/>
                </a:lnTo>
                <a:lnTo>
                  <a:pt x="4292" y="39827"/>
                </a:lnTo>
                <a:lnTo>
                  <a:pt x="4064" y="39827"/>
                </a:lnTo>
                <a:lnTo>
                  <a:pt x="3822" y="39573"/>
                </a:lnTo>
                <a:lnTo>
                  <a:pt x="3683" y="39827"/>
                </a:lnTo>
                <a:lnTo>
                  <a:pt x="3911" y="40335"/>
                </a:lnTo>
                <a:lnTo>
                  <a:pt x="4025" y="40843"/>
                </a:lnTo>
                <a:lnTo>
                  <a:pt x="3378" y="42621"/>
                </a:lnTo>
                <a:lnTo>
                  <a:pt x="4051" y="43002"/>
                </a:lnTo>
                <a:lnTo>
                  <a:pt x="4051" y="43129"/>
                </a:lnTo>
                <a:lnTo>
                  <a:pt x="4330" y="43256"/>
                </a:lnTo>
                <a:lnTo>
                  <a:pt x="4394" y="43510"/>
                </a:lnTo>
                <a:lnTo>
                  <a:pt x="3975" y="43510"/>
                </a:lnTo>
                <a:lnTo>
                  <a:pt x="3771" y="43383"/>
                </a:lnTo>
                <a:lnTo>
                  <a:pt x="3898" y="43510"/>
                </a:lnTo>
                <a:lnTo>
                  <a:pt x="4381" y="44018"/>
                </a:lnTo>
                <a:lnTo>
                  <a:pt x="5143" y="45161"/>
                </a:lnTo>
                <a:lnTo>
                  <a:pt x="4508" y="45796"/>
                </a:lnTo>
                <a:lnTo>
                  <a:pt x="4305" y="45669"/>
                </a:lnTo>
                <a:lnTo>
                  <a:pt x="4102" y="46177"/>
                </a:lnTo>
                <a:lnTo>
                  <a:pt x="5689" y="46304"/>
                </a:lnTo>
                <a:lnTo>
                  <a:pt x="5143" y="46685"/>
                </a:lnTo>
                <a:lnTo>
                  <a:pt x="5016" y="46558"/>
                </a:lnTo>
                <a:lnTo>
                  <a:pt x="4927" y="47828"/>
                </a:lnTo>
                <a:lnTo>
                  <a:pt x="5334" y="48463"/>
                </a:lnTo>
                <a:lnTo>
                  <a:pt x="5448" y="48971"/>
                </a:lnTo>
                <a:lnTo>
                  <a:pt x="4699" y="49733"/>
                </a:lnTo>
                <a:lnTo>
                  <a:pt x="5359" y="49860"/>
                </a:lnTo>
                <a:lnTo>
                  <a:pt x="5168" y="50114"/>
                </a:lnTo>
                <a:lnTo>
                  <a:pt x="5054" y="50584"/>
                </a:lnTo>
                <a:lnTo>
                  <a:pt x="6121" y="53035"/>
                </a:lnTo>
                <a:lnTo>
                  <a:pt x="7518" y="52527"/>
                </a:lnTo>
                <a:lnTo>
                  <a:pt x="7620" y="52019"/>
                </a:lnTo>
                <a:lnTo>
                  <a:pt x="8089" y="52400"/>
                </a:lnTo>
                <a:lnTo>
                  <a:pt x="8166" y="52654"/>
                </a:lnTo>
                <a:lnTo>
                  <a:pt x="8077" y="52781"/>
                </a:lnTo>
                <a:lnTo>
                  <a:pt x="8953" y="53162"/>
                </a:lnTo>
                <a:lnTo>
                  <a:pt x="9182" y="53289"/>
                </a:lnTo>
                <a:lnTo>
                  <a:pt x="9245" y="52400"/>
                </a:lnTo>
                <a:lnTo>
                  <a:pt x="9525" y="52146"/>
                </a:lnTo>
                <a:lnTo>
                  <a:pt x="9563" y="52832"/>
                </a:lnTo>
                <a:lnTo>
                  <a:pt x="9499" y="52959"/>
                </a:lnTo>
                <a:lnTo>
                  <a:pt x="9906" y="52146"/>
                </a:lnTo>
                <a:lnTo>
                  <a:pt x="10160" y="52908"/>
                </a:lnTo>
                <a:lnTo>
                  <a:pt x="10414" y="52781"/>
                </a:lnTo>
                <a:lnTo>
                  <a:pt x="10312" y="52654"/>
                </a:lnTo>
                <a:lnTo>
                  <a:pt x="10210" y="52476"/>
                </a:lnTo>
                <a:lnTo>
                  <a:pt x="10312" y="52146"/>
                </a:lnTo>
                <a:lnTo>
                  <a:pt x="10439" y="52019"/>
                </a:lnTo>
                <a:lnTo>
                  <a:pt x="10566" y="51892"/>
                </a:lnTo>
                <a:lnTo>
                  <a:pt x="11201" y="52654"/>
                </a:lnTo>
                <a:lnTo>
                  <a:pt x="11239" y="53035"/>
                </a:lnTo>
                <a:lnTo>
                  <a:pt x="12166" y="52273"/>
                </a:lnTo>
                <a:lnTo>
                  <a:pt x="12166" y="52476"/>
                </a:lnTo>
                <a:lnTo>
                  <a:pt x="12293" y="52273"/>
                </a:lnTo>
                <a:lnTo>
                  <a:pt x="12369" y="52146"/>
                </a:lnTo>
                <a:lnTo>
                  <a:pt x="12052" y="53543"/>
                </a:lnTo>
                <a:lnTo>
                  <a:pt x="12382" y="53035"/>
                </a:lnTo>
                <a:lnTo>
                  <a:pt x="12484" y="52400"/>
                </a:lnTo>
                <a:lnTo>
                  <a:pt x="12750" y="52781"/>
                </a:lnTo>
                <a:lnTo>
                  <a:pt x="13296" y="52781"/>
                </a:lnTo>
                <a:lnTo>
                  <a:pt x="13677" y="52527"/>
                </a:lnTo>
                <a:lnTo>
                  <a:pt x="13639" y="53035"/>
                </a:lnTo>
                <a:lnTo>
                  <a:pt x="14376" y="53035"/>
                </a:lnTo>
                <a:lnTo>
                  <a:pt x="15151" y="52654"/>
                </a:lnTo>
                <a:lnTo>
                  <a:pt x="15963" y="52654"/>
                </a:lnTo>
                <a:lnTo>
                  <a:pt x="15811" y="52527"/>
                </a:lnTo>
                <a:lnTo>
                  <a:pt x="15646" y="52400"/>
                </a:lnTo>
                <a:lnTo>
                  <a:pt x="15646" y="52146"/>
                </a:lnTo>
                <a:lnTo>
                  <a:pt x="15633" y="51892"/>
                </a:lnTo>
                <a:lnTo>
                  <a:pt x="15659" y="51625"/>
                </a:lnTo>
                <a:lnTo>
                  <a:pt x="15875" y="51511"/>
                </a:lnTo>
                <a:lnTo>
                  <a:pt x="16027" y="51384"/>
                </a:lnTo>
                <a:lnTo>
                  <a:pt x="16319" y="51384"/>
                </a:lnTo>
                <a:lnTo>
                  <a:pt x="16230" y="52273"/>
                </a:lnTo>
                <a:lnTo>
                  <a:pt x="16154" y="52400"/>
                </a:lnTo>
                <a:lnTo>
                  <a:pt x="16497" y="52146"/>
                </a:lnTo>
                <a:lnTo>
                  <a:pt x="16548" y="52400"/>
                </a:lnTo>
                <a:lnTo>
                  <a:pt x="16573" y="52273"/>
                </a:lnTo>
                <a:lnTo>
                  <a:pt x="17183" y="53416"/>
                </a:lnTo>
                <a:lnTo>
                  <a:pt x="17322" y="52654"/>
                </a:lnTo>
                <a:lnTo>
                  <a:pt x="17360" y="52781"/>
                </a:lnTo>
                <a:lnTo>
                  <a:pt x="18173" y="52781"/>
                </a:lnTo>
                <a:lnTo>
                  <a:pt x="18351" y="52654"/>
                </a:lnTo>
                <a:lnTo>
                  <a:pt x="18516" y="52527"/>
                </a:lnTo>
                <a:lnTo>
                  <a:pt x="19202" y="52400"/>
                </a:lnTo>
                <a:lnTo>
                  <a:pt x="19189" y="52273"/>
                </a:lnTo>
                <a:lnTo>
                  <a:pt x="19177" y="52146"/>
                </a:lnTo>
                <a:lnTo>
                  <a:pt x="19138" y="51765"/>
                </a:lnTo>
                <a:lnTo>
                  <a:pt x="19418" y="51892"/>
                </a:lnTo>
                <a:lnTo>
                  <a:pt x="19456" y="51765"/>
                </a:lnTo>
                <a:lnTo>
                  <a:pt x="19545" y="51384"/>
                </a:lnTo>
                <a:lnTo>
                  <a:pt x="20066" y="51384"/>
                </a:lnTo>
                <a:lnTo>
                  <a:pt x="20701" y="51892"/>
                </a:lnTo>
                <a:lnTo>
                  <a:pt x="21297" y="51638"/>
                </a:lnTo>
                <a:lnTo>
                  <a:pt x="21539" y="51384"/>
                </a:lnTo>
                <a:lnTo>
                  <a:pt x="21577" y="51257"/>
                </a:lnTo>
                <a:lnTo>
                  <a:pt x="21323" y="51130"/>
                </a:lnTo>
                <a:lnTo>
                  <a:pt x="21437" y="50749"/>
                </a:lnTo>
                <a:lnTo>
                  <a:pt x="21539" y="51130"/>
                </a:lnTo>
                <a:lnTo>
                  <a:pt x="22161" y="51130"/>
                </a:lnTo>
                <a:lnTo>
                  <a:pt x="21932" y="51638"/>
                </a:lnTo>
                <a:lnTo>
                  <a:pt x="22618" y="51384"/>
                </a:lnTo>
                <a:lnTo>
                  <a:pt x="22834" y="51384"/>
                </a:lnTo>
                <a:lnTo>
                  <a:pt x="23101" y="51130"/>
                </a:lnTo>
                <a:lnTo>
                  <a:pt x="23507" y="50749"/>
                </a:lnTo>
                <a:lnTo>
                  <a:pt x="23583" y="50584"/>
                </a:lnTo>
                <a:lnTo>
                  <a:pt x="23342" y="50368"/>
                </a:lnTo>
                <a:lnTo>
                  <a:pt x="23368" y="50241"/>
                </a:lnTo>
                <a:lnTo>
                  <a:pt x="23495" y="50114"/>
                </a:lnTo>
                <a:lnTo>
                  <a:pt x="23787" y="50368"/>
                </a:lnTo>
                <a:lnTo>
                  <a:pt x="23825" y="50584"/>
                </a:lnTo>
                <a:lnTo>
                  <a:pt x="24384" y="49860"/>
                </a:lnTo>
                <a:lnTo>
                  <a:pt x="24574" y="49606"/>
                </a:lnTo>
                <a:lnTo>
                  <a:pt x="26581" y="51638"/>
                </a:lnTo>
                <a:lnTo>
                  <a:pt x="26962" y="50584"/>
                </a:lnTo>
                <a:lnTo>
                  <a:pt x="27038" y="50241"/>
                </a:lnTo>
                <a:lnTo>
                  <a:pt x="27559" y="49606"/>
                </a:lnTo>
                <a:lnTo>
                  <a:pt x="27660" y="49479"/>
                </a:lnTo>
                <a:lnTo>
                  <a:pt x="28092" y="49352"/>
                </a:lnTo>
                <a:lnTo>
                  <a:pt x="27584" y="49860"/>
                </a:lnTo>
                <a:lnTo>
                  <a:pt x="27990" y="50114"/>
                </a:lnTo>
                <a:lnTo>
                  <a:pt x="28359" y="49352"/>
                </a:lnTo>
                <a:lnTo>
                  <a:pt x="28536" y="48971"/>
                </a:lnTo>
                <a:lnTo>
                  <a:pt x="29464" y="49733"/>
                </a:lnTo>
                <a:lnTo>
                  <a:pt x="29946" y="48844"/>
                </a:lnTo>
                <a:lnTo>
                  <a:pt x="31242" y="49987"/>
                </a:lnTo>
                <a:lnTo>
                  <a:pt x="31559" y="48844"/>
                </a:lnTo>
                <a:lnTo>
                  <a:pt x="31661" y="48463"/>
                </a:lnTo>
                <a:lnTo>
                  <a:pt x="31877" y="47701"/>
                </a:lnTo>
                <a:lnTo>
                  <a:pt x="33134" y="48082"/>
                </a:lnTo>
                <a:lnTo>
                  <a:pt x="32867" y="47828"/>
                </a:lnTo>
                <a:lnTo>
                  <a:pt x="32842" y="47320"/>
                </a:lnTo>
                <a:lnTo>
                  <a:pt x="33007" y="47548"/>
                </a:lnTo>
                <a:lnTo>
                  <a:pt x="33121" y="47320"/>
                </a:lnTo>
                <a:lnTo>
                  <a:pt x="33477" y="46939"/>
                </a:lnTo>
                <a:lnTo>
                  <a:pt x="34290" y="46050"/>
                </a:lnTo>
                <a:lnTo>
                  <a:pt x="34734" y="45923"/>
                </a:lnTo>
                <a:lnTo>
                  <a:pt x="35179" y="45796"/>
                </a:lnTo>
                <a:lnTo>
                  <a:pt x="35636" y="45669"/>
                </a:lnTo>
                <a:lnTo>
                  <a:pt x="36525" y="45415"/>
                </a:lnTo>
                <a:lnTo>
                  <a:pt x="36766" y="45161"/>
                </a:lnTo>
                <a:lnTo>
                  <a:pt x="37846" y="44018"/>
                </a:lnTo>
                <a:lnTo>
                  <a:pt x="38188" y="43637"/>
                </a:lnTo>
                <a:lnTo>
                  <a:pt x="38620" y="43129"/>
                </a:lnTo>
                <a:lnTo>
                  <a:pt x="36703" y="42367"/>
                </a:lnTo>
                <a:lnTo>
                  <a:pt x="37934" y="41986"/>
                </a:lnTo>
                <a:lnTo>
                  <a:pt x="38417" y="42621"/>
                </a:lnTo>
                <a:lnTo>
                  <a:pt x="38417" y="41986"/>
                </a:lnTo>
                <a:lnTo>
                  <a:pt x="38430" y="40843"/>
                </a:lnTo>
                <a:lnTo>
                  <a:pt x="39077" y="40335"/>
                </a:lnTo>
                <a:lnTo>
                  <a:pt x="39890" y="39700"/>
                </a:lnTo>
                <a:lnTo>
                  <a:pt x="39522" y="38176"/>
                </a:lnTo>
                <a:lnTo>
                  <a:pt x="39662" y="38303"/>
                </a:lnTo>
                <a:lnTo>
                  <a:pt x="39878" y="38303"/>
                </a:lnTo>
                <a:lnTo>
                  <a:pt x="39839" y="38430"/>
                </a:lnTo>
                <a:lnTo>
                  <a:pt x="40424" y="38303"/>
                </a:lnTo>
                <a:lnTo>
                  <a:pt x="40386" y="38176"/>
                </a:lnTo>
                <a:lnTo>
                  <a:pt x="40144" y="37287"/>
                </a:lnTo>
                <a:lnTo>
                  <a:pt x="39725" y="37287"/>
                </a:lnTo>
                <a:lnTo>
                  <a:pt x="39814" y="37033"/>
                </a:lnTo>
                <a:lnTo>
                  <a:pt x="40106" y="37287"/>
                </a:lnTo>
                <a:lnTo>
                  <a:pt x="40360" y="37160"/>
                </a:lnTo>
                <a:lnTo>
                  <a:pt x="40538" y="37033"/>
                </a:lnTo>
                <a:lnTo>
                  <a:pt x="40716" y="36906"/>
                </a:lnTo>
                <a:lnTo>
                  <a:pt x="40525" y="36779"/>
                </a:lnTo>
                <a:lnTo>
                  <a:pt x="39789" y="36271"/>
                </a:lnTo>
                <a:lnTo>
                  <a:pt x="40322" y="36169"/>
                </a:lnTo>
                <a:lnTo>
                  <a:pt x="40386" y="36017"/>
                </a:lnTo>
                <a:lnTo>
                  <a:pt x="40640" y="35636"/>
                </a:lnTo>
                <a:lnTo>
                  <a:pt x="40716" y="35509"/>
                </a:lnTo>
                <a:lnTo>
                  <a:pt x="40081" y="35636"/>
                </a:lnTo>
                <a:lnTo>
                  <a:pt x="40449" y="35128"/>
                </a:lnTo>
                <a:lnTo>
                  <a:pt x="39903" y="34620"/>
                </a:lnTo>
                <a:lnTo>
                  <a:pt x="40271" y="34239"/>
                </a:lnTo>
                <a:lnTo>
                  <a:pt x="39598" y="33858"/>
                </a:lnTo>
                <a:lnTo>
                  <a:pt x="40576" y="33248"/>
                </a:lnTo>
                <a:lnTo>
                  <a:pt x="40525" y="32588"/>
                </a:lnTo>
                <a:lnTo>
                  <a:pt x="40436" y="32207"/>
                </a:lnTo>
                <a:lnTo>
                  <a:pt x="39941" y="31953"/>
                </a:lnTo>
                <a:lnTo>
                  <a:pt x="40233" y="32080"/>
                </a:lnTo>
                <a:lnTo>
                  <a:pt x="40233" y="31953"/>
                </a:lnTo>
                <a:lnTo>
                  <a:pt x="40233" y="31699"/>
                </a:lnTo>
                <a:lnTo>
                  <a:pt x="40640" y="31826"/>
                </a:lnTo>
                <a:lnTo>
                  <a:pt x="40601" y="32296"/>
                </a:lnTo>
                <a:lnTo>
                  <a:pt x="40640" y="32156"/>
                </a:lnTo>
                <a:lnTo>
                  <a:pt x="40665" y="31965"/>
                </a:lnTo>
                <a:lnTo>
                  <a:pt x="40652" y="31826"/>
                </a:lnTo>
                <a:lnTo>
                  <a:pt x="40640" y="31699"/>
                </a:lnTo>
                <a:lnTo>
                  <a:pt x="40601" y="31445"/>
                </a:lnTo>
                <a:lnTo>
                  <a:pt x="40462" y="31191"/>
                </a:lnTo>
                <a:lnTo>
                  <a:pt x="40386" y="31064"/>
                </a:lnTo>
                <a:lnTo>
                  <a:pt x="39890" y="31191"/>
                </a:lnTo>
                <a:lnTo>
                  <a:pt x="40462" y="30810"/>
                </a:lnTo>
                <a:lnTo>
                  <a:pt x="41033" y="30429"/>
                </a:lnTo>
                <a:close/>
              </a:path>
              <a:path w="74930" h="125730">
                <a:moveTo>
                  <a:pt x="42697" y="120840"/>
                </a:moveTo>
                <a:lnTo>
                  <a:pt x="42506" y="120815"/>
                </a:lnTo>
                <a:lnTo>
                  <a:pt x="42379" y="120916"/>
                </a:lnTo>
                <a:lnTo>
                  <a:pt x="42265" y="121043"/>
                </a:lnTo>
                <a:lnTo>
                  <a:pt x="42697" y="120840"/>
                </a:lnTo>
                <a:close/>
              </a:path>
              <a:path w="74930" h="125730">
                <a:moveTo>
                  <a:pt x="43446" y="120586"/>
                </a:moveTo>
                <a:lnTo>
                  <a:pt x="43243" y="120624"/>
                </a:lnTo>
                <a:lnTo>
                  <a:pt x="43103" y="120688"/>
                </a:lnTo>
                <a:lnTo>
                  <a:pt x="43446" y="120586"/>
                </a:lnTo>
                <a:close/>
              </a:path>
              <a:path w="74930" h="125730">
                <a:moveTo>
                  <a:pt x="45783" y="97370"/>
                </a:moveTo>
                <a:lnTo>
                  <a:pt x="45440" y="97256"/>
                </a:lnTo>
                <a:lnTo>
                  <a:pt x="45110" y="97332"/>
                </a:lnTo>
                <a:lnTo>
                  <a:pt x="45262" y="97663"/>
                </a:lnTo>
                <a:lnTo>
                  <a:pt x="45453" y="97536"/>
                </a:lnTo>
                <a:lnTo>
                  <a:pt x="45783" y="97510"/>
                </a:lnTo>
                <a:lnTo>
                  <a:pt x="45783" y="97370"/>
                </a:lnTo>
                <a:close/>
              </a:path>
              <a:path w="74930" h="125730">
                <a:moveTo>
                  <a:pt x="48755" y="87998"/>
                </a:moveTo>
                <a:lnTo>
                  <a:pt x="48628" y="87807"/>
                </a:lnTo>
                <a:lnTo>
                  <a:pt x="47853" y="87744"/>
                </a:lnTo>
                <a:lnTo>
                  <a:pt x="48056" y="88036"/>
                </a:lnTo>
                <a:lnTo>
                  <a:pt x="48755" y="87998"/>
                </a:lnTo>
                <a:close/>
              </a:path>
              <a:path w="74930" h="125730">
                <a:moveTo>
                  <a:pt x="49657" y="53898"/>
                </a:moveTo>
                <a:lnTo>
                  <a:pt x="49403" y="54152"/>
                </a:lnTo>
                <a:lnTo>
                  <a:pt x="49542" y="54038"/>
                </a:lnTo>
                <a:lnTo>
                  <a:pt x="49657" y="53898"/>
                </a:lnTo>
                <a:close/>
              </a:path>
              <a:path w="74930" h="125730">
                <a:moveTo>
                  <a:pt x="56349" y="53657"/>
                </a:moveTo>
                <a:lnTo>
                  <a:pt x="56134" y="53441"/>
                </a:lnTo>
                <a:lnTo>
                  <a:pt x="56222" y="53594"/>
                </a:lnTo>
                <a:lnTo>
                  <a:pt x="56349" y="53657"/>
                </a:lnTo>
                <a:close/>
              </a:path>
              <a:path w="74930" h="125730">
                <a:moveTo>
                  <a:pt x="59601" y="20078"/>
                </a:moveTo>
                <a:lnTo>
                  <a:pt x="59512" y="19837"/>
                </a:lnTo>
                <a:lnTo>
                  <a:pt x="59436" y="19710"/>
                </a:lnTo>
                <a:lnTo>
                  <a:pt x="59601" y="20078"/>
                </a:lnTo>
                <a:close/>
              </a:path>
              <a:path w="74930" h="125730">
                <a:moveTo>
                  <a:pt x="61442" y="57404"/>
                </a:moveTo>
                <a:lnTo>
                  <a:pt x="61201" y="57289"/>
                </a:lnTo>
                <a:lnTo>
                  <a:pt x="61010" y="57200"/>
                </a:lnTo>
                <a:lnTo>
                  <a:pt x="61264" y="57442"/>
                </a:lnTo>
                <a:lnTo>
                  <a:pt x="61404" y="57454"/>
                </a:lnTo>
                <a:close/>
              </a:path>
              <a:path w="74930" h="125730">
                <a:moveTo>
                  <a:pt x="62077" y="30429"/>
                </a:moveTo>
                <a:lnTo>
                  <a:pt x="61899" y="30594"/>
                </a:lnTo>
                <a:lnTo>
                  <a:pt x="62077" y="30429"/>
                </a:lnTo>
                <a:close/>
              </a:path>
              <a:path w="74930" h="125730">
                <a:moveTo>
                  <a:pt x="63207" y="113779"/>
                </a:moveTo>
                <a:lnTo>
                  <a:pt x="62852" y="113245"/>
                </a:lnTo>
                <a:lnTo>
                  <a:pt x="62763" y="112979"/>
                </a:lnTo>
                <a:lnTo>
                  <a:pt x="62814" y="113271"/>
                </a:lnTo>
                <a:lnTo>
                  <a:pt x="62738" y="113499"/>
                </a:lnTo>
                <a:lnTo>
                  <a:pt x="62585" y="113677"/>
                </a:lnTo>
                <a:lnTo>
                  <a:pt x="62788" y="113855"/>
                </a:lnTo>
                <a:lnTo>
                  <a:pt x="62966" y="113931"/>
                </a:lnTo>
                <a:lnTo>
                  <a:pt x="63207" y="113779"/>
                </a:lnTo>
                <a:close/>
              </a:path>
              <a:path w="74930" h="125730">
                <a:moveTo>
                  <a:pt x="70726" y="104457"/>
                </a:moveTo>
                <a:lnTo>
                  <a:pt x="70561" y="104711"/>
                </a:lnTo>
                <a:lnTo>
                  <a:pt x="70650" y="104940"/>
                </a:lnTo>
                <a:lnTo>
                  <a:pt x="70688" y="105079"/>
                </a:lnTo>
                <a:lnTo>
                  <a:pt x="70726" y="104457"/>
                </a:lnTo>
                <a:close/>
              </a:path>
              <a:path w="74930" h="125730">
                <a:moveTo>
                  <a:pt x="74396" y="96253"/>
                </a:moveTo>
                <a:lnTo>
                  <a:pt x="74244" y="96253"/>
                </a:lnTo>
                <a:lnTo>
                  <a:pt x="74396" y="96253"/>
                </a:lnTo>
                <a:close/>
              </a:path>
              <a:path w="74930" h="125730">
                <a:moveTo>
                  <a:pt x="74460" y="89103"/>
                </a:moveTo>
                <a:lnTo>
                  <a:pt x="74345" y="89471"/>
                </a:lnTo>
                <a:lnTo>
                  <a:pt x="74434" y="89242"/>
                </a:lnTo>
                <a:lnTo>
                  <a:pt x="74460" y="89103"/>
                </a:lnTo>
                <a:close/>
              </a:path>
              <a:path w="74930" h="125730">
                <a:moveTo>
                  <a:pt x="74701" y="88150"/>
                </a:moveTo>
                <a:lnTo>
                  <a:pt x="74460" y="88087"/>
                </a:lnTo>
                <a:lnTo>
                  <a:pt x="74510" y="88633"/>
                </a:lnTo>
                <a:lnTo>
                  <a:pt x="74460" y="89103"/>
                </a:lnTo>
                <a:lnTo>
                  <a:pt x="74701" y="8815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6" name="bg object 86"/>
          <p:cNvSpPr/>
          <p:nvPr/>
        </p:nvSpPr>
        <p:spPr>
          <a:xfrm>
            <a:off x="2294445" y="1368272"/>
            <a:ext cx="150495" cy="152400"/>
          </a:xfrm>
          <a:custGeom>
            <a:avLst/>
            <a:gdLst/>
            <a:ahLst/>
            <a:cxnLst/>
            <a:rect l="l" t="t" r="r" b="b"/>
            <a:pathLst>
              <a:path w="150494" h="152400">
                <a:moveTo>
                  <a:pt x="4406" y="68897"/>
                </a:moveTo>
                <a:lnTo>
                  <a:pt x="4381" y="68364"/>
                </a:lnTo>
                <a:lnTo>
                  <a:pt x="4076" y="67792"/>
                </a:lnTo>
                <a:lnTo>
                  <a:pt x="4406" y="68897"/>
                </a:lnTo>
                <a:close/>
              </a:path>
              <a:path w="150494" h="152400">
                <a:moveTo>
                  <a:pt x="7912" y="54241"/>
                </a:moveTo>
                <a:lnTo>
                  <a:pt x="7416" y="52971"/>
                </a:lnTo>
                <a:lnTo>
                  <a:pt x="7747" y="54241"/>
                </a:lnTo>
                <a:lnTo>
                  <a:pt x="7912" y="54241"/>
                </a:lnTo>
                <a:close/>
              </a:path>
              <a:path w="150494" h="152400">
                <a:moveTo>
                  <a:pt x="7950" y="51968"/>
                </a:moveTo>
                <a:lnTo>
                  <a:pt x="7924" y="51701"/>
                </a:lnTo>
                <a:lnTo>
                  <a:pt x="7950" y="51968"/>
                </a:lnTo>
                <a:close/>
              </a:path>
              <a:path w="150494" h="152400">
                <a:moveTo>
                  <a:pt x="9652" y="67830"/>
                </a:moveTo>
                <a:lnTo>
                  <a:pt x="9601" y="67398"/>
                </a:lnTo>
                <a:lnTo>
                  <a:pt x="9321" y="67170"/>
                </a:lnTo>
                <a:lnTo>
                  <a:pt x="9385" y="67449"/>
                </a:lnTo>
                <a:lnTo>
                  <a:pt x="9652" y="67830"/>
                </a:lnTo>
                <a:close/>
              </a:path>
              <a:path w="150494" h="152400">
                <a:moveTo>
                  <a:pt x="9918" y="68211"/>
                </a:moveTo>
                <a:lnTo>
                  <a:pt x="9652" y="67830"/>
                </a:lnTo>
                <a:lnTo>
                  <a:pt x="9702" y="68211"/>
                </a:lnTo>
                <a:lnTo>
                  <a:pt x="9918" y="68211"/>
                </a:lnTo>
                <a:close/>
              </a:path>
              <a:path w="150494" h="152400">
                <a:moveTo>
                  <a:pt x="10223" y="72580"/>
                </a:moveTo>
                <a:lnTo>
                  <a:pt x="10185" y="72453"/>
                </a:lnTo>
                <a:lnTo>
                  <a:pt x="10223" y="72720"/>
                </a:lnTo>
                <a:lnTo>
                  <a:pt x="10223" y="72580"/>
                </a:lnTo>
                <a:close/>
              </a:path>
              <a:path w="150494" h="152400">
                <a:moveTo>
                  <a:pt x="10502" y="74561"/>
                </a:moveTo>
                <a:lnTo>
                  <a:pt x="10223" y="73317"/>
                </a:lnTo>
                <a:lnTo>
                  <a:pt x="10007" y="74561"/>
                </a:lnTo>
                <a:lnTo>
                  <a:pt x="10502" y="74561"/>
                </a:lnTo>
                <a:close/>
              </a:path>
              <a:path w="150494" h="152400">
                <a:moveTo>
                  <a:pt x="10604" y="68211"/>
                </a:moveTo>
                <a:lnTo>
                  <a:pt x="9779" y="65671"/>
                </a:lnTo>
                <a:lnTo>
                  <a:pt x="9652" y="66941"/>
                </a:lnTo>
                <a:lnTo>
                  <a:pt x="9664" y="67449"/>
                </a:lnTo>
                <a:lnTo>
                  <a:pt x="10604" y="68211"/>
                </a:lnTo>
                <a:close/>
              </a:path>
              <a:path w="150494" h="152400">
                <a:moveTo>
                  <a:pt x="10795" y="75907"/>
                </a:moveTo>
                <a:lnTo>
                  <a:pt x="10782" y="75641"/>
                </a:lnTo>
                <a:lnTo>
                  <a:pt x="10629" y="75666"/>
                </a:lnTo>
                <a:lnTo>
                  <a:pt x="10795" y="75907"/>
                </a:lnTo>
                <a:close/>
              </a:path>
              <a:path w="150494" h="152400">
                <a:moveTo>
                  <a:pt x="11861" y="124231"/>
                </a:moveTo>
                <a:lnTo>
                  <a:pt x="11645" y="124091"/>
                </a:lnTo>
                <a:lnTo>
                  <a:pt x="11684" y="124345"/>
                </a:lnTo>
                <a:lnTo>
                  <a:pt x="11747" y="124536"/>
                </a:lnTo>
                <a:lnTo>
                  <a:pt x="11861" y="124231"/>
                </a:lnTo>
                <a:close/>
              </a:path>
              <a:path w="150494" h="152400">
                <a:moveTo>
                  <a:pt x="13131" y="136512"/>
                </a:moveTo>
                <a:lnTo>
                  <a:pt x="13017" y="135521"/>
                </a:lnTo>
                <a:lnTo>
                  <a:pt x="12788" y="135521"/>
                </a:lnTo>
                <a:lnTo>
                  <a:pt x="13131" y="136512"/>
                </a:lnTo>
                <a:close/>
              </a:path>
              <a:path w="150494" h="152400">
                <a:moveTo>
                  <a:pt x="14693" y="107581"/>
                </a:moveTo>
                <a:lnTo>
                  <a:pt x="14173" y="108851"/>
                </a:lnTo>
                <a:lnTo>
                  <a:pt x="14579" y="108851"/>
                </a:lnTo>
                <a:lnTo>
                  <a:pt x="14693" y="107581"/>
                </a:lnTo>
                <a:close/>
              </a:path>
              <a:path w="150494" h="152400">
                <a:moveTo>
                  <a:pt x="15303" y="150761"/>
                </a:moveTo>
                <a:lnTo>
                  <a:pt x="15036" y="152031"/>
                </a:lnTo>
                <a:lnTo>
                  <a:pt x="15303" y="150761"/>
                </a:lnTo>
                <a:close/>
              </a:path>
              <a:path w="150494" h="152400">
                <a:moveTo>
                  <a:pt x="17640" y="144195"/>
                </a:moveTo>
                <a:lnTo>
                  <a:pt x="17399" y="143408"/>
                </a:lnTo>
                <a:lnTo>
                  <a:pt x="17145" y="144411"/>
                </a:lnTo>
                <a:lnTo>
                  <a:pt x="17551" y="144411"/>
                </a:lnTo>
                <a:lnTo>
                  <a:pt x="17640" y="144195"/>
                </a:lnTo>
                <a:close/>
              </a:path>
              <a:path w="150494" h="152400">
                <a:moveTo>
                  <a:pt x="17703" y="144411"/>
                </a:moveTo>
                <a:lnTo>
                  <a:pt x="17665" y="144284"/>
                </a:lnTo>
                <a:lnTo>
                  <a:pt x="17551" y="144411"/>
                </a:lnTo>
                <a:lnTo>
                  <a:pt x="17703" y="144411"/>
                </a:lnTo>
                <a:close/>
              </a:path>
              <a:path w="150494" h="152400">
                <a:moveTo>
                  <a:pt x="18643" y="145910"/>
                </a:moveTo>
                <a:lnTo>
                  <a:pt x="18389" y="144132"/>
                </a:lnTo>
                <a:lnTo>
                  <a:pt x="18237" y="144373"/>
                </a:lnTo>
                <a:lnTo>
                  <a:pt x="18059" y="144538"/>
                </a:lnTo>
                <a:lnTo>
                  <a:pt x="17894" y="144665"/>
                </a:lnTo>
                <a:lnTo>
                  <a:pt x="18313" y="144462"/>
                </a:lnTo>
                <a:lnTo>
                  <a:pt x="18643" y="145910"/>
                </a:lnTo>
                <a:close/>
              </a:path>
              <a:path w="150494" h="152400">
                <a:moveTo>
                  <a:pt x="20840" y="146951"/>
                </a:moveTo>
                <a:lnTo>
                  <a:pt x="19329" y="146951"/>
                </a:lnTo>
                <a:lnTo>
                  <a:pt x="19951" y="147828"/>
                </a:lnTo>
                <a:lnTo>
                  <a:pt x="20840" y="146951"/>
                </a:lnTo>
                <a:close/>
              </a:path>
              <a:path w="150494" h="152400">
                <a:moveTo>
                  <a:pt x="26885" y="146951"/>
                </a:moveTo>
                <a:lnTo>
                  <a:pt x="26746" y="146951"/>
                </a:lnTo>
                <a:lnTo>
                  <a:pt x="26885" y="146951"/>
                </a:lnTo>
                <a:close/>
              </a:path>
              <a:path w="150494" h="152400">
                <a:moveTo>
                  <a:pt x="50330" y="144411"/>
                </a:moveTo>
                <a:close/>
              </a:path>
              <a:path w="150494" h="152400">
                <a:moveTo>
                  <a:pt x="51155" y="20307"/>
                </a:moveTo>
                <a:lnTo>
                  <a:pt x="50850" y="19913"/>
                </a:lnTo>
                <a:lnTo>
                  <a:pt x="49987" y="19672"/>
                </a:lnTo>
                <a:lnTo>
                  <a:pt x="49441" y="19977"/>
                </a:lnTo>
                <a:lnTo>
                  <a:pt x="50126" y="20053"/>
                </a:lnTo>
                <a:lnTo>
                  <a:pt x="50800" y="20345"/>
                </a:lnTo>
                <a:lnTo>
                  <a:pt x="51155" y="20307"/>
                </a:lnTo>
                <a:close/>
              </a:path>
              <a:path w="150494" h="152400">
                <a:moveTo>
                  <a:pt x="58166" y="22491"/>
                </a:moveTo>
                <a:lnTo>
                  <a:pt x="57581" y="21221"/>
                </a:lnTo>
                <a:lnTo>
                  <a:pt x="56692" y="21221"/>
                </a:lnTo>
                <a:lnTo>
                  <a:pt x="58166" y="22491"/>
                </a:lnTo>
                <a:close/>
              </a:path>
              <a:path w="150494" h="152400">
                <a:moveTo>
                  <a:pt x="59728" y="22491"/>
                </a:moveTo>
                <a:lnTo>
                  <a:pt x="58966" y="22491"/>
                </a:lnTo>
                <a:lnTo>
                  <a:pt x="59372" y="23164"/>
                </a:lnTo>
                <a:lnTo>
                  <a:pt x="59728" y="22491"/>
                </a:lnTo>
                <a:close/>
              </a:path>
              <a:path w="150494" h="152400">
                <a:moveTo>
                  <a:pt x="59956" y="143662"/>
                </a:moveTo>
                <a:lnTo>
                  <a:pt x="59753" y="143687"/>
                </a:lnTo>
                <a:lnTo>
                  <a:pt x="59499" y="143725"/>
                </a:lnTo>
                <a:lnTo>
                  <a:pt x="59397" y="143929"/>
                </a:lnTo>
                <a:lnTo>
                  <a:pt x="59956" y="143662"/>
                </a:lnTo>
                <a:close/>
              </a:path>
              <a:path w="150494" h="152400">
                <a:moveTo>
                  <a:pt x="60223" y="143535"/>
                </a:moveTo>
                <a:lnTo>
                  <a:pt x="59969" y="143662"/>
                </a:lnTo>
                <a:lnTo>
                  <a:pt x="60096" y="143637"/>
                </a:lnTo>
                <a:lnTo>
                  <a:pt x="60223" y="143535"/>
                </a:lnTo>
                <a:close/>
              </a:path>
              <a:path w="150494" h="152400">
                <a:moveTo>
                  <a:pt x="60236" y="144411"/>
                </a:moveTo>
                <a:lnTo>
                  <a:pt x="60020" y="144411"/>
                </a:lnTo>
                <a:lnTo>
                  <a:pt x="59778" y="145681"/>
                </a:lnTo>
                <a:lnTo>
                  <a:pt x="60134" y="145681"/>
                </a:lnTo>
                <a:lnTo>
                  <a:pt x="60236" y="144411"/>
                </a:lnTo>
                <a:close/>
              </a:path>
              <a:path w="150494" h="152400">
                <a:moveTo>
                  <a:pt x="60490" y="143408"/>
                </a:moveTo>
                <a:lnTo>
                  <a:pt x="60236" y="143446"/>
                </a:lnTo>
                <a:lnTo>
                  <a:pt x="60490" y="143408"/>
                </a:lnTo>
                <a:close/>
              </a:path>
              <a:path w="150494" h="152400">
                <a:moveTo>
                  <a:pt x="64363" y="143141"/>
                </a:moveTo>
                <a:lnTo>
                  <a:pt x="63817" y="143141"/>
                </a:lnTo>
                <a:lnTo>
                  <a:pt x="62979" y="144411"/>
                </a:lnTo>
                <a:lnTo>
                  <a:pt x="62509" y="144411"/>
                </a:lnTo>
                <a:lnTo>
                  <a:pt x="62788" y="143141"/>
                </a:lnTo>
                <a:lnTo>
                  <a:pt x="61734" y="144411"/>
                </a:lnTo>
                <a:lnTo>
                  <a:pt x="62014" y="144411"/>
                </a:lnTo>
                <a:lnTo>
                  <a:pt x="61341" y="145681"/>
                </a:lnTo>
                <a:lnTo>
                  <a:pt x="62357" y="145681"/>
                </a:lnTo>
                <a:lnTo>
                  <a:pt x="64135" y="144411"/>
                </a:lnTo>
                <a:lnTo>
                  <a:pt x="64363" y="143141"/>
                </a:lnTo>
                <a:close/>
              </a:path>
              <a:path w="150494" h="152400">
                <a:moveTo>
                  <a:pt x="65417" y="142341"/>
                </a:moveTo>
                <a:lnTo>
                  <a:pt x="65112" y="142455"/>
                </a:lnTo>
                <a:lnTo>
                  <a:pt x="65125" y="142633"/>
                </a:lnTo>
                <a:lnTo>
                  <a:pt x="65227" y="142506"/>
                </a:lnTo>
                <a:lnTo>
                  <a:pt x="65417" y="142341"/>
                </a:lnTo>
                <a:close/>
              </a:path>
              <a:path w="150494" h="152400">
                <a:moveTo>
                  <a:pt x="67373" y="141643"/>
                </a:moveTo>
                <a:lnTo>
                  <a:pt x="67335" y="141782"/>
                </a:lnTo>
                <a:lnTo>
                  <a:pt x="67373" y="141643"/>
                </a:lnTo>
                <a:close/>
              </a:path>
              <a:path w="150494" h="152400">
                <a:moveTo>
                  <a:pt x="67500" y="141376"/>
                </a:moveTo>
                <a:lnTo>
                  <a:pt x="67373" y="141452"/>
                </a:lnTo>
                <a:lnTo>
                  <a:pt x="67373" y="141643"/>
                </a:lnTo>
                <a:lnTo>
                  <a:pt x="67500" y="141376"/>
                </a:lnTo>
                <a:close/>
              </a:path>
              <a:path w="150494" h="152400">
                <a:moveTo>
                  <a:pt x="67703" y="141262"/>
                </a:moveTo>
                <a:lnTo>
                  <a:pt x="67576" y="141224"/>
                </a:lnTo>
                <a:lnTo>
                  <a:pt x="67500" y="141376"/>
                </a:lnTo>
                <a:lnTo>
                  <a:pt x="67703" y="141262"/>
                </a:lnTo>
                <a:close/>
              </a:path>
              <a:path w="150494" h="152400">
                <a:moveTo>
                  <a:pt x="68859" y="143141"/>
                </a:moveTo>
                <a:lnTo>
                  <a:pt x="66967" y="143141"/>
                </a:lnTo>
                <a:lnTo>
                  <a:pt x="66040" y="144411"/>
                </a:lnTo>
                <a:lnTo>
                  <a:pt x="66192" y="143141"/>
                </a:lnTo>
                <a:lnTo>
                  <a:pt x="64795" y="143141"/>
                </a:lnTo>
                <a:lnTo>
                  <a:pt x="65252" y="144411"/>
                </a:lnTo>
                <a:lnTo>
                  <a:pt x="65532" y="144411"/>
                </a:lnTo>
                <a:lnTo>
                  <a:pt x="65201" y="145681"/>
                </a:lnTo>
                <a:lnTo>
                  <a:pt x="66421" y="144411"/>
                </a:lnTo>
                <a:lnTo>
                  <a:pt x="67830" y="144411"/>
                </a:lnTo>
                <a:lnTo>
                  <a:pt x="68859" y="143141"/>
                </a:lnTo>
                <a:close/>
              </a:path>
              <a:path w="150494" h="152400">
                <a:moveTo>
                  <a:pt x="69354" y="141109"/>
                </a:moveTo>
                <a:lnTo>
                  <a:pt x="68859" y="141224"/>
                </a:lnTo>
                <a:lnTo>
                  <a:pt x="68008" y="141084"/>
                </a:lnTo>
                <a:lnTo>
                  <a:pt x="67703" y="141262"/>
                </a:lnTo>
                <a:lnTo>
                  <a:pt x="69024" y="141617"/>
                </a:lnTo>
                <a:lnTo>
                  <a:pt x="69278" y="141224"/>
                </a:lnTo>
                <a:close/>
              </a:path>
              <a:path w="150494" h="152400">
                <a:moveTo>
                  <a:pt x="72034" y="28841"/>
                </a:moveTo>
                <a:lnTo>
                  <a:pt x="71742" y="28613"/>
                </a:lnTo>
                <a:lnTo>
                  <a:pt x="71640" y="28841"/>
                </a:lnTo>
                <a:lnTo>
                  <a:pt x="72034" y="28841"/>
                </a:lnTo>
                <a:close/>
              </a:path>
              <a:path w="150494" h="152400">
                <a:moveTo>
                  <a:pt x="72732" y="68211"/>
                </a:moveTo>
                <a:lnTo>
                  <a:pt x="72123" y="68211"/>
                </a:lnTo>
                <a:lnTo>
                  <a:pt x="72478" y="69481"/>
                </a:lnTo>
                <a:lnTo>
                  <a:pt x="72732" y="68211"/>
                </a:lnTo>
                <a:close/>
              </a:path>
              <a:path w="150494" h="152400">
                <a:moveTo>
                  <a:pt x="73367" y="66941"/>
                </a:moveTo>
                <a:lnTo>
                  <a:pt x="73190" y="67183"/>
                </a:lnTo>
                <a:lnTo>
                  <a:pt x="73012" y="67500"/>
                </a:lnTo>
                <a:lnTo>
                  <a:pt x="73126" y="67348"/>
                </a:lnTo>
                <a:lnTo>
                  <a:pt x="73367" y="66941"/>
                </a:lnTo>
                <a:close/>
              </a:path>
              <a:path w="150494" h="152400">
                <a:moveTo>
                  <a:pt x="75158" y="73291"/>
                </a:moveTo>
                <a:lnTo>
                  <a:pt x="74714" y="73647"/>
                </a:lnTo>
                <a:lnTo>
                  <a:pt x="74561" y="73875"/>
                </a:lnTo>
                <a:lnTo>
                  <a:pt x="74485" y="74561"/>
                </a:lnTo>
                <a:lnTo>
                  <a:pt x="75158" y="73291"/>
                </a:lnTo>
                <a:close/>
              </a:path>
              <a:path w="150494" h="152400">
                <a:moveTo>
                  <a:pt x="75603" y="141871"/>
                </a:moveTo>
                <a:close/>
              </a:path>
              <a:path w="150494" h="152400">
                <a:moveTo>
                  <a:pt x="76860" y="69481"/>
                </a:moveTo>
                <a:lnTo>
                  <a:pt x="76568" y="69481"/>
                </a:lnTo>
                <a:lnTo>
                  <a:pt x="76339" y="70027"/>
                </a:lnTo>
                <a:lnTo>
                  <a:pt x="76149" y="70751"/>
                </a:lnTo>
                <a:lnTo>
                  <a:pt x="76860" y="69481"/>
                </a:lnTo>
                <a:close/>
              </a:path>
              <a:path w="150494" h="152400">
                <a:moveTo>
                  <a:pt x="77419" y="33007"/>
                </a:moveTo>
                <a:lnTo>
                  <a:pt x="77165" y="32524"/>
                </a:lnTo>
                <a:lnTo>
                  <a:pt x="77190" y="32753"/>
                </a:lnTo>
                <a:lnTo>
                  <a:pt x="77419" y="33007"/>
                </a:lnTo>
                <a:close/>
              </a:path>
              <a:path w="150494" h="152400">
                <a:moveTo>
                  <a:pt x="77533" y="137172"/>
                </a:moveTo>
                <a:lnTo>
                  <a:pt x="77495" y="136791"/>
                </a:lnTo>
                <a:lnTo>
                  <a:pt x="76657" y="138061"/>
                </a:lnTo>
                <a:lnTo>
                  <a:pt x="77533" y="137172"/>
                </a:lnTo>
                <a:close/>
              </a:path>
              <a:path w="150494" h="152400">
                <a:moveTo>
                  <a:pt x="77952" y="137388"/>
                </a:moveTo>
                <a:lnTo>
                  <a:pt x="77914" y="136791"/>
                </a:lnTo>
                <a:lnTo>
                  <a:pt x="77533" y="137172"/>
                </a:lnTo>
                <a:lnTo>
                  <a:pt x="77622" y="138061"/>
                </a:lnTo>
                <a:lnTo>
                  <a:pt x="77952" y="137388"/>
                </a:lnTo>
                <a:close/>
              </a:path>
              <a:path w="150494" h="152400">
                <a:moveTo>
                  <a:pt x="78536" y="58648"/>
                </a:moveTo>
                <a:lnTo>
                  <a:pt x="78117" y="59321"/>
                </a:lnTo>
                <a:lnTo>
                  <a:pt x="78511" y="59321"/>
                </a:lnTo>
                <a:lnTo>
                  <a:pt x="78536" y="58648"/>
                </a:lnTo>
                <a:close/>
              </a:path>
              <a:path w="150494" h="152400">
                <a:moveTo>
                  <a:pt x="78981" y="75996"/>
                </a:moveTo>
                <a:lnTo>
                  <a:pt x="78968" y="75831"/>
                </a:lnTo>
                <a:lnTo>
                  <a:pt x="78816" y="75831"/>
                </a:lnTo>
                <a:lnTo>
                  <a:pt x="78981" y="75996"/>
                </a:lnTo>
                <a:close/>
              </a:path>
              <a:path w="150494" h="152400">
                <a:moveTo>
                  <a:pt x="79425" y="34442"/>
                </a:moveTo>
                <a:lnTo>
                  <a:pt x="78740" y="33769"/>
                </a:lnTo>
                <a:lnTo>
                  <a:pt x="78295" y="34366"/>
                </a:lnTo>
                <a:lnTo>
                  <a:pt x="78701" y="34759"/>
                </a:lnTo>
                <a:lnTo>
                  <a:pt x="79425" y="34442"/>
                </a:lnTo>
                <a:close/>
              </a:path>
              <a:path w="150494" h="152400">
                <a:moveTo>
                  <a:pt x="79540" y="138595"/>
                </a:moveTo>
                <a:lnTo>
                  <a:pt x="79438" y="138430"/>
                </a:lnTo>
                <a:lnTo>
                  <a:pt x="78765" y="139331"/>
                </a:lnTo>
                <a:lnTo>
                  <a:pt x="79540" y="138595"/>
                </a:lnTo>
                <a:close/>
              </a:path>
              <a:path w="150494" h="152400">
                <a:moveTo>
                  <a:pt x="79692" y="140398"/>
                </a:moveTo>
                <a:lnTo>
                  <a:pt x="77812" y="140627"/>
                </a:lnTo>
                <a:lnTo>
                  <a:pt x="77266" y="140982"/>
                </a:lnTo>
                <a:lnTo>
                  <a:pt x="79692" y="140398"/>
                </a:lnTo>
                <a:close/>
              </a:path>
              <a:path w="150494" h="152400">
                <a:moveTo>
                  <a:pt x="80010" y="139331"/>
                </a:moveTo>
                <a:lnTo>
                  <a:pt x="79883" y="138277"/>
                </a:lnTo>
                <a:lnTo>
                  <a:pt x="79540" y="138595"/>
                </a:lnTo>
                <a:lnTo>
                  <a:pt x="80010" y="139331"/>
                </a:lnTo>
                <a:close/>
              </a:path>
              <a:path w="150494" h="152400">
                <a:moveTo>
                  <a:pt x="80124" y="138061"/>
                </a:moveTo>
                <a:lnTo>
                  <a:pt x="79997" y="138430"/>
                </a:lnTo>
                <a:lnTo>
                  <a:pt x="80124" y="138061"/>
                </a:lnTo>
                <a:close/>
              </a:path>
              <a:path w="150494" h="152400">
                <a:moveTo>
                  <a:pt x="81457" y="134772"/>
                </a:moveTo>
                <a:lnTo>
                  <a:pt x="81368" y="134505"/>
                </a:lnTo>
                <a:lnTo>
                  <a:pt x="81457" y="134772"/>
                </a:lnTo>
                <a:close/>
              </a:path>
              <a:path w="150494" h="152400">
                <a:moveTo>
                  <a:pt x="82016" y="41681"/>
                </a:moveTo>
                <a:lnTo>
                  <a:pt x="81927" y="41440"/>
                </a:lnTo>
                <a:lnTo>
                  <a:pt x="81851" y="41313"/>
                </a:lnTo>
                <a:lnTo>
                  <a:pt x="82016" y="41681"/>
                </a:lnTo>
                <a:close/>
              </a:path>
              <a:path w="150494" h="152400">
                <a:moveTo>
                  <a:pt x="83210" y="45351"/>
                </a:moveTo>
                <a:lnTo>
                  <a:pt x="83045" y="45034"/>
                </a:lnTo>
                <a:lnTo>
                  <a:pt x="83070" y="45351"/>
                </a:lnTo>
                <a:lnTo>
                  <a:pt x="83210" y="45351"/>
                </a:lnTo>
                <a:close/>
              </a:path>
              <a:path w="150494" h="152400">
                <a:moveTo>
                  <a:pt x="85521" y="131216"/>
                </a:moveTo>
                <a:lnTo>
                  <a:pt x="84683" y="131749"/>
                </a:lnTo>
                <a:lnTo>
                  <a:pt x="85077" y="131546"/>
                </a:lnTo>
                <a:lnTo>
                  <a:pt x="85318" y="131368"/>
                </a:lnTo>
                <a:lnTo>
                  <a:pt x="85521" y="131216"/>
                </a:lnTo>
                <a:close/>
              </a:path>
              <a:path w="150494" h="152400">
                <a:moveTo>
                  <a:pt x="89916" y="125971"/>
                </a:moveTo>
                <a:lnTo>
                  <a:pt x="89776" y="125996"/>
                </a:lnTo>
                <a:lnTo>
                  <a:pt x="89916" y="125971"/>
                </a:lnTo>
                <a:close/>
              </a:path>
              <a:path w="150494" h="152400">
                <a:moveTo>
                  <a:pt x="89992" y="85471"/>
                </a:moveTo>
                <a:lnTo>
                  <a:pt x="89890" y="84721"/>
                </a:lnTo>
                <a:lnTo>
                  <a:pt x="88976" y="84721"/>
                </a:lnTo>
                <a:lnTo>
                  <a:pt x="89992" y="85471"/>
                </a:lnTo>
                <a:close/>
              </a:path>
              <a:path w="150494" h="152400">
                <a:moveTo>
                  <a:pt x="90678" y="85991"/>
                </a:moveTo>
                <a:lnTo>
                  <a:pt x="89992" y="85471"/>
                </a:lnTo>
                <a:lnTo>
                  <a:pt x="90055" y="85991"/>
                </a:lnTo>
                <a:lnTo>
                  <a:pt x="90678" y="85991"/>
                </a:lnTo>
                <a:close/>
              </a:path>
              <a:path w="150494" h="152400">
                <a:moveTo>
                  <a:pt x="91059" y="92430"/>
                </a:moveTo>
                <a:lnTo>
                  <a:pt x="90487" y="91541"/>
                </a:lnTo>
                <a:lnTo>
                  <a:pt x="90449" y="92329"/>
                </a:lnTo>
                <a:lnTo>
                  <a:pt x="91059" y="92430"/>
                </a:lnTo>
                <a:close/>
              </a:path>
              <a:path w="150494" h="152400">
                <a:moveTo>
                  <a:pt x="91719" y="85686"/>
                </a:moveTo>
                <a:lnTo>
                  <a:pt x="91414" y="85344"/>
                </a:lnTo>
                <a:lnTo>
                  <a:pt x="91122" y="84988"/>
                </a:lnTo>
                <a:lnTo>
                  <a:pt x="90766" y="84683"/>
                </a:lnTo>
                <a:lnTo>
                  <a:pt x="91465" y="85432"/>
                </a:lnTo>
                <a:lnTo>
                  <a:pt x="91719" y="85686"/>
                </a:lnTo>
                <a:close/>
              </a:path>
              <a:path w="150494" h="152400">
                <a:moveTo>
                  <a:pt x="94132" y="121551"/>
                </a:moveTo>
                <a:lnTo>
                  <a:pt x="93687" y="120421"/>
                </a:lnTo>
                <a:lnTo>
                  <a:pt x="93472" y="122174"/>
                </a:lnTo>
                <a:lnTo>
                  <a:pt x="94132" y="121551"/>
                </a:lnTo>
                <a:close/>
              </a:path>
              <a:path w="150494" h="152400">
                <a:moveTo>
                  <a:pt x="95377" y="121551"/>
                </a:moveTo>
                <a:lnTo>
                  <a:pt x="94894" y="121551"/>
                </a:lnTo>
                <a:lnTo>
                  <a:pt x="93395" y="122821"/>
                </a:lnTo>
                <a:lnTo>
                  <a:pt x="93472" y="122174"/>
                </a:lnTo>
                <a:lnTo>
                  <a:pt x="91465" y="124091"/>
                </a:lnTo>
                <a:lnTo>
                  <a:pt x="91617" y="122821"/>
                </a:lnTo>
                <a:lnTo>
                  <a:pt x="91465" y="122821"/>
                </a:lnTo>
                <a:lnTo>
                  <a:pt x="91186" y="124091"/>
                </a:lnTo>
                <a:lnTo>
                  <a:pt x="90868" y="124091"/>
                </a:lnTo>
                <a:lnTo>
                  <a:pt x="90512" y="125361"/>
                </a:lnTo>
                <a:lnTo>
                  <a:pt x="91465" y="125361"/>
                </a:lnTo>
                <a:lnTo>
                  <a:pt x="91681" y="125361"/>
                </a:lnTo>
                <a:lnTo>
                  <a:pt x="91465" y="126631"/>
                </a:lnTo>
                <a:lnTo>
                  <a:pt x="91122" y="126631"/>
                </a:lnTo>
                <a:lnTo>
                  <a:pt x="91465" y="125361"/>
                </a:lnTo>
                <a:lnTo>
                  <a:pt x="90424" y="126631"/>
                </a:lnTo>
                <a:lnTo>
                  <a:pt x="90297" y="126631"/>
                </a:lnTo>
                <a:lnTo>
                  <a:pt x="88747" y="127901"/>
                </a:lnTo>
                <a:lnTo>
                  <a:pt x="91020" y="127901"/>
                </a:lnTo>
                <a:lnTo>
                  <a:pt x="89408" y="129171"/>
                </a:lnTo>
                <a:lnTo>
                  <a:pt x="88912" y="129171"/>
                </a:lnTo>
                <a:lnTo>
                  <a:pt x="88811" y="130441"/>
                </a:lnTo>
                <a:lnTo>
                  <a:pt x="88519" y="130441"/>
                </a:lnTo>
                <a:lnTo>
                  <a:pt x="88163" y="129171"/>
                </a:lnTo>
                <a:lnTo>
                  <a:pt x="87515" y="130441"/>
                </a:lnTo>
                <a:lnTo>
                  <a:pt x="87617" y="131711"/>
                </a:lnTo>
                <a:lnTo>
                  <a:pt x="87147" y="131711"/>
                </a:lnTo>
                <a:lnTo>
                  <a:pt x="87312" y="130441"/>
                </a:lnTo>
                <a:lnTo>
                  <a:pt x="86118" y="131711"/>
                </a:lnTo>
                <a:lnTo>
                  <a:pt x="85585" y="131711"/>
                </a:lnTo>
                <a:lnTo>
                  <a:pt x="84074" y="132981"/>
                </a:lnTo>
                <a:lnTo>
                  <a:pt x="84531" y="132981"/>
                </a:lnTo>
                <a:lnTo>
                  <a:pt x="84582" y="134251"/>
                </a:lnTo>
                <a:lnTo>
                  <a:pt x="82702" y="134251"/>
                </a:lnTo>
                <a:lnTo>
                  <a:pt x="81851" y="136791"/>
                </a:lnTo>
                <a:lnTo>
                  <a:pt x="82689" y="134251"/>
                </a:lnTo>
                <a:lnTo>
                  <a:pt x="81749" y="135521"/>
                </a:lnTo>
                <a:lnTo>
                  <a:pt x="80352" y="135521"/>
                </a:lnTo>
                <a:lnTo>
                  <a:pt x="79971" y="136791"/>
                </a:lnTo>
                <a:lnTo>
                  <a:pt x="78968" y="135521"/>
                </a:lnTo>
                <a:lnTo>
                  <a:pt x="78409" y="136791"/>
                </a:lnTo>
                <a:lnTo>
                  <a:pt x="78244" y="136791"/>
                </a:lnTo>
                <a:lnTo>
                  <a:pt x="78054" y="137172"/>
                </a:lnTo>
                <a:lnTo>
                  <a:pt x="77990" y="138061"/>
                </a:lnTo>
                <a:lnTo>
                  <a:pt x="76898" y="139331"/>
                </a:lnTo>
                <a:lnTo>
                  <a:pt x="74117" y="139331"/>
                </a:lnTo>
                <a:lnTo>
                  <a:pt x="70510" y="141871"/>
                </a:lnTo>
                <a:lnTo>
                  <a:pt x="70396" y="143141"/>
                </a:lnTo>
                <a:lnTo>
                  <a:pt x="68580" y="144411"/>
                </a:lnTo>
                <a:lnTo>
                  <a:pt x="70916" y="144411"/>
                </a:lnTo>
                <a:lnTo>
                  <a:pt x="71526" y="143141"/>
                </a:lnTo>
                <a:lnTo>
                  <a:pt x="72301" y="143141"/>
                </a:lnTo>
                <a:lnTo>
                  <a:pt x="73710" y="140601"/>
                </a:lnTo>
                <a:lnTo>
                  <a:pt x="75552" y="141833"/>
                </a:lnTo>
                <a:lnTo>
                  <a:pt x="76263" y="140601"/>
                </a:lnTo>
                <a:lnTo>
                  <a:pt x="76314" y="141871"/>
                </a:lnTo>
                <a:lnTo>
                  <a:pt x="76898" y="140741"/>
                </a:lnTo>
                <a:lnTo>
                  <a:pt x="77812" y="140627"/>
                </a:lnTo>
                <a:lnTo>
                  <a:pt x="77990" y="140512"/>
                </a:lnTo>
                <a:lnTo>
                  <a:pt x="77812" y="140500"/>
                </a:lnTo>
                <a:lnTo>
                  <a:pt x="78130" y="139941"/>
                </a:lnTo>
                <a:lnTo>
                  <a:pt x="78765" y="139598"/>
                </a:lnTo>
                <a:lnTo>
                  <a:pt x="78168" y="139877"/>
                </a:lnTo>
                <a:lnTo>
                  <a:pt x="79197" y="138061"/>
                </a:lnTo>
                <a:lnTo>
                  <a:pt x="79438" y="138430"/>
                </a:lnTo>
                <a:lnTo>
                  <a:pt x="79717" y="138061"/>
                </a:lnTo>
                <a:lnTo>
                  <a:pt x="79883" y="138277"/>
                </a:lnTo>
                <a:lnTo>
                  <a:pt x="80124" y="138061"/>
                </a:lnTo>
                <a:lnTo>
                  <a:pt x="80124" y="138595"/>
                </a:lnTo>
                <a:lnTo>
                  <a:pt x="80683" y="139331"/>
                </a:lnTo>
                <a:lnTo>
                  <a:pt x="80924" y="138061"/>
                </a:lnTo>
                <a:lnTo>
                  <a:pt x="82156" y="136791"/>
                </a:lnTo>
                <a:lnTo>
                  <a:pt x="82232" y="138061"/>
                </a:lnTo>
                <a:lnTo>
                  <a:pt x="82397" y="138061"/>
                </a:lnTo>
                <a:lnTo>
                  <a:pt x="82372" y="136791"/>
                </a:lnTo>
                <a:lnTo>
                  <a:pt x="83464" y="136791"/>
                </a:lnTo>
                <a:lnTo>
                  <a:pt x="83032" y="137210"/>
                </a:lnTo>
                <a:lnTo>
                  <a:pt x="83947" y="136791"/>
                </a:lnTo>
                <a:lnTo>
                  <a:pt x="84112" y="136791"/>
                </a:lnTo>
                <a:lnTo>
                  <a:pt x="84366" y="136791"/>
                </a:lnTo>
                <a:lnTo>
                  <a:pt x="85013" y="135521"/>
                </a:lnTo>
                <a:lnTo>
                  <a:pt x="84518" y="135521"/>
                </a:lnTo>
                <a:lnTo>
                  <a:pt x="86423" y="134251"/>
                </a:lnTo>
                <a:lnTo>
                  <a:pt x="87388" y="132981"/>
                </a:lnTo>
                <a:lnTo>
                  <a:pt x="87541" y="132981"/>
                </a:lnTo>
                <a:lnTo>
                  <a:pt x="89852" y="130441"/>
                </a:lnTo>
                <a:lnTo>
                  <a:pt x="91008" y="129171"/>
                </a:lnTo>
                <a:lnTo>
                  <a:pt x="90601" y="129171"/>
                </a:lnTo>
                <a:lnTo>
                  <a:pt x="91681" y="127901"/>
                </a:lnTo>
                <a:lnTo>
                  <a:pt x="92113" y="126631"/>
                </a:lnTo>
                <a:lnTo>
                  <a:pt x="92557" y="126631"/>
                </a:lnTo>
                <a:lnTo>
                  <a:pt x="92405" y="127901"/>
                </a:lnTo>
                <a:lnTo>
                  <a:pt x="92989" y="126631"/>
                </a:lnTo>
                <a:lnTo>
                  <a:pt x="93218" y="125361"/>
                </a:lnTo>
                <a:lnTo>
                  <a:pt x="93624" y="126631"/>
                </a:lnTo>
                <a:lnTo>
                  <a:pt x="94310" y="124091"/>
                </a:lnTo>
                <a:lnTo>
                  <a:pt x="94348" y="122821"/>
                </a:lnTo>
                <a:lnTo>
                  <a:pt x="95377" y="121551"/>
                </a:lnTo>
                <a:close/>
              </a:path>
              <a:path w="150494" h="152400">
                <a:moveTo>
                  <a:pt x="96431" y="97917"/>
                </a:moveTo>
                <a:lnTo>
                  <a:pt x="96139" y="97167"/>
                </a:lnTo>
                <a:lnTo>
                  <a:pt x="96202" y="97942"/>
                </a:lnTo>
                <a:lnTo>
                  <a:pt x="96431" y="97917"/>
                </a:lnTo>
                <a:close/>
              </a:path>
              <a:path w="150494" h="152400">
                <a:moveTo>
                  <a:pt x="96761" y="111074"/>
                </a:moveTo>
                <a:lnTo>
                  <a:pt x="96659" y="111201"/>
                </a:lnTo>
                <a:lnTo>
                  <a:pt x="96761" y="111074"/>
                </a:lnTo>
                <a:close/>
              </a:path>
              <a:path w="150494" h="152400">
                <a:moveTo>
                  <a:pt x="97485" y="111391"/>
                </a:moveTo>
                <a:lnTo>
                  <a:pt x="96685" y="111391"/>
                </a:lnTo>
                <a:lnTo>
                  <a:pt x="96164" y="108851"/>
                </a:lnTo>
                <a:lnTo>
                  <a:pt x="97028" y="106311"/>
                </a:lnTo>
                <a:lnTo>
                  <a:pt x="96418" y="103771"/>
                </a:lnTo>
                <a:lnTo>
                  <a:pt x="96634" y="103771"/>
                </a:lnTo>
                <a:lnTo>
                  <a:pt x="96215" y="102501"/>
                </a:lnTo>
                <a:lnTo>
                  <a:pt x="95986" y="101231"/>
                </a:lnTo>
                <a:lnTo>
                  <a:pt x="95288" y="99961"/>
                </a:lnTo>
                <a:lnTo>
                  <a:pt x="95478" y="98691"/>
                </a:lnTo>
                <a:lnTo>
                  <a:pt x="95758" y="98691"/>
                </a:lnTo>
                <a:lnTo>
                  <a:pt x="95313" y="97421"/>
                </a:lnTo>
                <a:lnTo>
                  <a:pt x="95034" y="97421"/>
                </a:lnTo>
                <a:lnTo>
                  <a:pt x="94932" y="96151"/>
                </a:lnTo>
                <a:lnTo>
                  <a:pt x="95402" y="97053"/>
                </a:lnTo>
                <a:lnTo>
                  <a:pt x="95148" y="96151"/>
                </a:lnTo>
                <a:lnTo>
                  <a:pt x="95389" y="96989"/>
                </a:lnTo>
                <a:lnTo>
                  <a:pt x="95478" y="97180"/>
                </a:lnTo>
                <a:lnTo>
                  <a:pt x="95605" y="97421"/>
                </a:lnTo>
                <a:lnTo>
                  <a:pt x="95453" y="96989"/>
                </a:lnTo>
                <a:lnTo>
                  <a:pt x="95326" y="96151"/>
                </a:lnTo>
                <a:lnTo>
                  <a:pt x="95491" y="94881"/>
                </a:lnTo>
                <a:lnTo>
                  <a:pt x="95021" y="94322"/>
                </a:lnTo>
                <a:lnTo>
                  <a:pt x="94678" y="92341"/>
                </a:lnTo>
                <a:lnTo>
                  <a:pt x="94183" y="92341"/>
                </a:lnTo>
                <a:lnTo>
                  <a:pt x="94259" y="93611"/>
                </a:lnTo>
                <a:lnTo>
                  <a:pt x="93865" y="92341"/>
                </a:lnTo>
                <a:lnTo>
                  <a:pt x="93357" y="91071"/>
                </a:lnTo>
                <a:lnTo>
                  <a:pt x="94183" y="91071"/>
                </a:lnTo>
                <a:lnTo>
                  <a:pt x="93573" y="88531"/>
                </a:lnTo>
                <a:lnTo>
                  <a:pt x="90220" y="87261"/>
                </a:lnTo>
                <a:lnTo>
                  <a:pt x="90055" y="85991"/>
                </a:lnTo>
                <a:lnTo>
                  <a:pt x="89738" y="85991"/>
                </a:lnTo>
                <a:lnTo>
                  <a:pt x="88976" y="84721"/>
                </a:lnTo>
                <a:lnTo>
                  <a:pt x="88747" y="83451"/>
                </a:lnTo>
                <a:lnTo>
                  <a:pt x="88404" y="82181"/>
                </a:lnTo>
                <a:lnTo>
                  <a:pt x="87287" y="80911"/>
                </a:lnTo>
                <a:lnTo>
                  <a:pt x="86334" y="82181"/>
                </a:lnTo>
                <a:lnTo>
                  <a:pt x="85001" y="80911"/>
                </a:lnTo>
                <a:lnTo>
                  <a:pt x="83464" y="80911"/>
                </a:lnTo>
                <a:lnTo>
                  <a:pt x="82423" y="79641"/>
                </a:lnTo>
                <a:lnTo>
                  <a:pt x="82702" y="78371"/>
                </a:lnTo>
                <a:lnTo>
                  <a:pt x="83566" y="79641"/>
                </a:lnTo>
                <a:lnTo>
                  <a:pt x="84251" y="79641"/>
                </a:lnTo>
                <a:lnTo>
                  <a:pt x="83858" y="78371"/>
                </a:lnTo>
                <a:lnTo>
                  <a:pt x="82804" y="78371"/>
                </a:lnTo>
                <a:lnTo>
                  <a:pt x="81737" y="77101"/>
                </a:lnTo>
                <a:lnTo>
                  <a:pt x="81889" y="77533"/>
                </a:lnTo>
                <a:lnTo>
                  <a:pt x="81419" y="77101"/>
                </a:lnTo>
                <a:lnTo>
                  <a:pt x="80352" y="77101"/>
                </a:lnTo>
                <a:lnTo>
                  <a:pt x="78981" y="75996"/>
                </a:lnTo>
                <a:lnTo>
                  <a:pt x="79082" y="77101"/>
                </a:lnTo>
                <a:lnTo>
                  <a:pt x="78854" y="75996"/>
                </a:lnTo>
                <a:lnTo>
                  <a:pt x="78765" y="75831"/>
                </a:lnTo>
                <a:lnTo>
                  <a:pt x="76466" y="74561"/>
                </a:lnTo>
                <a:lnTo>
                  <a:pt x="77508" y="75831"/>
                </a:lnTo>
                <a:lnTo>
                  <a:pt x="75793" y="75831"/>
                </a:lnTo>
                <a:lnTo>
                  <a:pt x="74968" y="74561"/>
                </a:lnTo>
                <a:lnTo>
                  <a:pt x="74485" y="74561"/>
                </a:lnTo>
                <a:lnTo>
                  <a:pt x="74117" y="74561"/>
                </a:lnTo>
                <a:lnTo>
                  <a:pt x="73634" y="74561"/>
                </a:lnTo>
                <a:lnTo>
                  <a:pt x="74104" y="74168"/>
                </a:lnTo>
                <a:lnTo>
                  <a:pt x="74117" y="74561"/>
                </a:lnTo>
                <a:lnTo>
                  <a:pt x="74371" y="74168"/>
                </a:lnTo>
                <a:lnTo>
                  <a:pt x="74447" y="73875"/>
                </a:lnTo>
                <a:lnTo>
                  <a:pt x="74714" y="73647"/>
                </a:lnTo>
                <a:lnTo>
                  <a:pt x="74942" y="73291"/>
                </a:lnTo>
                <a:lnTo>
                  <a:pt x="74472" y="73291"/>
                </a:lnTo>
                <a:lnTo>
                  <a:pt x="74485" y="73025"/>
                </a:lnTo>
                <a:lnTo>
                  <a:pt x="74803" y="72021"/>
                </a:lnTo>
                <a:lnTo>
                  <a:pt x="76034" y="72021"/>
                </a:lnTo>
                <a:lnTo>
                  <a:pt x="75730" y="70751"/>
                </a:lnTo>
                <a:lnTo>
                  <a:pt x="76034" y="70751"/>
                </a:lnTo>
                <a:lnTo>
                  <a:pt x="76339" y="70027"/>
                </a:lnTo>
                <a:lnTo>
                  <a:pt x="76479" y="69481"/>
                </a:lnTo>
                <a:lnTo>
                  <a:pt x="76682" y="68211"/>
                </a:lnTo>
                <a:lnTo>
                  <a:pt x="78638" y="68211"/>
                </a:lnTo>
                <a:lnTo>
                  <a:pt x="79146" y="66941"/>
                </a:lnTo>
                <a:lnTo>
                  <a:pt x="80289" y="66941"/>
                </a:lnTo>
                <a:lnTo>
                  <a:pt x="80797" y="65671"/>
                </a:lnTo>
                <a:lnTo>
                  <a:pt x="81813" y="65671"/>
                </a:lnTo>
                <a:lnTo>
                  <a:pt x="82029" y="64401"/>
                </a:lnTo>
                <a:lnTo>
                  <a:pt x="82257" y="63131"/>
                </a:lnTo>
                <a:lnTo>
                  <a:pt x="81762" y="64020"/>
                </a:lnTo>
                <a:lnTo>
                  <a:pt x="81635" y="64401"/>
                </a:lnTo>
                <a:lnTo>
                  <a:pt x="81648" y="64211"/>
                </a:lnTo>
                <a:lnTo>
                  <a:pt x="81546" y="64401"/>
                </a:lnTo>
                <a:lnTo>
                  <a:pt x="81661" y="64020"/>
                </a:lnTo>
                <a:lnTo>
                  <a:pt x="81724" y="63131"/>
                </a:lnTo>
                <a:lnTo>
                  <a:pt x="81089" y="64401"/>
                </a:lnTo>
                <a:lnTo>
                  <a:pt x="80670" y="65671"/>
                </a:lnTo>
                <a:lnTo>
                  <a:pt x="80860" y="64554"/>
                </a:lnTo>
                <a:lnTo>
                  <a:pt x="80911" y="63131"/>
                </a:lnTo>
                <a:lnTo>
                  <a:pt x="80657" y="64020"/>
                </a:lnTo>
                <a:lnTo>
                  <a:pt x="80479" y="64744"/>
                </a:lnTo>
                <a:lnTo>
                  <a:pt x="80289" y="65671"/>
                </a:lnTo>
                <a:lnTo>
                  <a:pt x="79971" y="65671"/>
                </a:lnTo>
                <a:lnTo>
                  <a:pt x="79997" y="65201"/>
                </a:lnTo>
                <a:lnTo>
                  <a:pt x="80035" y="64554"/>
                </a:lnTo>
                <a:lnTo>
                  <a:pt x="79971" y="64693"/>
                </a:lnTo>
                <a:lnTo>
                  <a:pt x="80048" y="64401"/>
                </a:lnTo>
                <a:lnTo>
                  <a:pt x="79997" y="65201"/>
                </a:lnTo>
                <a:lnTo>
                  <a:pt x="80479" y="64744"/>
                </a:lnTo>
                <a:lnTo>
                  <a:pt x="80543" y="64401"/>
                </a:lnTo>
                <a:lnTo>
                  <a:pt x="80657" y="64020"/>
                </a:lnTo>
                <a:lnTo>
                  <a:pt x="80264" y="63131"/>
                </a:lnTo>
                <a:lnTo>
                  <a:pt x="81254" y="61861"/>
                </a:lnTo>
                <a:lnTo>
                  <a:pt x="82435" y="61861"/>
                </a:lnTo>
                <a:lnTo>
                  <a:pt x="83794" y="60591"/>
                </a:lnTo>
                <a:lnTo>
                  <a:pt x="83096" y="58051"/>
                </a:lnTo>
                <a:lnTo>
                  <a:pt x="83413" y="56781"/>
                </a:lnTo>
                <a:lnTo>
                  <a:pt x="83731" y="55511"/>
                </a:lnTo>
                <a:lnTo>
                  <a:pt x="83388" y="56781"/>
                </a:lnTo>
                <a:lnTo>
                  <a:pt x="82956" y="55511"/>
                </a:lnTo>
                <a:lnTo>
                  <a:pt x="83527" y="54241"/>
                </a:lnTo>
                <a:lnTo>
                  <a:pt x="83781" y="54241"/>
                </a:lnTo>
                <a:lnTo>
                  <a:pt x="83972" y="52971"/>
                </a:lnTo>
                <a:lnTo>
                  <a:pt x="84226" y="50431"/>
                </a:lnTo>
                <a:lnTo>
                  <a:pt x="83299" y="50431"/>
                </a:lnTo>
                <a:lnTo>
                  <a:pt x="83756" y="49161"/>
                </a:lnTo>
                <a:lnTo>
                  <a:pt x="83693" y="46621"/>
                </a:lnTo>
                <a:lnTo>
                  <a:pt x="82194" y="46621"/>
                </a:lnTo>
                <a:lnTo>
                  <a:pt x="81876" y="45351"/>
                </a:lnTo>
                <a:lnTo>
                  <a:pt x="82486" y="45351"/>
                </a:lnTo>
                <a:lnTo>
                  <a:pt x="82562" y="44081"/>
                </a:lnTo>
                <a:lnTo>
                  <a:pt x="83045" y="45034"/>
                </a:lnTo>
                <a:lnTo>
                  <a:pt x="82981" y="44081"/>
                </a:lnTo>
                <a:lnTo>
                  <a:pt x="81610" y="42811"/>
                </a:lnTo>
                <a:lnTo>
                  <a:pt x="81813" y="41541"/>
                </a:lnTo>
                <a:lnTo>
                  <a:pt x="80860" y="41541"/>
                </a:lnTo>
                <a:lnTo>
                  <a:pt x="80340" y="40271"/>
                </a:lnTo>
                <a:lnTo>
                  <a:pt x="80137" y="40271"/>
                </a:lnTo>
                <a:lnTo>
                  <a:pt x="80645" y="37731"/>
                </a:lnTo>
                <a:lnTo>
                  <a:pt x="77457" y="35191"/>
                </a:lnTo>
                <a:lnTo>
                  <a:pt x="77190" y="33921"/>
                </a:lnTo>
                <a:lnTo>
                  <a:pt x="76111" y="32651"/>
                </a:lnTo>
                <a:lnTo>
                  <a:pt x="74752" y="31381"/>
                </a:lnTo>
                <a:lnTo>
                  <a:pt x="73672" y="30111"/>
                </a:lnTo>
                <a:lnTo>
                  <a:pt x="73990" y="30111"/>
                </a:lnTo>
                <a:lnTo>
                  <a:pt x="72783" y="28841"/>
                </a:lnTo>
                <a:lnTo>
                  <a:pt x="72301" y="30111"/>
                </a:lnTo>
                <a:lnTo>
                  <a:pt x="70866" y="28841"/>
                </a:lnTo>
                <a:lnTo>
                  <a:pt x="70370" y="27571"/>
                </a:lnTo>
                <a:lnTo>
                  <a:pt x="71742" y="28613"/>
                </a:lnTo>
                <a:lnTo>
                  <a:pt x="72224" y="27571"/>
                </a:lnTo>
                <a:lnTo>
                  <a:pt x="69342" y="26301"/>
                </a:lnTo>
                <a:lnTo>
                  <a:pt x="68465" y="25031"/>
                </a:lnTo>
                <a:lnTo>
                  <a:pt x="66103" y="25031"/>
                </a:lnTo>
                <a:lnTo>
                  <a:pt x="64452" y="23761"/>
                </a:lnTo>
                <a:lnTo>
                  <a:pt x="59728" y="23761"/>
                </a:lnTo>
                <a:lnTo>
                  <a:pt x="59372" y="23164"/>
                </a:lnTo>
                <a:lnTo>
                  <a:pt x="59067" y="23761"/>
                </a:lnTo>
                <a:lnTo>
                  <a:pt x="58191" y="23761"/>
                </a:lnTo>
                <a:lnTo>
                  <a:pt x="57772" y="22491"/>
                </a:lnTo>
                <a:lnTo>
                  <a:pt x="56730" y="22491"/>
                </a:lnTo>
                <a:lnTo>
                  <a:pt x="56692" y="21221"/>
                </a:lnTo>
                <a:lnTo>
                  <a:pt x="51079" y="21221"/>
                </a:lnTo>
                <a:lnTo>
                  <a:pt x="49707" y="22491"/>
                </a:lnTo>
                <a:lnTo>
                  <a:pt x="49999" y="21221"/>
                </a:lnTo>
                <a:lnTo>
                  <a:pt x="46367" y="21221"/>
                </a:lnTo>
                <a:lnTo>
                  <a:pt x="47523" y="19951"/>
                </a:lnTo>
                <a:lnTo>
                  <a:pt x="44907" y="19951"/>
                </a:lnTo>
                <a:lnTo>
                  <a:pt x="45250" y="21221"/>
                </a:lnTo>
                <a:lnTo>
                  <a:pt x="44462" y="21221"/>
                </a:lnTo>
                <a:lnTo>
                  <a:pt x="44907" y="19951"/>
                </a:lnTo>
                <a:lnTo>
                  <a:pt x="44564" y="19951"/>
                </a:lnTo>
                <a:lnTo>
                  <a:pt x="44119" y="21221"/>
                </a:lnTo>
                <a:lnTo>
                  <a:pt x="41148" y="21221"/>
                </a:lnTo>
                <a:lnTo>
                  <a:pt x="41325" y="19951"/>
                </a:lnTo>
                <a:lnTo>
                  <a:pt x="36639" y="21221"/>
                </a:lnTo>
                <a:lnTo>
                  <a:pt x="29425" y="21221"/>
                </a:lnTo>
                <a:lnTo>
                  <a:pt x="25984" y="22491"/>
                </a:lnTo>
                <a:lnTo>
                  <a:pt x="24980" y="22491"/>
                </a:lnTo>
                <a:lnTo>
                  <a:pt x="25361" y="23761"/>
                </a:lnTo>
                <a:lnTo>
                  <a:pt x="21640" y="23761"/>
                </a:lnTo>
                <a:lnTo>
                  <a:pt x="21018" y="22491"/>
                </a:lnTo>
                <a:lnTo>
                  <a:pt x="21437" y="22491"/>
                </a:lnTo>
                <a:lnTo>
                  <a:pt x="20231" y="21221"/>
                </a:lnTo>
                <a:lnTo>
                  <a:pt x="20535" y="22491"/>
                </a:lnTo>
                <a:lnTo>
                  <a:pt x="20180" y="22491"/>
                </a:lnTo>
                <a:lnTo>
                  <a:pt x="17818" y="23761"/>
                </a:lnTo>
                <a:lnTo>
                  <a:pt x="17894" y="22491"/>
                </a:lnTo>
                <a:lnTo>
                  <a:pt x="15506" y="23761"/>
                </a:lnTo>
                <a:lnTo>
                  <a:pt x="16230" y="22491"/>
                </a:lnTo>
                <a:lnTo>
                  <a:pt x="14998" y="22491"/>
                </a:lnTo>
                <a:lnTo>
                  <a:pt x="11544" y="23761"/>
                </a:lnTo>
                <a:lnTo>
                  <a:pt x="10452" y="25031"/>
                </a:lnTo>
                <a:lnTo>
                  <a:pt x="10210" y="25031"/>
                </a:lnTo>
                <a:lnTo>
                  <a:pt x="9855" y="23761"/>
                </a:lnTo>
                <a:lnTo>
                  <a:pt x="7632" y="23761"/>
                </a:lnTo>
                <a:lnTo>
                  <a:pt x="4483" y="26301"/>
                </a:lnTo>
                <a:lnTo>
                  <a:pt x="279" y="26301"/>
                </a:lnTo>
                <a:lnTo>
                  <a:pt x="279" y="28841"/>
                </a:lnTo>
                <a:lnTo>
                  <a:pt x="25" y="28841"/>
                </a:lnTo>
                <a:lnTo>
                  <a:pt x="584" y="30111"/>
                </a:lnTo>
                <a:lnTo>
                  <a:pt x="0" y="30111"/>
                </a:lnTo>
                <a:lnTo>
                  <a:pt x="749" y="31381"/>
                </a:lnTo>
                <a:lnTo>
                  <a:pt x="647" y="32651"/>
                </a:lnTo>
                <a:lnTo>
                  <a:pt x="203" y="32651"/>
                </a:lnTo>
                <a:lnTo>
                  <a:pt x="114" y="35191"/>
                </a:lnTo>
                <a:lnTo>
                  <a:pt x="1612" y="36461"/>
                </a:lnTo>
                <a:lnTo>
                  <a:pt x="2120" y="39001"/>
                </a:lnTo>
                <a:lnTo>
                  <a:pt x="1168" y="39001"/>
                </a:lnTo>
                <a:lnTo>
                  <a:pt x="1092" y="42811"/>
                </a:lnTo>
                <a:lnTo>
                  <a:pt x="952" y="42811"/>
                </a:lnTo>
                <a:lnTo>
                  <a:pt x="1231" y="46621"/>
                </a:lnTo>
                <a:lnTo>
                  <a:pt x="2413" y="47891"/>
                </a:lnTo>
                <a:lnTo>
                  <a:pt x="3162" y="51701"/>
                </a:lnTo>
                <a:lnTo>
                  <a:pt x="2349" y="54241"/>
                </a:lnTo>
                <a:lnTo>
                  <a:pt x="3492" y="58051"/>
                </a:lnTo>
                <a:lnTo>
                  <a:pt x="3276" y="61861"/>
                </a:lnTo>
                <a:lnTo>
                  <a:pt x="3390" y="60591"/>
                </a:lnTo>
                <a:lnTo>
                  <a:pt x="4025" y="61861"/>
                </a:lnTo>
                <a:lnTo>
                  <a:pt x="4191" y="61861"/>
                </a:lnTo>
                <a:lnTo>
                  <a:pt x="4089" y="63131"/>
                </a:lnTo>
                <a:lnTo>
                  <a:pt x="5092" y="64401"/>
                </a:lnTo>
                <a:lnTo>
                  <a:pt x="3390" y="64401"/>
                </a:lnTo>
                <a:lnTo>
                  <a:pt x="3797" y="65671"/>
                </a:lnTo>
                <a:lnTo>
                  <a:pt x="3911" y="66941"/>
                </a:lnTo>
                <a:lnTo>
                  <a:pt x="5080" y="66941"/>
                </a:lnTo>
                <a:lnTo>
                  <a:pt x="4406" y="68897"/>
                </a:lnTo>
                <a:lnTo>
                  <a:pt x="3771" y="70751"/>
                </a:lnTo>
                <a:lnTo>
                  <a:pt x="6642" y="75831"/>
                </a:lnTo>
                <a:lnTo>
                  <a:pt x="5334" y="77101"/>
                </a:lnTo>
                <a:lnTo>
                  <a:pt x="5702" y="78371"/>
                </a:lnTo>
                <a:lnTo>
                  <a:pt x="5816" y="79641"/>
                </a:lnTo>
                <a:lnTo>
                  <a:pt x="5562" y="79641"/>
                </a:lnTo>
                <a:lnTo>
                  <a:pt x="5689" y="83451"/>
                </a:lnTo>
                <a:lnTo>
                  <a:pt x="6134" y="85991"/>
                </a:lnTo>
                <a:lnTo>
                  <a:pt x="5626" y="84721"/>
                </a:lnTo>
                <a:lnTo>
                  <a:pt x="5765" y="87261"/>
                </a:lnTo>
                <a:lnTo>
                  <a:pt x="7620" y="87261"/>
                </a:lnTo>
                <a:lnTo>
                  <a:pt x="7810" y="88531"/>
                </a:lnTo>
                <a:lnTo>
                  <a:pt x="6934" y="88531"/>
                </a:lnTo>
                <a:lnTo>
                  <a:pt x="7239" y="91071"/>
                </a:lnTo>
                <a:lnTo>
                  <a:pt x="6731" y="93611"/>
                </a:lnTo>
                <a:lnTo>
                  <a:pt x="7848" y="96151"/>
                </a:lnTo>
                <a:lnTo>
                  <a:pt x="7353" y="96151"/>
                </a:lnTo>
                <a:lnTo>
                  <a:pt x="7366" y="98691"/>
                </a:lnTo>
                <a:lnTo>
                  <a:pt x="7264" y="99961"/>
                </a:lnTo>
                <a:lnTo>
                  <a:pt x="7658" y="99961"/>
                </a:lnTo>
                <a:lnTo>
                  <a:pt x="9207" y="103771"/>
                </a:lnTo>
                <a:lnTo>
                  <a:pt x="8585" y="103771"/>
                </a:lnTo>
                <a:lnTo>
                  <a:pt x="9499" y="105041"/>
                </a:lnTo>
                <a:lnTo>
                  <a:pt x="9715" y="105041"/>
                </a:lnTo>
                <a:lnTo>
                  <a:pt x="10109" y="106311"/>
                </a:lnTo>
                <a:lnTo>
                  <a:pt x="9766" y="106311"/>
                </a:lnTo>
                <a:lnTo>
                  <a:pt x="9588" y="107581"/>
                </a:lnTo>
                <a:lnTo>
                  <a:pt x="10452" y="107581"/>
                </a:lnTo>
                <a:lnTo>
                  <a:pt x="10299" y="108851"/>
                </a:lnTo>
                <a:lnTo>
                  <a:pt x="9855" y="108851"/>
                </a:lnTo>
                <a:lnTo>
                  <a:pt x="9956" y="110121"/>
                </a:lnTo>
                <a:lnTo>
                  <a:pt x="10680" y="110121"/>
                </a:lnTo>
                <a:lnTo>
                  <a:pt x="11023" y="111391"/>
                </a:lnTo>
                <a:lnTo>
                  <a:pt x="10820" y="112661"/>
                </a:lnTo>
                <a:lnTo>
                  <a:pt x="10642" y="112661"/>
                </a:lnTo>
                <a:lnTo>
                  <a:pt x="11188" y="113931"/>
                </a:lnTo>
                <a:lnTo>
                  <a:pt x="11112" y="115201"/>
                </a:lnTo>
                <a:lnTo>
                  <a:pt x="10909" y="115201"/>
                </a:lnTo>
                <a:lnTo>
                  <a:pt x="10668" y="113931"/>
                </a:lnTo>
                <a:lnTo>
                  <a:pt x="10515" y="116471"/>
                </a:lnTo>
                <a:lnTo>
                  <a:pt x="10185" y="116471"/>
                </a:lnTo>
                <a:lnTo>
                  <a:pt x="10248" y="117741"/>
                </a:lnTo>
                <a:lnTo>
                  <a:pt x="9347" y="116471"/>
                </a:lnTo>
                <a:lnTo>
                  <a:pt x="11036" y="120281"/>
                </a:lnTo>
                <a:lnTo>
                  <a:pt x="10934" y="121551"/>
                </a:lnTo>
                <a:lnTo>
                  <a:pt x="10795" y="122821"/>
                </a:lnTo>
                <a:lnTo>
                  <a:pt x="10388" y="124091"/>
                </a:lnTo>
                <a:lnTo>
                  <a:pt x="10769" y="125361"/>
                </a:lnTo>
                <a:lnTo>
                  <a:pt x="11430" y="125361"/>
                </a:lnTo>
                <a:lnTo>
                  <a:pt x="11442" y="126631"/>
                </a:lnTo>
                <a:lnTo>
                  <a:pt x="11836" y="125361"/>
                </a:lnTo>
                <a:lnTo>
                  <a:pt x="11620" y="125361"/>
                </a:lnTo>
                <a:lnTo>
                  <a:pt x="11404" y="122821"/>
                </a:lnTo>
                <a:lnTo>
                  <a:pt x="11772" y="124091"/>
                </a:lnTo>
                <a:lnTo>
                  <a:pt x="12103" y="124091"/>
                </a:lnTo>
                <a:lnTo>
                  <a:pt x="11849" y="125361"/>
                </a:lnTo>
                <a:lnTo>
                  <a:pt x="12954" y="125361"/>
                </a:lnTo>
                <a:lnTo>
                  <a:pt x="12204" y="126631"/>
                </a:lnTo>
                <a:lnTo>
                  <a:pt x="11963" y="129171"/>
                </a:lnTo>
                <a:lnTo>
                  <a:pt x="11468" y="129171"/>
                </a:lnTo>
                <a:lnTo>
                  <a:pt x="12065" y="131711"/>
                </a:lnTo>
                <a:lnTo>
                  <a:pt x="12280" y="134251"/>
                </a:lnTo>
                <a:lnTo>
                  <a:pt x="13576" y="135521"/>
                </a:lnTo>
                <a:lnTo>
                  <a:pt x="13322" y="135521"/>
                </a:lnTo>
                <a:lnTo>
                  <a:pt x="13233" y="136791"/>
                </a:lnTo>
                <a:lnTo>
                  <a:pt x="13322" y="139331"/>
                </a:lnTo>
                <a:lnTo>
                  <a:pt x="13512" y="139331"/>
                </a:lnTo>
                <a:lnTo>
                  <a:pt x="13703" y="140601"/>
                </a:lnTo>
                <a:lnTo>
                  <a:pt x="13423" y="140601"/>
                </a:lnTo>
                <a:lnTo>
                  <a:pt x="12636" y="144411"/>
                </a:lnTo>
                <a:lnTo>
                  <a:pt x="16103" y="146951"/>
                </a:lnTo>
                <a:lnTo>
                  <a:pt x="15303" y="150761"/>
                </a:lnTo>
                <a:lnTo>
                  <a:pt x="15328" y="152031"/>
                </a:lnTo>
                <a:lnTo>
                  <a:pt x="21932" y="152031"/>
                </a:lnTo>
                <a:lnTo>
                  <a:pt x="27279" y="150761"/>
                </a:lnTo>
                <a:lnTo>
                  <a:pt x="34150" y="150761"/>
                </a:lnTo>
                <a:lnTo>
                  <a:pt x="35013" y="149491"/>
                </a:lnTo>
                <a:lnTo>
                  <a:pt x="35407" y="150761"/>
                </a:lnTo>
                <a:lnTo>
                  <a:pt x="36868" y="149491"/>
                </a:lnTo>
                <a:lnTo>
                  <a:pt x="39001" y="149491"/>
                </a:lnTo>
                <a:lnTo>
                  <a:pt x="40855" y="150761"/>
                </a:lnTo>
                <a:lnTo>
                  <a:pt x="43510" y="149491"/>
                </a:lnTo>
                <a:lnTo>
                  <a:pt x="44107" y="149491"/>
                </a:lnTo>
                <a:lnTo>
                  <a:pt x="46240" y="148221"/>
                </a:lnTo>
                <a:lnTo>
                  <a:pt x="46126" y="149491"/>
                </a:lnTo>
                <a:lnTo>
                  <a:pt x="46405" y="148221"/>
                </a:lnTo>
                <a:lnTo>
                  <a:pt x="46824" y="148221"/>
                </a:lnTo>
                <a:lnTo>
                  <a:pt x="46888" y="149491"/>
                </a:lnTo>
                <a:lnTo>
                  <a:pt x="49276" y="148221"/>
                </a:lnTo>
                <a:lnTo>
                  <a:pt x="51206" y="148221"/>
                </a:lnTo>
                <a:lnTo>
                  <a:pt x="49123" y="149491"/>
                </a:lnTo>
                <a:lnTo>
                  <a:pt x="52933" y="149491"/>
                </a:lnTo>
                <a:lnTo>
                  <a:pt x="54737" y="148221"/>
                </a:lnTo>
                <a:lnTo>
                  <a:pt x="53238" y="148221"/>
                </a:lnTo>
                <a:lnTo>
                  <a:pt x="53162" y="146951"/>
                </a:lnTo>
                <a:lnTo>
                  <a:pt x="54089" y="146951"/>
                </a:lnTo>
                <a:lnTo>
                  <a:pt x="54140" y="145681"/>
                </a:lnTo>
                <a:lnTo>
                  <a:pt x="54749" y="144411"/>
                </a:lnTo>
                <a:lnTo>
                  <a:pt x="52349" y="144411"/>
                </a:lnTo>
                <a:lnTo>
                  <a:pt x="50812" y="145681"/>
                </a:lnTo>
                <a:lnTo>
                  <a:pt x="50279" y="144526"/>
                </a:lnTo>
                <a:lnTo>
                  <a:pt x="49809" y="145681"/>
                </a:lnTo>
                <a:lnTo>
                  <a:pt x="49644" y="144411"/>
                </a:lnTo>
                <a:lnTo>
                  <a:pt x="49072" y="144411"/>
                </a:lnTo>
                <a:lnTo>
                  <a:pt x="47599" y="145681"/>
                </a:lnTo>
                <a:lnTo>
                  <a:pt x="47371" y="145681"/>
                </a:lnTo>
                <a:lnTo>
                  <a:pt x="48221" y="144411"/>
                </a:lnTo>
                <a:lnTo>
                  <a:pt x="47129" y="144411"/>
                </a:lnTo>
                <a:lnTo>
                  <a:pt x="46443" y="145681"/>
                </a:lnTo>
                <a:lnTo>
                  <a:pt x="42265" y="145681"/>
                </a:lnTo>
                <a:lnTo>
                  <a:pt x="40424" y="146951"/>
                </a:lnTo>
                <a:lnTo>
                  <a:pt x="40398" y="145681"/>
                </a:lnTo>
                <a:lnTo>
                  <a:pt x="40170" y="145681"/>
                </a:lnTo>
                <a:lnTo>
                  <a:pt x="39065" y="146951"/>
                </a:lnTo>
                <a:lnTo>
                  <a:pt x="38328" y="146951"/>
                </a:lnTo>
                <a:lnTo>
                  <a:pt x="39547" y="145681"/>
                </a:lnTo>
                <a:lnTo>
                  <a:pt x="35547" y="146951"/>
                </a:lnTo>
                <a:lnTo>
                  <a:pt x="35763" y="145681"/>
                </a:lnTo>
                <a:lnTo>
                  <a:pt x="34886" y="146951"/>
                </a:lnTo>
                <a:lnTo>
                  <a:pt x="28930" y="146951"/>
                </a:lnTo>
                <a:lnTo>
                  <a:pt x="28892" y="148221"/>
                </a:lnTo>
                <a:lnTo>
                  <a:pt x="27216" y="148221"/>
                </a:lnTo>
                <a:lnTo>
                  <a:pt x="26771" y="147015"/>
                </a:lnTo>
                <a:lnTo>
                  <a:pt x="24701" y="148221"/>
                </a:lnTo>
                <a:lnTo>
                  <a:pt x="24345" y="148221"/>
                </a:lnTo>
                <a:lnTo>
                  <a:pt x="23774" y="146951"/>
                </a:lnTo>
                <a:lnTo>
                  <a:pt x="23736" y="148221"/>
                </a:lnTo>
                <a:lnTo>
                  <a:pt x="20815" y="148221"/>
                </a:lnTo>
                <a:lnTo>
                  <a:pt x="21767" y="146951"/>
                </a:lnTo>
                <a:lnTo>
                  <a:pt x="20320" y="148221"/>
                </a:lnTo>
                <a:lnTo>
                  <a:pt x="19951" y="147828"/>
                </a:lnTo>
                <a:lnTo>
                  <a:pt x="19570" y="148221"/>
                </a:lnTo>
                <a:lnTo>
                  <a:pt x="19951" y="148221"/>
                </a:lnTo>
                <a:lnTo>
                  <a:pt x="18351" y="149352"/>
                </a:lnTo>
                <a:lnTo>
                  <a:pt x="18376" y="149186"/>
                </a:lnTo>
                <a:lnTo>
                  <a:pt x="19050" y="148221"/>
                </a:lnTo>
                <a:lnTo>
                  <a:pt x="18503" y="148221"/>
                </a:lnTo>
                <a:lnTo>
                  <a:pt x="18669" y="146951"/>
                </a:lnTo>
                <a:lnTo>
                  <a:pt x="17703" y="145681"/>
                </a:lnTo>
                <a:lnTo>
                  <a:pt x="16814" y="145681"/>
                </a:lnTo>
                <a:lnTo>
                  <a:pt x="16776" y="144411"/>
                </a:lnTo>
                <a:lnTo>
                  <a:pt x="17310" y="143408"/>
                </a:lnTo>
                <a:lnTo>
                  <a:pt x="17310" y="143141"/>
                </a:lnTo>
                <a:lnTo>
                  <a:pt x="17195" y="142951"/>
                </a:lnTo>
                <a:lnTo>
                  <a:pt x="17119" y="143141"/>
                </a:lnTo>
                <a:lnTo>
                  <a:pt x="17132" y="142875"/>
                </a:lnTo>
                <a:lnTo>
                  <a:pt x="16497" y="141871"/>
                </a:lnTo>
                <a:lnTo>
                  <a:pt x="16586" y="140601"/>
                </a:lnTo>
                <a:lnTo>
                  <a:pt x="17297" y="140601"/>
                </a:lnTo>
                <a:lnTo>
                  <a:pt x="17195" y="142951"/>
                </a:lnTo>
                <a:lnTo>
                  <a:pt x="17614" y="141871"/>
                </a:lnTo>
                <a:lnTo>
                  <a:pt x="17526" y="143141"/>
                </a:lnTo>
                <a:lnTo>
                  <a:pt x="18542" y="141871"/>
                </a:lnTo>
                <a:lnTo>
                  <a:pt x="17640" y="144195"/>
                </a:lnTo>
                <a:lnTo>
                  <a:pt x="18669" y="143141"/>
                </a:lnTo>
                <a:lnTo>
                  <a:pt x="18656" y="141871"/>
                </a:lnTo>
                <a:lnTo>
                  <a:pt x="18643" y="140601"/>
                </a:lnTo>
                <a:lnTo>
                  <a:pt x="18008" y="140601"/>
                </a:lnTo>
                <a:lnTo>
                  <a:pt x="17983" y="139331"/>
                </a:lnTo>
                <a:lnTo>
                  <a:pt x="17513" y="138061"/>
                </a:lnTo>
                <a:lnTo>
                  <a:pt x="17399" y="139331"/>
                </a:lnTo>
                <a:lnTo>
                  <a:pt x="16929" y="138061"/>
                </a:lnTo>
                <a:lnTo>
                  <a:pt x="15836" y="135521"/>
                </a:lnTo>
                <a:lnTo>
                  <a:pt x="18503" y="135521"/>
                </a:lnTo>
                <a:lnTo>
                  <a:pt x="17259" y="134251"/>
                </a:lnTo>
                <a:lnTo>
                  <a:pt x="16713" y="132981"/>
                </a:lnTo>
                <a:lnTo>
                  <a:pt x="15748" y="132981"/>
                </a:lnTo>
                <a:lnTo>
                  <a:pt x="16065" y="131711"/>
                </a:lnTo>
                <a:lnTo>
                  <a:pt x="16954" y="131711"/>
                </a:lnTo>
                <a:lnTo>
                  <a:pt x="16878" y="130441"/>
                </a:lnTo>
                <a:lnTo>
                  <a:pt x="16802" y="129171"/>
                </a:lnTo>
                <a:lnTo>
                  <a:pt x="16675" y="129298"/>
                </a:lnTo>
                <a:lnTo>
                  <a:pt x="16954" y="127901"/>
                </a:lnTo>
                <a:lnTo>
                  <a:pt x="16344" y="128612"/>
                </a:lnTo>
                <a:lnTo>
                  <a:pt x="16344" y="129667"/>
                </a:lnTo>
                <a:lnTo>
                  <a:pt x="15621" y="130441"/>
                </a:lnTo>
                <a:lnTo>
                  <a:pt x="15938" y="129171"/>
                </a:lnTo>
                <a:lnTo>
                  <a:pt x="16306" y="129171"/>
                </a:lnTo>
                <a:lnTo>
                  <a:pt x="16344" y="129667"/>
                </a:lnTo>
                <a:lnTo>
                  <a:pt x="16344" y="128612"/>
                </a:lnTo>
                <a:lnTo>
                  <a:pt x="15862" y="129171"/>
                </a:lnTo>
                <a:lnTo>
                  <a:pt x="15748" y="127901"/>
                </a:lnTo>
                <a:lnTo>
                  <a:pt x="16446" y="127901"/>
                </a:lnTo>
                <a:lnTo>
                  <a:pt x="14859" y="120281"/>
                </a:lnTo>
                <a:lnTo>
                  <a:pt x="15087" y="120281"/>
                </a:lnTo>
                <a:lnTo>
                  <a:pt x="15367" y="121551"/>
                </a:lnTo>
                <a:lnTo>
                  <a:pt x="15532" y="120281"/>
                </a:lnTo>
                <a:lnTo>
                  <a:pt x="15163" y="119011"/>
                </a:lnTo>
                <a:lnTo>
                  <a:pt x="14808" y="117741"/>
                </a:lnTo>
                <a:lnTo>
                  <a:pt x="14820" y="116471"/>
                </a:lnTo>
                <a:lnTo>
                  <a:pt x="14846" y="115201"/>
                </a:lnTo>
                <a:lnTo>
                  <a:pt x="14960" y="110121"/>
                </a:lnTo>
                <a:lnTo>
                  <a:pt x="14427" y="110121"/>
                </a:lnTo>
                <a:lnTo>
                  <a:pt x="14427" y="119011"/>
                </a:lnTo>
                <a:lnTo>
                  <a:pt x="14173" y="119011"/>
                </a:lnTo>
                <a:lnTo>
                  <a:pt x="14173" y="139331"/>
                </a:lnTo>
                <a:lnTo>
                  <a:pt x="13982" y="140601"/>
                </a:lnTo>
                <a:lnTo>
                  <a:pt x="13652" y="139331"/>
                </a:lnTo>
                <a:lnTo>
                  <a:pt x="14173" y="139331"/>
                </a:lnTo>
                <a:lnTo>
                  <a:pt x="14173" y="119011"/>
                </a:lnTo>
                <a:lnTo>
                  <a:pt x="14185" y="117741"/>
                </a:lnTo>
                <a:lnTo>
                  <a:pt x="14427" y="119011"/>
                </a:lnTo>
                <a:lnTo>
                  <a:pt x="14427" y="110121"/>
                </a:lnTo>
                <a:lnTo>
                  <a:pt x="14185" y="110121"/>
                </a:lnTo>
                <a:lnTo>
                  <a:pt x="14173" y="108851"/>
                </a:lnTo>
                <a:lnTo>
                  <a:pt x="13855" y="108851"/>
                </a:lnTo>
                <a:lnTo>
                  <a:pt x="13728" y="107581"/>
                </a:lnTo>
                <a:lnTo>
                  <a:pt x="14351" y="107581"/>
                </a:lnTo>
                <a:lnTo>
                  <a:pt x="13589" y="106311"/>
                </a:lnTo>
                <a:lnTo>
                  <a:pt x="12509" y="102501"/>
                </a:lnTo>
                <a:lnTo>
                  <a:pt x="12954" y="99961"/>
                </a:lnTo>
                <a:lnTo>
                  <a:pt x="13195" y="99961"/>
                </a:lnTo>
                <a:lnTo>
                  <a:pt x="13258" y="98691"/>
                </a:lnTo>
                <a:lnTo>
                  <a:pt x="11760" y="98691"/>
                </a:lnTo>
                <a:lnTo>
                  <a:pt x="11760" y="117741"/>
                </a:lnTo>
                <a:lnTo>
                  <a:pt x="11328" y="119011"/>
                </a:lnTo>
                <a:lnTo>
                  <a:pt x="10998" y="119011"/>
                </a:lnTo>
                <a:lnTo>
                  <a:pt x="10833" y="117741"/>
                </a:lnTo>
                <a:lnTo>
                  <a:pt x="10706" y="116662"/>
                </a:lnTo>
                <a:lnTo>
                  <a:pt x="11760" y="117741"/>
                </a:lnTo>
                <a:lnTo>
                  <a:pt x="11760" y="98691"/>
                </a:lnTo>
                <a:lnTo>
                  <a:pt x="12077" y="97421"/>
                </a:lnTo>
                <a:lnTo>
                  <a:pt x="12230" y="97421"/>
                </a:lnTo>
                <a:lnTo>
                  <a:pt x="12077" y="93611"/>
                </a:lnTo>
                <a:lnTo>
                  <a:pt x="11036" y="89801"/>
                </a:lnTo>
                <a:lnTo>
                  <a:pt x="11684" y="87261"/>
                </a:lnTo>
                <a:lnTo>
                  <a:pt x="10693" y="85991"/>
                </a:lnTo>
                <a:lnTo>
                  <a:pt x="11671" y="83451"/>
                </a:lnTo>
                <a:lnTo>
                  <a:pt x="10363" y="83451"/>
                </a:lnTo>
                <a:lnTo>
                  <a:pt x="10756" y="80911"/>
                </a:lnTo>
                <a:lnTo>
                  <a:pt x="11049" y="80911"/>
                </a:lnTo>
                <a:lnTo>
                  <a:pt x="11112" y="77101"/>
                </a:lnTo>
                <a:lnTo>
                  <a:pt x="10210" y="77101"/>
                </a:lnTo>
                <a:lnTo>
                  <a:pt x="9956" y="75831"/>
                </a:lnTo>
                <a:lnTo>
                  <a:pt x="10629" y="75831"/>
                </a:lnTo>
                <a:lnTo>
                  <a:pt x="9779" y="74561"/>
                </a:lnTo>
                <a:lnTo>
                  <a:pt x="9359" y="73317"/>
                </a:lnTo>
                <a:lnTo>
                  <a:pt x="9398" y="73025"/>
                </a:lnTo>
                <a:lnTo>
                  <a:pt x="9880" y="70751"/>
                </a:lnTo>
                <a:lnTo>
                  <a:pt x="10223" y="70751"/>
                </a:lnTo>
                <a:lnTo>
                  <a:pt x="9385" y="67449"/>
                </a:lnTo>
                <a:lnTo>
                  <a:pt x="9029" y="66941"/>
                </a:lnTo>
                <a:lnTo>
                  <a:pt x="9321" y="67170"/>
                </a:lnTo>
                <a:lnTo>
                  <a:pt x="9258" y="66941"/>
                </a:lnTo>
                <a:lnTo>
                  <a:pt x="9652" y="66941"/>
                </a:lnTo>
                <a:lnTo>
                  <a:pt x="9359" y="65671"/>
                </a:lnTo>
                <a:lnTo>
                  <a:pt x="9537" y="65671"/>
                </a:lnTo>
                <a:lnTo>
                  <a:pt x="9321" y="63131"/>
                </a:lnTo>
                <a:lnTo>
                  <a:pt x="8991" y="61861"/>
                </a:lnTo>
                <a:lnTo>
                  <a:pt x="9486" y="61861"/>
                </a:lnTo>
                <a:lnTo>
                  <a:pt x="9398" y="60591"/>
                </a:lnTo>
                <a:lnTo>
                  <a:pt x="9321" y="59321"/>
                </a:lnTo>
                <a:lnTo>
                  <a:pt x="8661" y="56781"/>
                </a:lnTo>
                <a:lnTo>
                  <a:pt x="8496" y="55511"/>
                </a:lnTo>
                <a:lnTo>
                  <a:pt x="8343" y="54241"/>
                </a:lnTo>
                <a:lnTo>
                  <a:pt x="8255" y="55511"/>
                </a:lnTo>
                <a:lnTo>
                  <a:pt x="7416" y="55511"/>
                </a:lnTo>
                <a:lnTo>
                  <a:pt x="7239" y="54241"/>
                </a:lnTo>
                <a:lnTo>
                  <a:pt x="7086" y="54241"/>
                </a:lnTo>
                <a:lnTo>
                  <a:pt x="7048" y="52971"/>
                </a:lnTo>
                <a:lnTo>
                  <a:pt x="7416" y="52971"/>
                </a:lnTo>
                <a:lnTo>
                  <a:pt x="8064" y="52971"/>
                </a:lnTo>
                <a:lnTo>
                  <a:pt x="8343" y="52971"/>
                </a:lnTo>
                <a:lnTo>
                  <a:pt x="7950" y="51968"/>
                </a:lnTo>
                <a:lnTo>
                  <a:pt x="8039" y="52717"/>
                </a:lnTo>
                <a:lnTo>
                  <a:pt x="7810" y="51968"/>
                </a:lnTo>
                <a:lnTo>
                  <a:pt x="7848" y="51701"/>
                </a:lnTo>
                <a:lnTo>
                  <a:pt x="8813" y="50431"/>
                </a:lnTo>
                <a:lnTo>
                  <a:pt x="7962" y="49161"/>
                </a:lnTo>
                <a:lnTo>
                  <a:pt x="8153" y="49161"/>
                </a:lnTo>
                <a:lnTo>
                  <a:pt x="7835" y="46621"/>
                </a:lnTo>
                <a:lnTo>
                  <a:pt x="7454" y="45351"/>
                </a:lnTo>
                <a:lnTo>
                  <a:pt x="7162" y="42811"/>
                </a:lnTo>
                <a:lnTo>
                  <a:pt x="6540" y="42811"/>
                </a:lnTo>
                <a:lnTo>
                  <a:pt x="6578" y="41541"/>
                </a:lnTo>
                <a:lnTo>
                  <a:pt x="5994" y="41541"/>
                </a:lnTo>
                <a:lnTo>
                  <a:pt x="5994" y="40271"/>
                </a:lnTo>
                <a:lnTo>
                  <a:pt x="6273" y="37731"/>
                </a:lnTo>
                <a:lnTo>
                  <a:pt x="5981" y="35191"/>
                </a:lnTo>
                <a:lnTo>
                  <a:pt x="5511" y="33921"/>
                </a:lnTo>
                <a:lnTo>
                  <a:pt x="5524" y="35191"/>
                </a:lnTo>
                <a:lnTo>
                  <a:pt x="5461" y="34582"/>
                </a:lnTo>
                <a:lnTo>
                  <a:pt x="5410" y="35191"/>
                </a:lnTo>
                <a:lnTo>
                  <a:pt x="5384" y="33921"/>
                </a:lnTo>
                <a:lnTo>
                  <a:pt x="5245" y="32651"/>
                </a:lnTo>
                <a:lnTo>
                  <a:pt x="5765" y="33921"/>
                </a:lnTo>
                <a:lnTo>
                  <a:pt x="5308" y="30111"/>
                </a:lnTo>
                <a:lnTo>
                  <a:pt x="5143" y="29514"/>
                </a:lnTo>
                <a:lnTo>
                  <a:pt x="6908" y="28841"/>
                </a:lnTo>
                <a:lnTo>
                  <a:pt x="11772" y="30111"/>
                </a:lnTo>
                <a:lnTo>
                  <a:pt x="14338" y="28841"/>
                </a:lnTo>
                <a:lnTo>
                  <a:pt x="14198" y="28841"/>
                </a:lnTo>
                <a:lnTo>
                  <a:pt x="16954" y="27571"/>
                </a:lnTo>
                <a:lnTo>
                  <a:pt x="18275" y="27571"/>
                </a:lnTo>
                <a:lnTo>
                  <a:pt x="16230" y="28841"/>
                </a:lnTo>
                <a:lnTo>
                  <a:pt x="17246" y="28841"/>
                </a:lnTo>
                <a:lnTo>
                  <a:pt x="20180" y="27571"/>
                </a:lnTo>
                <a:lnTo>
                  <a:pt x="24536" y="27571"/>
                </a:lnTo>
                <a:lnTo>
                  <a:pt x="26695" y="28841"/>
                </a:lnTo>
                <a:lnTo>
                  <a:pt x="29070" y="27571"/>
                </a:lnTo>
                <a:lnTo>
                  <a:pt x="31445" y="26301"/>
                </a:lnTo>
                <a:lnTo>
                  <a:pt x="35001" y="26301"/>
                </a:lnTo>
                <a:lnTo>
                  <a:pt x="40703" y="25031"/>
                </a:lnTo>
                <a:lnTo>
                  <a:pt x="46799" y="25031"/>
                </a:lnTo>
                <a:lnTo>
                  <a:pt x="52298" y="26301"/>
                </a:lnTo>
                <a:lnTo>
                  <a:pt x="54292" y="26301"/>
                </a:lnTo>
                <a:lnTo>
                  <a:pt x="53759" y="23761"/>
                </a:lnTo>
                <a:lnTo>
                  <a:pt x="56184" y="26301"/>
                </a:lnTo>
                <a:lnTo>
                  <a:pt x="59613" y="26301"/>
                </a:lnTo>
                <a:lnTo>
                  <a:pt x="63411" y="28841"/>
                </a:lnTo>
                <a:lnTo>
                  <a:pt x="67132" y="30111"/>
                </a:lnTo>
                <a:lnTo>
                  <a:pt x="66878" y="30111"/>
                </a:lnTo>
                <a:lnTo>
                  <a:pt x="68935" y="31381"/>
                </a:lnTo>
                <a:lnTo>
                  <a:pt x="69100" y="31381"/>
                </a:lnTo>
                <a:lnTo>
                  <a:pt x="69253" y="32651"/>
                </a:lnTo>
                <a:lnTo>
                  <a:pt x="71272" y="32651"/>
                </a:lnTo>
                <a:lnTo>
                  <a:pt x="71221" y="33921"/>
                </a:lnTo>
                <a:lnTo>
                  <a:pt x="71412" y="33921"/>
                </a:lnTo>
                <a:lnTo>
                  <a:pt x="72478" y="35191"/>
                </a:lnTo>
                <a:lnTo>
                  <a:pt x="72593" y="33921"/>
                </a:lnTo>
                <a:lnTo>
                  <a:pt x="73329" y="35191"/>
                </a:lnTo>
                <a:lnTo>
                  <a:pt x="74599" y="36461"/>
                </a:lnTo>
                <a:lnTo>
                  <a:pt x="74714" y="36957"/>
                </a:lnTo>
                <a:lnTo>
                  <a:pt x="74968" y="37922"/>
                </a:lnTo>
                <a:lnTo>
                  <a:pt x="75006" y="37731"/>
                </a:lnTo>
                <a:lnTo>
                  <a:pt x="75933" y="37731"/>
                </a:lnTo>
                <a:lnTo>
                  <a:pt x="75869" y="40271"/>
                </a:lnTo>
                <a:lnTo>
                  <a:pt x="77152" y="42811"/>
                </a:lnTo>
                <a:lnTo>
                  <a:pt x="77266" y="43078"/>
                </a:lnTo>
                <a:lnTo>
                  <a:pt x="77190" y="42811"/>
                </a:lnTo>
                <a:lnTo>
                  <a:pt x="77495" y="42811"/>
                </a:lnTo>
                <a:lnTo>
                  <a:pt x="77825" y="44081"/>
                </a:lnTo>
                <a:lnTo>
                  <a:pt x="77317" y="44081"/>
                </a:lnTo>
                <a:lnTo>
                  <a:pt x="77635" y="45351"/>
                </a:lnTo>
                <a:lnTo>
                  <a:pt x="78498" y="45351"/>
                </a:lnTo>
                <a:lnTo>
                  <a:pt x="77838" y="47891"/>
                </a:lnTo>
                <a:lnTo>
                  <a:pt x="80225" y="49161"/>
                </a:lnTo>
                <a:lnTo>
                  <a:pt x="78816" y="50431"/>
                </a:lnTo>
                <a:lnTo>
                  <a:pt x="79641" y="54241"/>
                </a:lnTo>
                <a:lnTo>
                  <a:pt x="79629" y="56781"/>
                </a:lnTo>
                <a:lnTo>
                  <a:pt x="78600" y="56781"/>
                </a:lnTo>
                <a:lnTo>
                  <a:pt x="78536" y="58648"/>
                </a:lnTo>
                <a:lnTo>
                  <a:pt x="79629" y="56883"/>
                </a:lnTo>
                <a:lnTo>
                  <a:pt x="78981" y="59321"/>
                </a:lnTo>
                <a:lnTo>
                  <a:pt x="78511" y="59321"/>
                </a:lnTo>
                <a:lnTo>
                  <a:pt x="78765" y="60591"/>
                </a:lnTo>
                <a:lnTo>
                  <a:pt x="77279" y="63131"/>
                </a:lnTo>
                <a:lnTo>
                  <a:pt x="77089" y="63131"/>
                </a:lnTo>
                <a:lnTo>
                  <a:pt x="77050" y="61861"/>
                </a:lnTo>
                <a:lnTo>
                  <a:pt x="76149" y="64401"/>
                </a:lnTo>
                <a:lnTo>
                  <a:pt x="74168" y="66941"/>
                </a:lnTo>
                <a:lnTo>
                  <a:pt x="72834" y="68211"/>
                </a:lnTo>
                <a:lnTo>
                  <a:pt x="73774" y="68211"/>
                </a:lnTo>
                <a:lnTo>
                  <a:pt x="72504" y="70370"/>
                </a:lnTo>
                <a:lnTo>
                  <a:pt x="72504" y="75831"/>
                </a:lnTo>
                <a:lnTo>
                  <a:pt x="71056" y="77101"/>
                </a:lnTo>
                <a:lnTo>
                  <a:pt x="71285" y="75831"/>
                </a:lnTo>
                <a:lnTo>
                  <a:pt x="72504" y="75831"/>
                </a:lnTo>
                <a:lnTo>
                  <a:pt x="72504" y="70370"/>
                </a:lnTo>
                <a:lnTo>
                  <a:pt x="72364" y="70599"/>
                </a:lnTo>
                <a:lnTo>
                  <a:pt x="72275" y="70751"/>
                </a:lnTo>
                <a:lnTo>
                  <a:pt x="72186" y="69481"/>
                </a:lnTo>
                <a:lnTo>
                  <a:pt x="70904" y="72021"/>
                </a:lnTo>
                <a:lnTo>
                  <a:pt x="70421" y="72021"/>
                </a:lnTo>
                <a:lnTo>
                  <a:pt x="70421" y="73291"/>
                </a:lnTo>
                <a:lnTo>
                  <a:pt x="70332" y="73139"/>
                </a:lnTo>
                <a:lnTo>
                  <a:pt x="70256" y="73291"/>
                </a:lnTo>
                <a:lnTo>
                  <a:pt x="70256" y="73025"/>
                </a:lnTo>
                <a:lnTo>
                  <a:pt x="70243" y="72047"/>
                </a:lnTo>
                <a:lnTo>
                  <a:pt x="70332" y="73139"/>
                </a:lnTo>
                <a:lnTo>
                  <a:pt x="70421" y="73291"/>
                </a:lnTo>
                <a:lnTo>
                  <a:pt x="70421" y="72021"/>
                </a:lnTo>
                <a:lnTo>
                  <a:pt x="70243" y="72021"/>
                </a:lnTo>
                <a:lnTo>
                  <a:pt x="70231" y="70751"/>
                </a:lnTo>
                <a:lnTo>
                  <a:pt x="69862" y="70751"/>
                </a:lnTo>
                <a:lnTo>
                  <a:pt x="70116" y="72021"/>
                </a:lnTo>
                <a:lnTo>
                  <a:pt x="69621" y="72021"/>
                </a:lnTo>
                <a:lnTo>
                  <a:pt x="69456" y="72021"/>
                </a:lnTo>
                <a:lnTo>
                  <a:pt x="69608" y="70751"/>
                </a:lnTo>
                <a:lnTo>
                  <a:pt x="69011" y="72021"/>
                </a:lnTo>
                <a:lnTo>
                  <a:pt x="68630" y="72021"/>
                </a:lnTo>
                <a:lnTo>
                  <a:pt x="68503" y="73291"/>
                </a:lnTo>
                <a:lnTo>
                  <a:pt x="67919" y="73291"/>
                </a:lnTo>
                <a:lnTo>
                  <a:pt x="67919" y="72021"/>
                </a:lnTo>
                <a:lnTo>
                  <a:pt x="65519" y="77101"/>
                </a:lnTo>
                <a:lnTo>
                  <a:pt x="68465" y="77101"/>
                </a:lnTo>
                <a:lnTo>
                  <a:pt x="67906" y="73875"/>
                </a:lnTo>
                <a:lnTo>
                  <a:pt x="67906" y="73482"/>
                </a:lnTo>
                <a:lnTo>
                  <a:pt x="68491" y="75831"/>
                </a:lnTo>
                <a:lnTo>
                  <a:pt x="68465" y="77101"/>
                </a:lnTo>
                <a:lnTo>
                  <a:pt x="70612" y="77101"/>
                </a:lnTo>
                <a:lnTo>
                  <a:pt x="72859" y="78371"/>
                </a:lnTo>
                <a:lnTo>
                  <a:pt x="74841" y="77101"/>
                </a:lnTo>
                <a:lnTo>
                  <a:pt x="77050" y="78371"/>
                </a:lnTo>
                <a:lnTo>
                  <a:pt x="75971" y="79641"/>
                </a:lnTo>
                <a:lnTo>
                  <a:pt x="77457" y="79641"/>
                </a:lnTo>
                <a:lnTo>
                  <a:pt x="77889" y="80911"/>
                </a:lnTo>
                <a:lnTo>
                  <a:pt x="78778" y="80911"/>
                </a:lnTo>
                <a:lnTo>
                  <a:pt x="78486" y="79641"/>
                </a:lnTo>
                <a:lnTo>
                  <a:pt x="79502" y="80911"/>
                </a:lnTo>
                <a:lnTo>
                  <a:pt x="80543" y="80911"/>
                </a:lnTo>
                <a:lnTo>
                  <a:pt x="82461" y="82181"/>
                </a:lnTo>
                <a:lnTo>
                  <a:pt x="81610" y="80911"/>
                </a:lnTo>
                <a:lnTo>
                  <a:pt x="82854" y="82181"/>
                </a:lnTo>
                <a:lnTo>
                  <a:pt x="82105" y="80911"/>
                </a:lnTo>
                <a:lnTo>
                  <a:pt x="82804" y="81661"/>
                </a:lnTo>
                <a:lnTo>
                  <a:pt x="83045" y="81978"/>
                </a:lnTo>
                <a:lnTo>
                  <a:pt x="83324" y="82219"/>
                </a:lnTo>
                <a:lnTo>
                  <a:pt x="83629" y="82372"/>
                </a:lnTo>
                <a:lnTo>
                  <a:pt x="83451" y="82181"/>
                </a:lnTo>
                <a:lnTo>
                  <a:pt x="84289" y="82181"/>
                </a:lnTo>
                <a:lnTo>
                  <a:pt x="84340" y="82651"/>
                </a:lnTo>
                <a:lnTo>
                  <a:pt x="84150" y="82575"/>
                </a:lnTo>
                <a:lnTo>
                  <a:pt x="83883" y="82499"/>
                </a:lnTo>
                <a:lnTo>
                  <a:pt x="83642" y="82372"/>
                </a:lnTo>
                <a:lnTo>
                  <a:pt x="83934" y="82689"/>
                </a:lnTo>
                <a:lnTo>
                  <a:pt x="84175" y="82931"/>
                </a:lnTo>
                <a:lnTo>
                  <a:pt x="84353" y="82753"/>
                </a:lnTo>
                <a:lnTo>
                  <a:pt x="84442" y="83451"/>
                </a:lnTo>
                <a:lnTo>
                  <a:pt x="85725" y="83451"/>
                </a:lnTo>
                <a:lnTo>
                  <a:pt x="86207" y="84721"/>
                </a:lnTo>
                <a:lnTo>
                  <a:pt x="86360" y="84721"/>
                </a:lnTo>
                <a:lnTo>
                  <a:pt x="87401" y="87261"/>
                </a:lnTo>
                <a:lnTo>
                  <a:pt x="88531" y="87261"/>
                </a:lnTo>
                <a:lnTo>
                  <a:pt x="88696" y="88531"/>
                </a:lnTo>
                <a:lnTo>
                  <a:pt x="88341" y="88531"/>
                </a:lnTo>
                <a:lnTo>
                  <a:pt x="89192" y="89801"/>
                </a:lnTo>
                <a:lnTo>
                  <a:pt x="88900" y="87261"/>
                </a:lnTo>
                <a:lnTo>
                  <a:pt x="89649" y="89801"/>
                </a:lnTo>
                <a:lnTo>
                  <a:pt x="89242" y="89801"/>
                </a:lnTo>
                <a:lnTo>
                  <a:pt x="90144" y="91071"/>
                </a:lnTo>
                <a:lnTo>
                  <a:pt x="91478" y="92341"/>
                </a:lnTo>
                <a:lnTo>
                  <a:pt x="91960" y="94881"/>
                </a:lnTo>
                <a:lnTo>
                  <a:pt x="91414" y="94881"/>
                </a:lnTo>
                <a:lnTo>
                  <a:pt x="91122" y="92341"/>
                </a:lnTo>
                <a:lnTo>
                  <a:pt x="90728" y="93611"/>
                </a:lnTo>
                <a:lnTo>
                  <a:pt x="91313" y="94881"/>
                </a:lnTo>
                <a:lnTo>
                  <a:pt x="91897" y="96151"/>
                </a:lnTo>
                <a:lnTo>
                  <a:pt x="93586" y="98691"/>
                </a:lnTo>
                <a:lnTo>
                  <a:pt x="93853" y="101231"/>
                </a:lnTo>
                <a:lnTo>
                  <a:pt x="95072" y="101231"/>
                </a:lnTo>
                <a:lnTo>
                  <a:pt x="93675" y="102501"/>
                </a:lnTo>
                <a:lnTo>
                  <a:pt x="94386" y="103771"/>
                </a:lnTo>
                <a:lnTo>
                  <a:pt x="93814" y="103771"/>
                </a:lnTo>
                <a:lnTo>
                  <a:pt x="93916" y="105041"/>
                </a:lnTo>
                <a:lnTo>
                  <a:pt x="94564" y="107581"/>
                </a:lnTo>
                <a:lnTo>
                  <a:pt x="94932" y="110121"/>
                </a:lnTo>
                <a:lnTo>
                  <a:pt x="94640" y="110121"/>
                </a:lnTo>
                <a:lnTo>
                  <a:pt x="94386" y="111391"/>
                </a:lnTo>
                <a:lnTo>
                  <a:pt x="94411" y="112661"/>
                </a:lnTo>
                <a:lnTo>
                  <a:pt x="94132" y="113931"/>
                </a:lnTo>
                <a:lnTo>
                  <a:pt x="94386" y="113931"/>
                </a:lnTo>
                <a:lnTo>
                  <a:pt x="94310" y="114719"/>
                </a:lnTo>
                <a:lnTo>
                  <a:pt x="92646" y="117741"/>
                </a:lnTo>
                <a:lnTo>
                  <a:pt x="93687" y="120421"/>
                </a:lnTo>
                <a:lnTo>
                  <a:pt x="93713" y="120281"/>
                </a:lnTo>
                <a:lnTo>
                  <a:pt x="94665" y="120281"/>
                </a:lnTo>
                <a:lnTo>
                  <a:pt x="94894" y="121551"/>
                </a:lnTo>
                <a:lnTo>
                  <a:pt x="95389" y="120281"/>
                </a:lnTo>
                <a:lnTo>
                  <a:pt x="95618" y="120281"/>
                </a:lnTo>
                <a:lnTo>
                  <a:pt x="95631" y="119214"/>
                </a:lnTo>
                <a:lnTo>
                  <a:pt x="95364" y="120281"/>
                </a:lnTo>
                <a:lnTo>
                  <a:pt x="95338" y="119011"/>
                </a:lnTo>
                <a:lnTo>
                  <a:pt x="95631" y="119011"/>
                </a:lnTo>
                <a:lnTo>
                  <a:pt x="95631" y="119214"/>
                </a:lnTo>
                <a:lnTo>
                  <a:pt x="95681" y="119011"/>
                </a:lnTo>
                <a:lnTo>
                  <a:pt x="95999" y="119011"/>
                </a:lnTo>
                <a:lnTo>
                  <a:pt x="96088" y="117741"/>
                </a:lnTo>
                <a:lnTo>
                  <a:pt x="96393" y="116471"/>
                </a:lnTo>
                <a:lnTo>
                  <a:pt x="96710" y="117741"/>
                </a:lnTo>
                <a:lnTo>
                  <a:pt x="97091" y="116471"/>
                </a:lnTo>
                <a:lnTo>
                  <a:pt x="96875" y="116471"/>
                </a:lnTo>
                <a:lnTo>
                  <a:pt x="97358" y="115201"/>
                </a:lnTo>
                <a:lnTo>
                  <a:pt x="97078" y="115201"/>
                </a:lnTo>
                <a:lnTo>
                  <a:pt x="97269" y="113931"/>
                </a:lnTo>
                <a:lnTo>
                  <a:pt x="97129" y="113931"/>
                </a:lnTo>
                <a:lnTo>
                  <a:pt x="97485" y="111391"/>
                </a:lnTo>
                <a:close/>
              </a:path>
              <a:path w="150494" h="152400">
                <a:moveTo>
                  <a:pt x="119138" y="80492"/>
                </a:moveTo>
                <a:lnTo>
                  <a:pt x="118872" y="81419"/>
                </a:lnTo>
                <a:lnTo>
                  <a:pt x="119087" y="81419"/>
                </a:lnTo>
                <a:lnTo>
                  <a:pt x="119138" y="80492"/>
                </a:lnTo>
                <a:close/>
              </a:path>
              <a:path w="150494" h="152400">
                <a:moveTo>
                  <a:pt x="119240" y="80149"/>
                </a:moveTo>
                <a:lnTo>
                  <a:pt x="119138" y="80492"/>
                </a:lnTo>
                <a:lnTo>
                  <a:pt x="119240" y="80149"/>
                </a:lnTo>
                <a:close/>
              </a:path>
              <a:path w="150494" h="152400">
                <a:moveTo>
                  <a:pt x="119443" y="77609"/>
                </a:moveTo>
                <a:close/>
              </a:path>
              <a:path w="150494" h="152400">
                <a:moveTo>
                  <a:pt x="120091" y="80632"/>
                </a:moveTo>
                <a:lnTo>
                  <a:pt x="119913" y="80619"/>
                </a:lnTo>
                <a:lnTo>
                  <a:pt x="120002" y="80911"/>
                </a:lnTo>
                <a:lnTo>
                  <a:pt x="120091" y="80632"/>
                </a:lnTo>
                <a:close/>
              </a:path>
              <a:path w="150494" h="152400">
                <a:moveTo>
                  <a:pt x="122809" y="100469"/>
                </a:moveTo>
                <a:lnTo>
                  <a:pt x="122682" y="100469"/>
                </a:lnTo>
                <a:lnTo>
                  <a:pt x="122643" y="101739"/>
                </a:lnTo>
                <a:lnTo>
                  <a:pt x="122809" y="100787"/>
                </a:lnTo>
                <a:lnTo>
                  <a:pt x="122809" y="100469"/>
                </a:lnTo>
                <a:close/>
              </a:path>
              <a:path w="150494" h="152400">
                <a:moveTo>
                  <a:pt x="125234" y="508"/>
                </a:moveTo>
                <a:lnTo>
                  <a:pt x="123253" y="850"/>
                </a:lnTo>
                <a:lnTo>
                  <a:pt x="124574" y="1320"/>
                </a:lnTo>
                <a:lnTo>
                  <a:pt x="124421" y="1092"/>
                </a:lnTo>
                <a:lnTo>
                  <a:pt x="125234" y="508"/>
                </a:lnTo>
                <a:close/>
              </a:path>
              <a:path w="150494" h="152400">
                <a:moveTo>
                  <a:pt x="125717" y="122059"/>
                </a:moveTo>
                <a:lnTo>
                  <a:pt x="125374" y="122059"/>
                </a:lnTo>
                <a:lnTo>
                  <a:pt x="125450" y="123329"/>
                </a:lnTo>
                <a:lnTo>
                  <a:pt x="125717" y="122059"/>
                </a:lnTo>
                <a:close/>
              </a:path>
              <a:path w="150494" h="152400">
                <a:moveTo>
                  <a:pt x="136982" y="7683"/>
                </a:moveTo>
                <a:lnTo>
                  <a:pt x="136550" y="6489"/>
                </a:lnTo>
                <a:lnTo>
                  <a:pt x="136220" y="6489"/>
                </a:lnTo>
                <a:lnTo>
                  <a:pt x="136982" y="7759"/>
                </a:lnTo>
                <a:close/>
              </a:path>
              <a:path w="150494" h="152400">
                <a:moveTo>
                  <a:pt x="137490" y="9029"/>
                </a:moveTo>
                <a:lnTo>
                  <a:pt x="137414" y="7683"/>
                </a:lnTo>
                <a:lnTo>
                  <a:pt x="137198" y="6489"/>
                </a:lnTo>
                <a:lnTo>
                  <a:pt x="137020" y="7759"/>
                </a:lnTo>
                <a:lnTo>
                  <a:pt x="137490" y="9029"/>
                </a:lnTo>
                <a:close/>
              </a:path>
              <a:path w="150494" h="152400">
                <a:moveTo>
                  <a:pt x="138023" y="17919"/>
                </a:moveTo>
                <a:lnTo>
                  <a:pt x="137871" y="16649"/>
                </a:lnTo>
                <a:lnTo>
                  <a:pt x="137134" y="17919"/>
                </a:lnTo>
                <a:lnTo>
                  <a:pt x="138023" y="17919"/>
                </a:lnTo>
                <a:close/>
              </a:path>
              <a:path w="150494" h="152400">
                <a:moveTo>
                  <a:pt x="138734" y="15379"/>
                </a:moveTo>
                <a:lnTo>
                  <a:pt x="137871" y="15379"/>
                </a:lnTo>
                <a:lnTo>
                  <a:pt x="138023" y="16649"/>
                </a:lnTo>
                <a:lnTo>
                  <a:pt x="138734" y="15379"/>
                </a:lnTo>
                <a:close/>
              </a:path>
              <a:path w="150494" h="152400">
                <a:moveTo>
                  <a:pt x="139903" y="31673"/>
                </a:moveTo>
                <a:lnTo>
                  <a:pt x="139788" y="31826"/>
                </a:lnTo>
                <a:lnTo>
                  <a:pt x="139852" y="32054"/>
                </a:lnTo>
                <a:lnTo>
                  <a:pt x="139903" y="31673"/>
                </a:lnTo>
                <a:close/>
              </a:path>
              <a:path w="150494" h="152400">
                <a:moveTo>
                  <a:pt x="140296" y="26809"/>
                </a:moveTo>
                <a:lnTo>
                  <a:pt x="138823" y="25781"/>
                </a:lnTo>
                <a:lnTo>
                  <a:pt x="138684" y="28079"/>
                </a:lnTo>
                <a:lnTo>
                  <a:pt x="138899" y="26809"/>
                </a:lnTo>
                <a:lnTo>
                  <a:pt x="140296" y="26809"/>
                </a:lnTo>
                <a:close/>
              </a:path>
              <a:path w="150494" h="152400">
                <a:moveTo>
                  <a:pt x="140855" y="38823"/>
                </a:moveTo>
                <a:lnTo>
                  <a:pt x="140728" y="38569"/>
                </a:lnTo>
                <a:lnTo>
                  <a:pt x="140766" y="38747"/>
                </a:lnTo>
                <a:close/>
              </a:path>
              <a:path w="150494" h="152400">
                <a:moveTo>
                  <a:pt x="141376" y="42049"/>
                </a:moveTo>
                <a:lnTo>
                  <a:pt x="141325" y="41922"/>
                </a:lnTo>
                <a:lnTo>
                  <a:pt x="141325" y="42049"/>
                </a:lnTo>
                <a:close/>
              </a:path>
              <a:path w="150494" h="152400">
                <a:moveTo>
                  <a:pt x="142417" y="46075"/>
                </a:moveTo>
                <a:lnTo>
                  <a:pt x="142240" y="46215"/>
                </a:lnTo>
                <a:lnTo>
                  <a:pt x="142417" y="46075"/>
                </a:lnTo>
                <a:close/>
              </a:path>
              <a:path w="150494" h="152400">
                <a:moveTo>
                  <a:pt x="142506" y="54749"/>
                </a:moveTo>
                <a:lnTo>
                  <a:pt x="142214" y="54749"/>
                </a:lnTo>
                <a:lnTo>
                  <a:pt x="142265" y="54914"/>
                </a:lnTo>
                <a:lnTo>
                  <a:pt x="142354" y="55041"/>
                </a:lnTo>
                <a:lnTo>
                  <a:pt x="142506" y="54749"/>
                </a:lnTo>
                <a:close/>
              </a:path>
              <a:path w="150494" h="152400">
                <a:moveTo>
                  <a:pt x="143154" y="59512"/>
                </a:moveTo>
                <a:lnTo>
                  <a:pt x="143116" y="59651"/>
                </a:lnTo>
                <a:lnTo>
                  <a:pt x="143116" y="59867"/>
                </a:lnTo>
                <a:lnTo>
                  <a:pt x="143154" y="59512"/>
                </a:lnTo>
                <a:close/>
              </a:path>
              <a:path w="150494" h="152400">
                <a:moveTo>
                  <a:pt x="143840" y="66179"/>
                </a:moveTo>
                <a:close/>
              </a:path>
              <a:path w="150494" h="152400">
                <a:moveTo>
                  <a:pt x="143954" y="54749"/>
                </a:moveTo>
                <a:lnTo>
                  <a:pt x="143065" y="54749"/>
                </a:lnTo>
                <a:lnTo>
                  <a:pt x="142455" y="53479"/>
                </a:lnTo>
                <a:lnTo>
                  <a:pt x="143040" y="55905"/>
                </a:lnTo>
                <a:lnTo>
                  <a:pt x="143954" y="54749"/>
                </a:lnTo>
                <a:close/>
              </a:path>
              <a:path w="150494" h="152400">
                <a:moveTo>
                  <a:pt x="144564" y="62369"/>
                </a:moveTo>
                <a:lnTo>
                  <a:pt x="143878" y="62369"/>
                </a:lnTo>
                <a:lnTo>
                  <a:pt x="144284" y="63639"/>
                </a:lnTo>
                <a:lnTo>
                  <a:pt x="144564" y="62369"/>
                </a:lnTo>
                <a:close/>
              </a:path>
              <a:path w="150494" h="152400">
                <a:moveTo>
                  <a:pt x="144894" y="77177"/>
                </a:moveTo>
                <a:lnTo>
                  <a:pt x="144830" y="77012"/>
                </a:lnTo>
                <a:lnTo>
                  <a:pt x="144767" y="76873"/>
                </a:lnTo>
                <a:lnTo>
                  <a:pt x="144754" y="77101"/>
                </a:lnTo>
                <a:lnTo>
                  <a:pt x="144894" y="77177"/>
                </a:lnTo>
                <a:close/>
              </a:path>
              <a:path w="150494" h="152400">
                <a:moveTo>
                  <a:pt x="145072" y="72529"/>
                </a:moveTo>
                <a:lnTo>
                  <a:pt x="144983" y="72732"/>
                </a:lnTo>
                <a:lnTo>
                  <a:pt x="145072" y="72529"/>
                </a:lnTo>
                <a:close/>
              </a:path>
              <a:path w="150494" h="152400">
                <a:moveTo>
                  <a:pt x="145338" y="75069"/>
                </a:moveTo>
                <a:close/>
              </a:path>
              <a:path w="150494" h="152400">
                <a:moveTo>
                  <a:pt x="145491" y="68719"/>
                </a:moveTo>
                <a:lnTo>
                  <a:pt x="145326" y="67449"/>
                </a:lnTo>
                <a:lnTo>
                  <a:pt x="145491" y="68719"/>
                </a:lnTo>
                <a:close/>
              </a:path>
              <a:path w="150494" h="152400">
                <a:moveTo>
                  <a:pt x="145630" y="76339"/>
                </a:moveTo>
                <a:lnTo>
                  <a:pt x="145326" y="75158"/>
                </a:lnTo>
                <a:lnTo>
                  <a:pt x="145249" y="75552"/>
                </a:lnTo>
                <a:lnTo>
                  <a:pt x="145173" y="76339"/>
                </a:lnTo>
                <a:lnTo>
                  <a:pt x="145630" y="76339"/>
                </a:lnTo>
                <a:close/>
              </a:path>
              <a:path w="150494" h="152400">
                <a:moveTo>
                  <a:pt x="145923" y="83959"/>
                </a:moveTo>
                <a:lnTo>
                  <a:pt x="145770" y="83426"/>
                </a:lnTo>
                <a:lnTo>
                  <a:pt x="145503" y="83959"/>
                </a:lnTo>
                <a:lnTo>
                  <a:pt x="145923" y="83959"/>
                </a:lnTo>
                <a:close/>
              </a:path>
              <a:path w="150494" h="152400">
                <a:moveTo>
                  <a:pt x="146138" y="82689"/>
                </a:moveTo>
                <a:lnTo>
                  <a:pt x="145580" y="82689"/>
                </a:lnTo>
                <a:lnTo>
                  <a:pt x="145770" y="83426"/>
                </a:lnTo>
                <a:lnTo>
                  <a:pt x="146138" y="82689"/>
                </a:lnTo>
                <a:close/>
              </a:path>
              <a:path w="150494" h="152400">
                <a:moveTo>
                  <a:pt x="146735" y="90309"/>
                </a:moveTo>
                <a:lnTo>
                  <a:pt x="146519" y="89039"/>
                </a:lnTo>
                <a:lnTo>
                  <a:pt x="146215" y="90309"/>
                </a:lnTo>
                <a:lnTo>
                  <a:pt x="146735" y="90309"/>
                </a:lnTo>
                <a:close/>
              </a:path>
              <a:path w="150494" h="152400">
                <a:moveTo>
                  <a:pt x="147180" y="102768"/>
                </a:moveTo>
                <a:close/>
              </a:path>
              <a:path w="150494" h="152400">
                <a:moveTo>
                  <a:pt x="147231" y="102476"/>
                </a:moveTo>
                <a:lnTo>
                  <a:pt x="147180" y="102755"/>
                </a:lnTo>
                <a:lnTo>
                  <a:pt x="147231" y="102590"/>
                </a:lnTo>
                <a:close/>
              </a:path>
              <a:path w="150494" h="152400">
                <a:moveTo>
                  <a:pt x="147383" y="101777"/>
                </a:moveTo>
                <a:lnTo>
                  <a:pt x="147142" y="101752"/>
                </a:lnTo>
                <a:lnTo>
                  <a:pt x="147256" y="102146"/>
                </a:lnTo>
                <a:lnTo>
                  <a:pt x="147231" y="102476"/>
                </a:lnTo>
                <a:lnTo>
                  <a:pt x="147383" y="101777"/>
                </a:lnTo>
                <a:close/>
              </a:path>
              <a:path w="150494" h="152400">
                <a:moveTo>
                  <a:pt x="147459" y="110629"/>
                </a:moveTo>
                <a:lnTo>
                  <a:pt x="147307" y="109486"/>
                </a:lnTo>
                <a:lnTo>
                  <a:pt x="147396" y="110629"/>
                </a:lnTo>
                <a:close/>
              </a:path>
              <a:path w="150494" h="152400">
                <a:moveTo>
                  <a:pt x="148463" y="126822"/>
                </a:moveTo>
                <a:lnTo>
                  <a:pt x="147891" y="125869"/>
                </a:lnTo>
                <a:lnTo>
                  <a:pt x="148221" y="127139"/>
                </a:lnTo>
                <a:lnTo>
                  <a:pt x="148463" y="126822"/>
                </a:lnTo>
                <a:close/>
              </a:path>
              <a:path w="150494" h="152400">
                <a:moveTo>
                  <a:pt x="148729" y="126479"/>
                </a:moveTo>
                <a:lnTo>
                  <a:pt x="148463" y="126822"/>
                </a:lnTo>
                <a:lnTo>
                  <a:pt x="148666" y="127139"/>
                </a:lnTo>
                <a:lnTo>
                  <a:pt x="148729" y="126479"/>
                </a:lnTo>
                <a:close/>
              </a:path>
              <a:path w="150494" h="152400">
                <a:moveTo>
                  <a:pt x="148729" y="107365"/>
                </a:moveTo>
                <a:lnTo>
                  <a:pt x="148526" y="107467"/>
                </a:lnTo>
                <a:lnTo>
                  <a:pt x="148691" y="107403"/>
                </a:lnTo>
                <a:close/>
              </a:path>
              <a:path w="150494" h="152400">
                <a:moveTo>
                  <a:pt x="149212" y="115709"/>
                </a:moveTo>
                <a:lnTo>
                  <a:pt x="149123" y="114439"/>
                </a:lnTo>
                <a:lnTo>
                  <a:pt x="148945" y="114439"/>
                </a:lnTo>
                <a:lnTo>
                  <a:pt x="149212" y="115709"/>
                </a:lnTo>
                <a:close/>
              </a:path>
              <a:path w="150494" h="152400">
                <a:moveTo>
                  <a:pt x="149428" y="114007"/>
                </a:moveTo>
                <a:lnTo>
                  <a:pt x="149098" y="113665"/>
                </a:lnTo>
                <a:lnTo>
                  <a:pt x="149123" y="113868"/>
                </a:lnTo>
                <a:lnTo>
                  <a:pt x="149428" y="114007"/>
                </a:lnTo>
                <a:close/>
              </a:path>
              <a:path w="150494" h="152400">
                <a:moveTo>
                  <a:pt x="150012" y="123329"/>
                </a:moveTo>
                <a:lnTo>
                  <a:pt x="148983" y="123329"/>
                </a:lnTo>
                <a:lnTo>
                  <a:pt x="149263" y="122059"/>
                </a:lnTo>
                <a:lnTo>
                  <a:pt x="148856" y="120789"/>
                </a:lnTo>
                <a:lnTo>
                  <a:pt x="149136" y="120789"/>
                </a:lnTo>
                <a:lnTo>
                  <a:pt x="149034" y="118249"/>
                </a:lnTo>
                <a:lnTo>
                  <a:pt x="149199" y="116979"/>
                </a:lnTo>
                <a:lnTo>
                  <a:pt x="148501" y="116979"/>
                </a:lnTo>
                <a:lnTo>
                  <a:pt x="148526" y="115709"/>
                </a:lnTo>
                <a:lnTo>
                  <a:pt x="148310" y="114693"/>
                </a:lnTo>
                <a:lnTo>
                  <a:pt x="148310" y="119519"/>
                </a:lnTo>
                <a:lnTo>
                  <a:pt x="148183" y="119837"/>
                </a:lnTo>
                <a:lnTo>
                  <a:pt x="148158" y="119519"/>
                </a:lnTo>
                <a:lnTo>
                  <a:pt x="148310" y="119519"/>
                </a:lnTo>
                <a:lnTo>
                  <a:pt x="148310" y="114693"/>
                </a:lnTo>
                <a:lnTo>
                  <a:pt x="148259" y="114439"/>
                </a:lnTo>
                <a:lnTo>
                  <a:pt x="148678" y="114439"/>
                </a:lnTo>
                <a:lnTo>
                  <a:pt x="148526" y="113169"/>
                </a:lnTo>
                <a:lnTo>
                  <a:pt x="148996" y="113169"/>
                </a:lnTo>
                <a:lnTo>
                  <a:pt x="148196" y="111899"/>
                </a:lnTo>
                <a:lnTo>
                  <a:pt x="148450" y="110629"/>
                </a:lnTo>
                <a:lnTo>
                  <a:pt x="147967" y="110629"/>
                </a:lnTo>
                <a:lnTo>
                  <a:pt x="147967" y="115709"/>
                </a:lnTo>
                <a:lnTo>
                  <a:pt x="147777" y="116255"/>
                </a:lnTo>
                <a:lnTo>
                  <a:pt x="147764" y="116128"/>
                </a:lnTo>
                <a:lnTo>
                  <a:pt x="147764" y="124853"/>
                </a:lnTo>
                <a:lnTo>
                  <a:pt x="147764" y="116128"/>
                </a:lnTo>
                <a:lnTo>
                  <a:pt x="147739" y="115874"/>
                </a:lnTo>
                <a:lnTo>
                  <a:pt x="147967" y="115709"/>
                </a:lnTo>
                <a:lnTo>
                  <a:pt x="147967" y="110629"/>
                </a:lnTo>
                <a:lnTo>
                  <a:pt x="147243" y="111569"/>
                </a:lnTo>
                <a:lnTo>
                  <a:pt x="147142" y="110629"/>
                </a:lnTo>
                <a:lnTo>
                  <a:pt x="147053" y="109931"/>
                </a:lnTo>
                <a:lnTo>
                  <a:pt x="147193" y="109601"/>
                </a:lnTo>
                <a:lnTo>
                  <a:pt x="147154" y="109359"/>
                </a:lnTo>
                <a:lnTo>
                  <a:pt x="147294" y="109359"/>
                </a:lnTo>
                <a:lnTo>
                  <a:pt x="147358" y="109601"/>
                </a:lnTo>
                <a:lnTo>
                  <a:pt x="147828" y="110629"/>
                </a:lnTo>
                <a:lnTo>
                  <a:pt x="147980" y="109359"/>
                </a:lnTo>
                <a:lnTo>
                  <a:pt x="148221" y="108089"/>
                </a:lnTo>
                <a:lnTo>
                  <a:pt x="147840" y="108089"/>
                </a:lnTo>
                <a:lnTo>
                  <a:pt x="147688" y="106819"/>
                </a:lnTo>
                <a:lnTo>
                  <a:pt x="148145" y="106819"/>
                </a:lnTo>
                <a:lnTo>
                  <a:pt x="148374" y="105549"/>
                </a:lnTo>
                <a:lnTo>
                  <a:pt x="148145" y="105549"/>
                </a:lnTo>
                <a:lnTo>
                  <a:pt x="147815" y="104279"/>
                </a:lnTo>
                <a:lnTo>
                  <a:pt x="147777" y="103009"/>
                </a:lnTo>
                <a:lnTo>
                  <a:pt x="147142" y="103009"/>
                </a:lnTo>
                <a:lnTo>
                  <a:pt x="146253" y="101739"/>
                </a:lnTo>
                <a:lnTo>
                  <a:pt x="147027" y="99199"/>
                </a:lnTo>
                <a:lnTo>
                  <a:pt x="146558" y="97929"/>
                </a:lnTo>
                <a:lnTo>
                  <a:pt x="146773" y="97929"/>
                </a:lnTo>
                <a:lnTo>
                  <a:pt x="146405" y="96659"/>
                </a:lnTo>
                <a:lnTo>
                  <a:pt x="146367" y="95389"/>
                </a:lnTo>
                <a:lnTo>
                  <a:pt x="145808" y="95389"/>
                </a:lnTo>
                <a:lnTo>
                  <a:pt x="145770" y="94119"/>
                </a:lnTo>
                <a:lnTo>
                  <a:pt x="146392" y="94119"/>
                </a:lnTo>
                <a:lnTo>
                  <a:pt x="146138" y="92849"/>
                </a:lnTo>
                <a:lnTo>
                  <a:pt x="145884" y="92849"/>
                </a:lnTo>
                <a:lnTo>
                  <a:pt x="146100" y="91579"/>
                </a:lnTo>
                <a:lnTo>
                  <a:pt x="146456" y="92532"/>
                </a:lnTo>
                <a:lnTo>
                  <a:pt x="146405" y="91579"/>
                </a:lnTo>
                <a:lnTo>
                  <a:pt x="146507" y="92316"/>
                </a:lnTo>
                <a:lnTo>
                  <a:pt x="146545" y="91579"/>
                </a:lnTo>
                <a:lnTo>
                  <a:pt x="146862" y="91579"/>
                </a:lnTo>
                <a:lnTo>
                  <a:pt x="146138" y="90309"/>
                </a:lnTo>
                <a:lnTo>
                  <a:pt x="146075" y="89039"/>
                </a:lnTo>
                <a:lnTo>
                  <a:pt x="146519" y="89039"/>
                </a:lnTo>
                <a:lnTo>
                  <a:pt x="146799" y="89039"/>
                </a:lnTo>
                <a:lnTo>
                  <a:pt x="147447" y="86499"/>
                </a:lnTo>
                <a:lnTo>
                  <a:pt x="145465" y="85534"/>
                </a:lnTo>
                <a:lnTo>
                  <a:pt x="145465" y="95389"/>
                </a:lnTo>
                <a:lnTo>
                  <a:pt x="145465" y="85534"/>
                </a:lnTo>
                <a:lnTo>
                  <a:pt x="144868" y="85229"/>
                </a:lnTo>
                <a:lnTo>
                  <a:pt x="145503" y="83959"/>
                </a:lnTo>
                <a:lnTo>
                  <a:pt x="145275" y="83959"/>
                </a:lnTo>
                <a:lnTo>
                  <a:pt x="145262" y="82689"/>
                </a:lnTo>
                <a:lnTo>
                  <a:pt x="146177" y="81419"/>
                </a:lnTo>
                <a:lnTo>
                  <a:pt x="146392" y="80149"/>
                </a:lnTo>
                <a:lnTo>
                  <a:pt x="144945" y="80149"/>
                </a:lnTo>
                <a:lnTo>
                  <a:pt x="145046" y="78879"/>
                </a:lnTo>
                <a:lnTo>
                  <a:pt x="144157" y="78879"/>
                </a:lnTo>
                <a:lnTo>
                  <a:pt x="143789" y="77609"/>
                </a:lnTo>
                <a:lnTo>
                  <a:pt x="144729" y="76339"/>
                </a:lnTo>
                <a:lnTo>
                  <a:pt x="145008" y="77609"/>
                </a:lnTo>
                <a:lnTo>
                  <a:pt x="145186" y="78879"/>
                </a:lnTo>
                <a:lnTo>
                  <a:pt x="145415" y="77609"/>
                </a:lnTo>
                <a:lnTo>
                  <a:pt x="145173" y="76339"/>
                </a:lnTo>
                <a:lnTo>
                  <a:pt x="145249" y="75552"/>
                </a:lnTo>
                <a:lnTo>
                  <a:pt x="145300" y="75069"/>
                </a:lnTo>
                <a:lnTo>
                  <a:pt x="144894" y="75069"/>
                </a:lnTo>
                <a:lnTo>
                  <a:pt x="144983" y="73799"/>
                </a:lnTo>
                <a:lnTo>
                  <a:pt x="144576" y="73799"/>
                </a:lnTo>
                <a:lnTo>
                  <a:pt x="144627" y="72529"/>
                </a:lnTo>
                <a:lnTo>
                  <a:pt x="144678" y="71259"/>
                </a:lnTo>
                <a:lnTo>
                  <a:pt x="143979" y="72529"/>
                </a:lnTo>
                <a:lnTo>
                  <a:pt x="143725" y="71259"/>
                </a:lnTo>
                <a:lnTo>
                  <a:pt x="144678" y="71259"/>
                </a:lnTo>
                <a:lnTo>
                  <a:pt x="144221" y="69989"/>
                </a:lnTo>
                <a:lnTo>
                  <a:pt x="145122" y="69989"/>
                </a:lnTo>
                <a:lnTo>
                  <a:pt x="144487" y="68719"/>
                </a:lnTo>
                <a:lnTo>
                  <a:pt x="145186" y="68719"/>
                </a:lnTo>
                <a:lnTo>
                  <a:pt x="145211" y="67449"/>
                </a:lnTo>
                <a:lnTo>
                  <a:pt x="144792" y="67449"/>
                </a:lnTo>
                <a:lnTo>
                  <a:pt x="145008" y="66179"/>
                </a:lnTo>
                <a:lnTo>
                  <a:pt x="144780" y="66179"/>
                </a:lnTo>
                <a:lnTo>
                  <a:pt x="144653" y="65582"/>
                </a:lnTo>
                <a:lnTo>
                  <a:pt x="144678" y="66179"/>
                </a:lnTo>
                <a:lnTo>
                  <a:pt x="144183" y="67449"/>
                </a:lnTo>
                <a:lnTo>
                  <a:pt x="143637" y="66179"/>
                </a:lnTo>
                <a:lnTo>
                  <a:pt x="143802" y="66179"/>
                </a:lnTo>
                <a:lnTo>
                  <a:pt x="143179" y="64909"/>
                </a:lnTo>
                <a:lnTo>
                  <a:pt x="143852" y="64909"/>
                </a:lnTo>
                <a:lnTo>
                  <a:pt x="143814" y="66154"/>
                </a:lnTo>
                <a:lnTo>
                  <a:pt x="144526" y="64909"/>
                </a:lnTo>
                <a:lnTo>
                  <a:pt x="144653" y="65582"/>
                </a:lnTo>
                <a:lnTo>
                  <a:pt x="144640" y="64909"/>
                </a:lnTo>
                <a:lnTo>
                  <a:pt x="144881" y="64909"/>
                </a:lnTo>
                <a:lnTo>
                  <a:pt x="144970" y="64643"/>
                </a:lnTo>
                <a:lnTo>
                  <a:pt x="145338" y="63639"/>
                </a:lnTo>
                <a:lnTo>
                  <a:pt x="144030" y="64909"/>
                </a:lnTo>
                <a:lnTo>
                  <a:pt x="143954" y="63639"/>
                </a:lnTo>
                <a:lnTo>
                  <a:pt x="143878" y="62369"/>
                </a:lnTo>
                <a:lnTo>
                  <a:pt x="143484" y="62369"/>
                </a:lnTo>
                <a:lnTo>
                  <a:pt x="143662" y="61099"/>
                </a:lnTo>
                <a:lnTo>
                  <a:pt x="142633" y="61099"/>
                </a:lnTo>
                <a:lnTo>
                  <a:pt x="142621" y="59829"/>
                </a:lnTo>
                <a:lnTo>
                  <a:pt x="142036" y="59829"/>
                </a:lnTo>
                <a:lnTo>
                  <a:pt x="143306" y="58559"/>
                </a:lnTo>
                <a:lnTo>
                  <a:pt x="142735" y="57289"/>
                </a:lnTo>
                <a:lnTo>
                  <a:pt x="143586" y="57289"/>
                </a:lnTo>
                <a:lnTo>
                  <a:pt x="142938" y="56019"/>
                </a:lnTo>
                <a:lnTo>
                  <a:pt x="142354" y="55041"/>
                </a:lnTo>
                <a:lnTo>
                  <a:pt x="142633" y="56019"/>
                </a:lnTo>
                <a:lnTo>
                  <a:pt x="141820" y="56019"/>
                </a:lnTo>
                <a:lnTo>
                  <a:pt x="142328" y="55092"/>
                </a:lnTo>
                <a:lnTo>
                  <a:pt x="142265" y="54914"/>
                </a:lnTo>
                <a:lnTo>
                  <a:pt x="142151" y="54749"/>
                </a:lnTo>
                <a:lnTo>
                  <a:pt x="141173" y="54749"/>
                </a:lnTo>
                <a:lnTo>
                  <a:pt x="141592" y="53479"/>
                </a:lnTo>
                <a:lnTo>
                  <a:pt x="142455" y="53479"/>
                </a:lnTo>
                <a:lnTo>
                  <a:pt x="142875" y="53479"/>
                </a:lnTo>
                <a:lnTo>
                  <a:pt x="143294" y="52209"/>
                </a:lnTo>
                <a:lnTo>
                  <a:pt x="141922" y="50939"/>
                </a:lnTo>
                <a:lnTo>
                  <a:pt x="141973" y="49669"/>
                </a:lnTo>
                <a:lnTo>
                  <a:pt x="142024" y="48399"/>
                </a:lnTo>
                <a:lnTo>
                  <a:pt x="141871" y="49669"/>
                </a:lnTo>
                <a:lnTo>
                  <a:pt x="141325" y="49669"/>
                </a:lnTo>
                <a:lnTo>
                  <a:pt x="141668" y="48399"/>
                </a:lnTo>
                <a:lnTo>
                  <a:pt x="141389" y="47129"/>
                </a:lnTo>
                <a:lnTo>
                  <a:pt x="141859" y="47129"/>
                </a:lnTo>
                <a:lnTo>
                  <a:pt x="142049" y="45859"/>
                </a:lnTo>
                <a:lnTo>
                  <a:pt x="141160" y="45859"/>
                </a:lnTo>
                <a:lnTo>
                  <a:pt x="141630" y="44589"/>
                </a:lnTo>
                <a:lnTo>
                  <a:pt x="141681" y="43319"/>
                </a:lnTo>
                <a:lnTo>
                  <a:pt x="140208" y="43319"/>
                </a:lnTo>
                <a:lnTo>
                  <a:pt x="140182" y="40779"/>
                </a:lnTo>
                <a:lnTo>
                  <a:pt x="140703" y="42049"/>
                </a:lnTo>
                <a:lnTo>
                  <a:pt x="140931" y="40779"/>
                </a:lnTo>
                <a:lnTo>
                  <a:pt x="141325" y="41922"/>
                </a:lnTo>
                <a:lnTo>
                  <a:pt x="141351" y="40779"/>
                </a:lnTo>
                <a:lnTo>
                  <a:pt x="140309" y="39509"/>
                </a:lnTo>
                <a:lnTo>
                  <a:pt x="140004" y="39509"/>
                </a:lnTo>
                <a:lnTo>
                  <a:pt x="139979" y="38239"/>
                </a:lnTo>
                <a:lnTo>
                  <a:pt x="139801" y="38239"/>
                </a:lnTo>
                <a:lnTo>
                  <a:pt x="139801" y="125780"/>
                </a:lnTo>
                <a:lnTo>
                  <a:pt x="139674" y="125869"/>
                </a:lnTo>
                <a:lnTo>
                  <a:pt x="139217" y="125869"/>
                </a:lnTo>
                <a:lnTo>
                  <a:pt x="137617" y="127139"/>
                </a:lnTo>
                <a:lnTo>
                  <a:pt x="137274" y="126060"/>
                </a:lnTo>
                <a:lnTo>
                  <a:pt x="139801" y="125780"/>
                </a:lnTo>
                <a:lnTo>
                  <a:pt x="139801" y="38239"/>
                </a:lnTo>
                <a:lnTo>
                  <a:pt x="139369" y="38239"/>
                </a:lnTo>
                <a:lnTo>
                  <a:pt x="140538" y="36969"/>
                </a:lnTo>
                <a:lnTo>
                  <a:pt x="138785" y="34429"/>
                </a:lnTo>
                <a:lnTo>
                  <a:pt x="139788" y="31889"/>
                </a:lnTo>
                <a:lnTo>
                  <a:pt x="139230" y="30619"/>
                </a:lnTo>
                <a:lnTo>
                  <a:pt x="139090" y="29349"/>
                </a:lnTo>
                <a:lnTo>
                  <a:pt x="139280" y="29349"/>
                </a:lnTo>
                <a:lnTo>
                  <a:pt x="139522" y="28079"/>
                </a:lnTo>
                <a:lnTo>
                  <a:pt x="138684" y="28079"/>
                </a:lnTo>
                <a:lnTo>
                  <a:pt x="137960" y="28079"/>
                </a:lnTo>
                <a:lnTo>
                  <a:pt x="138226" y="26809"/>
                </a:lnTo>
                <a:lnTo>
                  <a:pt x="138747" y="25730"/>
                </a:lnTo>
                <a:lnTo>
                  <a:pt x="138493" y="25539"/>
                </a:lnTo>
                <a:lnTo>
                  <a:pt x="139192" y="24269"/>
                </a:lnTo>
                <a:lnTo>
                  <a:pt x="139700" y="24269"/>
                </a:lnTo>
                <a:lnTo>
                  <a:pt x="138544" y="22999"/>
                </a:lnTo>
                <a:lnTo>
                  <a:pt x="138506" y="21729"/>
                </a:lnTo>
                <a:lnTo>
                  <a:pt x="138722" y="21729"/>
                </a:lnTo>
                <a:lnTo>
                  <a:pt x="137896" y="20459"/>
                </a:lnTo>
                <a:lnTo>
                  <a:pt x="137464" y="19189"/>
                </a:lnTo>
                <a:lnTo>
                  <a:pt x="137121" y="17919"/>
                </a:lnTo>
                <a:lnTo>
                  <a:pt x="136855" y="16649"/>
                </a:lnTo>
                <a:lnTo>
                  <a:pt x="137109" y="16649"/>
                </a:lnTo>
                <a:lnTo>
                  <a:pt x="137287" y="15379"/>
                </a:lnTo>
                <a:lnTo>
                  <a:pt x="137833" y="15379"/>
                </a:lnTo>
                <a:lnTo>
                  <a:pt x="137909" y="14109"/>
                </a:lnTo>
                <a:lnTo>
                  <a:pt x="138252" y="14109"/>
                </a:lnTo>
                <a:lnTo>
                  <a:pt x="137960" y="12839"/>
                </a:lnTo>
                <a:lnTo>
                  <a:pt x="137109" y="12839"/>
                </a:lnTo>
                <a:lnTo>
                  <a:pt x="136969" y="11569"/>
                </a:lnTo>
                <a:lnTo>
                  <a:pt x="136728" y="11569"/>
                </a:lnTo>
                <a:lnTo>
                  <a:pt x="135775" y="10299"/>
                </a:lnTo>
                <a:lnTo>
                  <a:pt x="136385" y="10299"/>
                </a:lnTo>
                <a:lnTo>
                  <a:pt x="137210" y="9029"/>
                </a:lnTo>
                <a:lnTo>
                  <a:pt x="136931" y="9029"/>
                </a:lnTo>
                <a:lnTo>
                  <a:pt x="136131" y="7759"/>
                </a:lnTo>
                <a:lnTo>
                  <a:pt x="135839" y="6489"/>
                </a:lnTo>
                <a:lnTo>
                  <a:pt x="136220" y="6489"/>
                </a:lnTo>
                <a:lnTo>
                  <a:pt x="135763" y="5219"/>
                </a:lnTo>
                <a:lnTo>
                  <a:pt x="135648" y="3949"/>
                </a:lnTo>
                <a:lnTo>
                  <a:pt x="136753" y="3949"/>
                </a:lnTo>
                <a:lnTo>
                  <a:pt x="136436" y="2679"/>
                </a:lnTo>
                <a:lnTo>
                  <a:pt x="136385" y="139"/>
                </a:lnTo>
                <a:lnTo>
                  <a:pt x="125895" y="139"/>
                </a:lnTo>
                <a:lnTo>
                  <a:pt x="126936" y="1409"/>
                </a:lnTo>
                <a:lnTo>
                  <a:pt x="125437" y="355"/>
                </a:lnTo>
                <a:lnTo>
                  <a:pt x="125603" y="241"/>
                </a:lnTo>
                <a:lnTo>
                  <a:pt x="125158" y="152"/>
                </a:lnTo>
                <a:lnTo>
                  <a:pt x="124523" y="0"/>
                </a:lnTo>
                <a:lnTo>
                  <a:pt x="125196" y="355"/>
                </a:lnTo>
                <a:lnTo>
                  <a:pt x="125234" y="508"/>
                </a:lnTo>
                <a:lnTo>
                  <a:pt x="125450" y="1409"/>
                </a:lnTo>
                <a:lnTo>
                  <a:pt x="123215" y="1409"/>
                </a:lnTo>
                <a:lnTo>
                  <a:pt x="123126" y="139"/>
                </a:lnTo>
                <a:lnTo>
                  <a:pt x="120484" y="139"/>
                </a:lnTo>
                <a:lnTo>
                  <a:pt x="121589" y="1409"/>
                </a:lnTo>
                <a:lnTo>
                  <a:pt x="119862" y="1409"/>
                </a:lnTo>
                <a:lnTo>
                  <a:pt x="119900" y="139"/>
                </a:lnTo>
                <a:lnTo>
                  <a:pt x="118148" y="1409"/>
                </a:lnTo>
                <a:lnTo>
                  <a:pt x="118668" y="139"/>
                </a:lnTo>
                <a:lnTo>
                  <a:pt x="117767" y="1409"/>
                </a:lnTo>
                <a:lnTo>
                  <a:pt x="115201" y="1409"/>
                </a:lnTo>
                <a:lnTo>
                  <a:pt x="114401" y="2679"/>
                </a:lnTo>
                <a:lnTo>
                  <a:pt x="114211" y="1409"/>
                </a:lnTo>
                <a:lnTo>
                  <a:pt x="113118" y="1409"/>
                </a:lnTo>
                <a:lnTo>
                  <a:pt x="109524" y="2679"/>
                </a:lnTo>
                <a:lnTo>
                  <a:pt x="110604" y="6489"/>
                </a:lnTo>
                <a:lnTo>
                  <a:pt x="111379" y="7759"/>
                </a:lnTo>
                <a:lnTo>
                  <a:pt x="111048" y="10299"/>
                </a:lnTo>
                <a:lnTo>
                  <a:pt x="110705" y="9029"/>
                </a:lnTo>
                <a:lnTo>
                  <a:pt x="110845" y="10299"/>
                </a:lnTo>
                <a:lnTo>
                  <a:pt x="111493" y="11569"/>
                </a:lnTo>
                <a:lnTo>
                  <a:pt x="113665" y="11569"/>
                </a:lnTo>
                <a:lnTo>
                  <a:pt x="113817" y="12839"/>
                </a:lnTo>
                <a:lnTo>
                  <a:pt x="111366" y="12839"/>
                </a:lnTo>
                <a:lnTo>
                  <a:pt x="110858" y="12839"/>
                </a:lnTo>
                <a:lnTo>
                  <a:pt x="110782" y="14109"/>
                </a:lnTo>
                <a:lnTo>
                  <a:pt x="112217" y="15379"/>
                </a:lnTo>
                <a:lnTo>
                  <a:pt x="112661" y="16649"/>
                </a:lnTo>
                <a:lnTo>
                  <a:pt x="111709" y="17919"/>
                </a:lnTo>
                <a:lnTo>
                  <a:pt x="111556" y="20459"/>
                </a:lnTo>
                <a:lnTo>
                  <a:pt x="111506" y="21729"/>
                </a:lnTo>
                <a:lnTo>
                  <a:pt x="111594" y="22999"/>
                </a:lnTo>
                <a:lnTo>
                  <a:pt x="112712" y="24269"/>
                </a:lnTo>
                <a:lnTo>
                  <a:pt x="113347" y="26809"/>
                </a:lnTo>
                <a:lnTo>
                  <a:pt x="112509" y="28079"/>
                </a:lnTo>
                <a:lnTo>
                  <a:pt x="113512" y="31889"/>
                </a:lnTo>
                <a:lnTo>
                  <a:pt x="113233" y="34429"/>
                </a:lnTo>
                <a:lnTo>
                  <a:pt x="114096" y="34429"/>
                </a:lnTo>
                <a:lnTo>
                  <a:pt x="113969" y="35699"/>
                </a:lnTo>
                <a:lnTo>
                  <a:pt x="113271" y="36969"/>
                </a:lnTo>
                <a:lnTo>
                  <a:pt x="113626" y="38239"/>
                </a:lnTo>
                <a:lnTo>
                  <a:pt x="114833" y="38239"/>
                </a:lnTo>
                <a:lnTo>
                  <a:pt x="113525" y="40779"/>
                </a:lnTo>
                <a:lnTo>
                  <a:pt x="116141" y="44589"/>
                </a:lnTo>
                <a:lnTo>
                  <a:pt x="114871" y="45859"/>
                </a:lnTo>
                <a:lnTo>
                  <a:pt x="115214" y="47129"/>
                </a:lnTo>
                <a:lnTo>
                  <a:pt x="115633" y="48399"/>
                </a:lnTo>
                <a:lnTo>
                  <a:pt x="115049" y="48399"/>
                </a:lnTo>
                <a:lnTo>
                  <a:pt x="115112" y="50939"/>
                </a:lnTo>
                <a:lnTo>
                  <a:pt x="115481" y="52209"/>
                </a:lnTo>
                <a:lnTo>
                  <a:pt x="115023" y="52209"/>
                </a:lnTo>
                <a:lnTo>
                  <a:pt x="115125" y="53479"/>
                </a:lnTo>
                <a:lnTo>
                  <a:pt x="116827" y="52209"/>
                </a:lnTo>
                <a:lnTo>
                  <a:pt x="116979" y="53479"/>
                </a:lnTo>
                <a:lnTo>
                  <a:pt x="116166" y="54749"/>
                </a:lnTo>
                <a:lnTo>
                  <a:pt x="116408" y="56019"/>
                </a:lnTo>
                <a:lnTo>
                  <a:pt x="115912" y="58559"/>
                </a:lnTo>
                <a:lnTo>
                  <a:pt x="116890" y="59829"/>
                </a:lnTo>
                <a:lnTo>
                  <a:pt x="116459" y="59829"/>
                </a:lnTo>
                <a:lnTo>
                  <a:pt x="116420" y="62369"/>
                </a:lnTo>
                <a:lnTo>
                  <a:pt x="116319" y="63639"/>
                </a:lnTo>
                <a:lnTo>
                  <a:pt x="117411" y="62369"/>
                </a:lnTo>
                <a:lnTo>
                  <a:pt x="116674" y="63639"/>
                </a:lnTo>
                <a:lnTo>
                  <a:pt x="117576" y="64909"/>
                </a:lnTo>
                <a:lnTo>
                  <a:pt x="118021" y="66179"/>
                </a:lnTo>
                <a:lnTo>
                  <a:pt x="118440" y="66179"/>
                </a:lnTo>
                <a:lnTo>
                  <a:pt x="118770" y="67449"/>
                </a:lnTo>
                <a:lnTo>
                  <a:pt x="118465" y="67449"/>
                </a:lnTo>
                <a:lnTo>
                  <a:pt x="118300" y="68719"/>
                </a:lnTo>
                <a:lnTo>
                  <a:pt x="119062" y="67449"/>
                </a:lnTo>
                <a:lnTo>
                  <a:pt x="118910" y="68719"/>
                </a:lnTo>
                <a:lnTo>
                  <a:pt x="118516" y="68719"/>
                </a:lnTo>
                <a:lnTo>
                  <a:pt x="118592" y="69989"/>
                </a:lnTo>
                <a:lnTo>
                  <a:pt x="119227" y="69989"/>
                </a:lnTo>
                <a:lnTo>
                  <a:pt x="119519" y="71259"/>
                </a:lnTo>
                <a:lnTo>
                  <a:pt x="119303" y="72529"/>
                </a:lnTo>
                <a:lnTo>
                  <a:pt x="119608" y="72529"/>
                </a:lnTo>
                <a:lnTo>
                  <a:pt x="119545" y="73799"/>
                </a:lnTo>
                <a:lnTo>
                  <a:pt x="119164" y="73799"/>
                </a:lnTo>
                <a:lnTo>
                  <a:pt x="119024" y="75069"/>
                </a:lnTo>
                <a:lnTo>
                  <a:pt x="118732" y="75069"/>
                </a:lnTo>
                <a:lnTo>
                  <a:pt x="118783" y="76339"/>
                </a:lnTo>
                <a:lnTo>
                  <a:pt x="118491" y="76339"/>
                </a:lnTo>
                <a:lnTo>
                  <a:pt x="119392" y="77558"/>
                </a:lnTo>
                <a:lnTo>
                  <a:pt x="119164" y="75069"/>
                </a:lnTo>
                <a:lnTo>
                  <a:pt x="120065" y="75069"/>
                </a:lnTo>
                <a:lnTo>
                  <a:pt x="119684" y="76339"/>
                </a:lnTo>
                <a:lnTo>
                  <a:pt x="119532" y="77609"/>
                </a:lnTo>
                <a:lnTo>
                  <a:pt x="119341" y="78879"/>
                </a:lnTo>
                <a:lnTo>
                  <a:pt x="119291" y="80149"/>
                </a:lnTo>
                <a:lnTo>
                  <a:pt x="119405" y="81419"/>
                </a:lnTo>
                <a:lnTo>
                  <a:pt x="119189" y="81419"/>
                </a:lnTo>
                <a:lnTo>
                  <a:pt x="119240" y="82689"/>
                </a:lnTo>
                <a:lnTo>
                  <a:pt x="119748" y="81419"/>
                </a:lnTo>
                <a:lnTo>
                  <a:pt x="119748" y="82689"/>
                </a:lnTo>
                <a:lnTo>
                  <a:pt x="120078" y="81419"/>
                </a:lnTo>
                <a:lnTo>
                  <a:pt x="119913" y="81419"/>
                </a:lnTo>
                <a:lnTo>
                  <a:pt x="119722" y="80149"/>
                </a:lnTo>
                <a:lnTo>
                  <a:pt x="120307" y="80149"/>
                </a:lnTo>
                <a:lnTo>
                  <a:pt x="120091" y="81419"/>
                </a:lnTo>
                <a:lnTo>
                  <a:pt x="120992" y="81419"/>
                </a:lnTo>
                <a:lnTo>
                  <a:pt x="120370" y="82689"/>
                </a:lnTo>
                <a:lnTo>
                  <a:pt x="120154" y="83959"/>
                </a:lnTo>
                <a:lnTo>
                  <a:pt x="119748" y="85229"/>
                </a:lnTo>
                <a:lnTo>
                  <a:pt x="120230" y="86499"/>
                </a:lnTo>
                <a:lnTo>
                  <a:pt x="120408" y="89039"/>
                </a:lnTo>
                <a:lnTo>
                  <a:pt x="120827" y="89039"/>
                </a:lnTo>
                <a:lnTo>
                  <a:pt x="121094" y="90017"/>
                </a:lnTo>
                <a:lnTo>
                  <a:pt x="120992" y="89039"/>
                </a:lnTo>
                <a:lnTo>
                  <a:pt x="121246" y="89039"/>
                </a:lnTo>
                <a:lnTo>
                  <a:pt x="121234" y="91579"/>
                </a:lnTo>
                <a:lnTo>
                  <a:pt x="121894" y="91579"/>
                </a:lnTo>
                <a:lnTo>
                  <a:pt x="121742" y="92849"/>
                </a:lnTo>
                <a:lnTo>
                  <a:pt x="121234" y="91579"/>
                </a:lnTo>
                <a:lnTo>
                  <a:pt x="121526" y="92849"/>
                </a:lnTo>
                <a:lnTo>
                  <a:pt x="121310" y="92849"/>
                </a:lnTo>
                <a:lnTo>
                  <a:pt x="120700" y="96659"/>
                </a:lnTo>
                <a:lnTo>
                  <a:pt x="123380" y="96659"/>
                </a:lnTo>
                <a:lnTo>
                  <a:pt x="123418" y="97066"/>
                </a:lnTo>
                <a:lnTo>
                  <a:pt x="122859" y="100469"/>
                </a:lnTo>
                <a:lnTo>
                  <a:pt x="122745" y="105549"/>
                </a:lnTo>
                <a:lnTo>
                  <a:pt x="124256" y="108089"/>
                </a:lnTo>
                <a:lnTo>
                  <a:pt x="123901" y="113169"/>
                </a:lnTo>
                <a:lnTo>
                  <a:pt x="123863" y="114439"/>
                </a:lnTo>
                <a:lnTo>
                  <a:pt x="124167" y="114439"/>
                </a:lnTo>
                <a:lnTo>
                  <a:pt x="124815" y="115709"/>
                </a:lnTo>
                <a:lnTo>
                  <a:pt x="125374" y="116979"/>
                </a:lnTo>
                <a:lnTo>
                  <a:pt x="124066" y="119519"/>
                </a:lnTo>
                <a:lnTo>
                  <a:pt x="125018" y="120789"/>
                </a:lnTo>
                <a:lnTo>
                  <a:pt x="125310" y="120789"/>
                </a:lnTo>
                <a:lnTo>
                  <a:pt x="125742" y="122059"/>
                </a:lnTo>
                <a:lnTo>
                  <a:pt x="125603" y="123329"/>
                </a:lnTo>
                <a:lnTo>
                  <a:pt x="125450" y="123329"/>
                </a:lnTo>
                <a:lnTo>
                  <a:pt x="125895" y="124434"/>
                </a:lnTo>
                <a:lnTo>
                  <a:pt x="125971" y="125869"/>
                </a:lnTo>
                <a:lnTo>
                  <a:pt x="125069" y="125869"/>
                </a:lnTo>
                <a:lnTo>
                  <a:pt x="125285" y="127139"/>
                </a:lnTo>
                <a:lnTo>
                  <a:pt x="125450" y="128409"/>
                </a:lnTo>
                <a:lnTo>
                  <a:pt x="126250" y="128409"/>
                </a:lnTo>
                <a:lnTo>
                  <a:pt x="126326" y="127139"/>
                </a:lnTo>
                <a:lnTo>
                  <a:pt x="126542" y="127139"/>
                </a:lnTo>
                <a:lnTo>
                  <a:pt x="126580" y="127431"/>
                </a:lnTo>
                <a:lnTo>
                  <a:pt x="126733" y="128409"/>
                </a:lnTo>
                <a:lnTo>
                  <a:pt x="127355" y="127203"/>
                </a:lnTo>
                <a:lnTo>
                  <a:pt x="127863" y="127139"/>
                </a:lnTo>
                <a:lnTo>
                  <a:pt x="128092" y="127139"/>
                </a:lnTo>
                <a:lnTo>
                  <a:pt x="131648" y="126707"/>
                </a:lnTo>
                <a:lnTo>
                  <a:pt x="131457" y="127139"/>
                </a:lnTo>
                <a:lnTo>
                  <a:pt x="131584" y="127139"/>
                </a:lnTo>
                <a:lnTo>
                  <a:pt x="131724" y="126707"/>
                </a:lnTo>
                <a:lnTo>
                  <a:pt x="133134" y="126542"/>
                </a:lnTo>
                <a:lnTo>
                  <a:pt x="133121" y="127139"/>
                </a:lnTo>
                <a:lnTo>
                  <a:pt x="132537" y="127139"/>
                </a:lnTo>
                <a:lnTo>
                  <a:pt x="132511" y="128409"/>
                </a:lnTo>
                <a:lnTo>
                  <a:pt x="134277" y="126403"/>
                </a:lnTo>
                <a:lnTo>
                  <a:pt x="135496" y="126263"/>
                </a:lnTo>
                <a:lnTo>
                  <a:pt x="134962" y="127139"/>
                </a:lnTo>
                <a:lnTo>
                  <a:pt x="135966" y="126212"/>
                </a:lnTo>
                <a:lnTo>
                  <a:pt x="136486" y="126161"/>
                </a:lnTo>
                <a:lnTo>
                  <a:pt x="136486" y="127139"/>
                </a:lnTo>
                <a:lnTo>
                  <a:pt x="137490" y="127139"/>
                </a:lnTo>
                <a:lnTo>
                  <a:pt x="138772" y="128409"/>
                </a:lnTo>
                <a:lnTo>
                  <a:pt x="139890" y="127139"/>
                </a:lnTo>
                <a:lnTo>
                  <a:pt x="140462" y="127139"/>
                </a:lnTo>
                <a:lnTo>
                  <a:pt x="141973" y="125869"/>
                </a:lnTo>
                <a:lnTo>
                  <a:pt x="142760" y="127139"/>
                </a:lnTo>
                <a:lnTo>
                  <a:pt x="143002" y="125869"/>
                </a:lnTo>
                <a:lnTo>
                  <a:pt x="143586" y="125869"/>
                </a:lnTo>
                <a:lnTo>
                  <a:pt x="143510" y="127139"/>
                </a:lnTo>
                <a:lnTo>
                  <a:pt x="144081" y="126187"/>
                </a:lnTo>
                <a:lnTo>
                  <a:pt x="144780" y="127139"/>
                </a:lnTo>
                <a:lnTo>
                  <a:pt x="146431" y="125869"/>
                </a:lnTo>
                <a:lnTo>
                  <a:pt x="146748" y="125869"/>
                </a:lnTo>
                <a:lnTo>
                  <a:pt x="147281" y="127139"/>
                </a:lnTo>
                <a:lnTo>
                  <a:pt x="147523" y="125869"/>
                </a:lnTo>
                <a:lnTo>
                  <a:pt x="147891" y="125869"/>
                </a:lnTo>
                <a:lnTo>
                  <a:pt x="148577" y="125869"/>
                </a:lnTo>
                <a:lnTo>
                  <a:pt x="148780" y="125869"/>
                </a:lnTo>
                <a:lnTo>
                  <a:pt x="148729" y="126479"/>
                </a:lnTo>
                <a:lnTo>
                  <a:pt x="149186" y="125869"/>
                </a:lnTo>
                <a:lnTo>
                  <a:pt x="149860" y="125869"/>
                </a:lnTo>
                <a:lnTo>
                  <a:pt x="149352" y="124879"/>
                </a:lnTo>
                <a:lnTo>
                  <a:pt x="149313" y="124434"/>
                </a:lnTo>
                <a:lnTo>
                  <a:pt x="150012" y="123329"/>
                </a:lnTo>
                <a:close/>
              </a:path>
              <a:path w="150494" h="152400">
                <a:moveTo>
                  <a:pt x="150202" y="122097"/>
                </a:moveTo>
                <a:lnTo>
                  <a:pt x="149567" y="122097"/>
                </a:lnTo>
                <a:lnTo>
                  <a:pt x="149301" y="122047"/>
                </a:lnTo>
                <a:lnTo>
                  <a:pt x="149567" y="122135"/>
                </a:lnTo>
                <a:lnTo>
                  <a:pt x="149707" y="122262"/>
                </a:lnTo>
                <a:lnTo>
                  <a:pt x="149771" y="122428"/>
                </a:lnTo>
                <a:lnTo>
                  <a:pt x="150012" y="122377"/>
                </a:lnTo>
                <a:lnTo>
                  <a:pt x="150190" y="122288"/>
                </a:lnTo>
                <a:lnTo>
                  <a:pt x="150202" y="122097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7" name="bg object 87"/>
          <p:cNvSpPr/>
          <p:nvPr/>
        </p:nvSpPr>
        <p:spPr>
          <a:xfrm>
            <a:off x="2408313" y="1371180"/>
            <a:ext cx="165735" cy="128905"/>
          </a:xfrm>
          <a:custGeom>
            <a:avLst/>
            <a:gdLst/>
            <a:ahLst/>
            <a:cxnLst/>
            <a:rect l="l" t="t" r="r" b="b"/>
            <a:pathLst>
              <a:path w="165735" h="128905">
                <a:moveTo>
                  <a:pt x="279" y="36664"/>
                </a:moveTo>
                <a:lnTo>
                  <a:pt x="266" y="36258"/>
                </a:lnTo>
                <a:lnTo>
                  <a:pt x="0" y="35877"/>
                </a:lnTo>
                <a:lnTo>
                  <a:pt x="279" y="36664"/>
                </a:lnTo>
                <a:close/>
              </a:path>
              <a:path w="165735" h="128905">
                <a:moveTo>
                  <a:pt x="18364" y="122288"/>
                </a:moveTo>
                <a:lnTo>
                  <a:pt x="18224" y="122301"/>
                </a:lnTo>
                <a:lnTo>
                  <a:pt x="18046" y="122313"/>
                </a:lnTo>
                <a:lnTo>
                  <a:pt x="17868" y="122478"/>
                </a:lnTo>
                <a:lnTo>
                  <a:pt x="18364" y="122288"/>
                </a:lnTo>
                <a:close/>
              </a:path>
              <a:path w="165735" h="128905">
                <a:moveTo>
                  <a:pt x="18605" y="122186"/>
                </a:moveTo>
                <a:lnTo>
                  <a:pt x="18364" y="122288"/>
                </a:lnTo>
                <a:lnTo>
                  <a:pt x="18554" y="122250"/>
                </a:lnTo>
                <a:close/>
              </a:path>
              <a:path w="165735" h="128905">
                <a:moveTo>
                  <a:pt x="18859" y="122085"/>
                </a:moveTo>
                <a:lnTo>
                  <a:pt x="18681" y="122085"/>
                </a:lnTo>
                <a:lnTo>
                  <a:pt x="18859" y="122085"/>
                </a:lnTo>
                <a:close/>
              </a:path>
              <a:path w="165735" h="128905">
                <a:moveTo>
                  <a:pt x="23863" y="121386"/>
                </a:moveTo>
                <a:lnTo>
                  <a:pt x="23736" y="121602"/>
                </a:lnTo>
                <a:lnTo>
                  <a:pt x="23863" y="121386"/>
                </a:lnTo>
                <a:close/>
              </a:path>
              <a:path w="165735" h="128905">
                <a:moveTo>
                  <a:pt x="23977" y="7162"/>
                </a:moveTo>
                <a:lnTo>
                  <a:pt x="23596" y="6807"/>
                </a:lnTo>
                <a:lnTo>
                  <a:pt x="23596" y="7315"/>
                </a:lnTo>
                <a:lnTo>
                  <a:pt x="23393" y="7835"/>
                </a:lnTo>
                <a:lnTo>
                  <a:pt x="23507" y="8077"/>
                </a:lnTo>
                <a:lnTo>
                  <a:pt x="23825" y="7810"/>
                </a:lnTo>
                <a:lnTo>
                  <a:pt x="23977" y="7162"/>
                </a:lnTo>
                <a:close/>
              </a:path>
              <a:path w="165735" h="128905">
                <a:moveTo>
                  <a:pt x="24066" y="121170"/>
                </a:moveTo>
                <a:lnTo>
                  <a:pt x="23863" y="121386"/>
                </a:lnTo>
                <a:lnTo>
                  <a:pt x="24066" y="121170"/>
                </a:lnTo>
                <a:close/>
              </a:path>
              <a:path w="165735" h="128905">
                <a:moveTo>
                  <a:pt x="25273" y="121323"/>
                </a:moveTo>
                <a:lnTo>
                  <a:pt x="24930" y="121323"/>
                </a:lnTo>
                <a:lnTo>
                  <a:pt x="24498" y="120992"/>
                </a:lnTo>
                <a:lnTo>
                  <a:pt x="24358" y="121208"/>
                </a:lnTo>
                <a:lnTo>
                  <a:pt x="24828" y="121729"/>
                </a:lnTo>
                <a:lnTo>
                  <a:pt x="25273" y="121323"/>
                </a:lnTo>
                <a:close/>
              </a:path>
              <a:path w="165735" h="128905">
                <a:moveTo>
                  <a:pt x="26987" y="30632"/>
                </a:moveTo>
                <a:lnTo>
                  <a:pt x="26720" y="30022"/>
                </a:lnTo>
                <a:lnTo>
                  <a:pt x="26047" y="30276"/>
                </a:lnTo>
                <a:lnTo>
                  <a:pt x="26212" y="30645"/>
                </a:lnTo>
                <a:lnTo>
                  <a:pt x="26987" y="30632"/>
                </a:lnTo>
                <a:close/>
              </a:path>
              <a:path w="165735" h="128905">
                <a:moveTo>
                  <a:pt x="28448" y="75361"/>
                </a:moveTo>
                <a:lnTo>
                  <a:pt x="28321" y="75095"/>
                </a:lnTo>
                <a:lnTo>
                  <a:pt x="28244" y="75450"/>
                </a:lnTo>
                <a:lnTo>
                  <a:pt x="28295" y="75717"/>
                </a:lnTo>
                <a:lnTo>
                  <a:pt x="28422" y="75984"/>
                </a:lnTo>
                <a:lnTo>
                  <a:pt x="28435" y="75704"/>
                </a:lnTo>
                <a:lnTo>
                  <a:pt x="28448" y="75361"/>
                </a:lnTo>
                <a:close/>
              </a:path>
              <a:path w="165735" h="128905">
                <a:moveTo>
                  <a:pt x="29413" y="85661"/>
                </a:moveTo>
                <a:lnTo>
                  <a:pt x="29159" y="84886"/>
                </a:lnTo>
                <a:lnTo>
                  <a:pt x="28879" y="85471"/>
                </a:lnTo>
                <a:lnTo>
                  <a:pt x="29413" y="85661"/>
                </a:lnTo>
                <a:close/>
              </a:path>
              <a:path w="165735" h="128905">
                <a:moveTo>
                  <a:pt x="30784" y="123736"/>
                </a:moveTo>
                <a:lnTo>
                  <a:pt x="30340" y="123342"/>
                </a:lnTo>
                <a:lnTo>
                  <a:pt x="29768" y="123367"/>
                </a:lnTo>
                <a:lnTo>
                  <a:pt x="30619" y="123774"/>
                </a:lnTo>
                <a:lnTo>
                  <a:pt x="30784" y="123736"/>
                </a:lnTo>
                <a:close/>
              </a:path>
              <a:path w="165735" h="128905">
                <a:moveTo>
                  <a:pt x="31623" y="123266"/>
                </a:moveTo>
                <a:lnTo>
                  <a:pt x="30213" y="123228"/>
                </a:lnTo>
                <a:lnTo>
                  <a:pt x="30340" y="123342"/>
                </a:lnTo>
                <a:lnTo>
                  <a:pt x="31623" y="123266"/>
                </a:lnTo>
                <a:close/>
              </a:path>
              <a:path w="165735" h="128905">
                <a:moveTo>
                  <a:pt x="31902" y="124383"/>
                </a:moveTo>
                <a:lnTo>
                  <a:pt x="30619" y="123774"/>
                </a:lnTo>
                <a:lnTo>
                  <a:pt x="30124" y="123863"/>
                </a:lnTo>
                <a:lnTo>
                  <a:pt x="31902" y="124383"/>
                </a:lnTo>
                <a:close/>
              </a:path>
              <a:path w="165735" h="128905">
                <a:moveTo>
                  <a:pt x="32854" y="81241"/>
                </a:moveTo>
                <a:lnTo>
                  <a:pt x="32537" y="80314"/>
                </a:lnTo>
                <a:lnTo>
                  <a:pt x="32740" y="81000"/>
                </a:lnTo>
                <a:lnTo>
                  <a:pt x="32854" y="81241"/>
                </a:lnTo>
                <a:close/>
              </a:path>
              <a:path w="165735" h="128905">
                <a:moveTo>
                  <a:pt x="33274" y="90373"/>
                </a:moveTo>
                <a:lnTo>
                  <a:pt x="33121" y="89814"/>
                </a:lnTo>
                <a:lnTo>
                  <a:pt x="33058" y="90373"/>
                </a:lnTo>
                <a:lnTo>
                  <a:pt x="33274" y="90373"/>
                </a:lnTo>
                <a:close/>
              </a:path>
              <a:path w="165735" h="128905">
                <a:moveTo>
                  <a:pt x="36639" y="120700"/>
                </a:moveTo>
                <a:lnTo>
                  <a:pt x="36309" y="120167"/>
                </a:lnTo>
                <a:lnTo>
                  <a:pt x="36169" y="120726"/>
                </a:lnTo>
                <a:lnTo>
                  <a:pt x="36360" y="121437"/>
                </a:lnTo>
                <a:lnTo>
                  <a:pt x="36499" y="120688"/>
                </a:lnTo>
                <a:lnTo>
                  <a:pt x="36639" y="120700"/>
                </a:lnTo>
                <a:close/>
              </a:path>
              <a:path w="165735" h="128905">
                <a:moveTo>
                  <a:pt x="81800" y="22047"/>
                </a:moveTo>
                <a:lnTo>
                  <a:pt x="81470" y="21755"/>
                </a:lnTo>
                <a:lnTo>
                  <a:pt x="81800" y="22047"/>
                </a:lnTo>
                <a:close/>
              </a:path>
              <a:path w="165735" h="128905">
                <a:moveTo>
                  <a:pt x="84035" y="34213"/>
                </a:moveTo>
                <a:lnTo>
                  <a:pt x="83845" y="34340"/>
                </a:lnTo>
                <a:lnTo>
                  <a:pt x="84035" y="34213"/>
                </a:lnTo>
                <a:close/>
              </a:path>
              <a:path w="165735" h="128905">
                <a:moveTo>
                  <a:pt x="84874" y="38404"/>
                </a:moveTo>
                <a:lnTo>
                  <a:pt x="84785" y="38239"/>
                </a:lnTo>
                <a:lnTo>
                  <a:pt x="84836" y="38404"/>
                </a:lnTo>
                <a:close/>
              </a:path>
              <a:path w="165735" h="128905">
                <a:moveTo>
                  <a:pt x="84963" y="39166"/>
                </a:moveTo>
                <a:lnTo>
                  <a:pt x="84836" y="39039"/>
                </a:lnTo>
                <a:lnTo>
                  <a:pt x="84963" y="39217"/>
                </a:lnTo>
                <a:close/>
              </a:path>
              <a:path w="165735" h="128905">
                <a:moveTo>
                  <a:pt x="85140" y="39420"/>
                </a:moveTo>
                <a:lnTo>
                  <a:pt x="84963" y="39217"/>
                </a:lnTo>
                <a:lnTo>
                  <a:pt x="85140" y="39420"/>
                </a:lnTo>
                <a:close/>
              </a:path>
              <a:path w="165735" h="128905">
                <a:moveTo>
                  <a:pt x="86118" y="48183"/>
                </a:moveTo>
                <a:lnTo>
                  <a:pt x="85979" y="48310"/>
                </a:lnTo>
                <a:lnTo>
                  <a:pt x="86118" y="48183"/>
                </a:lnTo>
                <a:close/>
              </a:path>
              <a:path w="165735" h="128905">
                <a:moveTo>
                  <a:pt x="87401" y="21513"/>
                </a:moveTo>
                <a:close/>
              </a:path>
              <a:path w="165735" h="128905">
                <a:moveTo>
                  <a:pt x="88785" y="20662"/>
                </a:moveTo>
                <a:lnTo>
                  <a:pt x="88519" y="20878"/>
                </a:lnTo>
                <a:lnTo>
                  <a:pt x="88607" y="21132"/>
                </a:lnTo>
                <a:lnTo>
                  <a:pt x="88722" y="20878"/>
                </a:lnTo>
                <a:lnTo>
                  <a:pt x="88785" y="20662"/>
                </a:lnTo>
                <a:close/>
              </a:path>
              <a:path w="165735" h="128905">
                <a:moveTo>
                  <a:pt x="89141" y="21704"/>
                </a:moveTo>
                <a:lnTo>
                  <a:pt x="88900" y="21285"/>
                </a:lnTo>
                <a:lnTo>
                  <a:pt x="88684" y="21272"/>
                </a:lnTo>
                <a:lnTo>
                  <a:pt x="89090" y="21729"/>
                </a:lnTo>
                <a:close/>
              </a:path>
              <a:path w="165735" h="128905">
                <a:moveTo>
                  <a:pt x="89446" y="21285"/>
                </a:moveTo>
                <a:lnTo>
                  <a:pt x="88836" y="21170"/>
                </a:lnTo>
                <a:lnTo>
                  <a:pt x="89446" y="21285"/>
                </a:lnTo>
                <a:close/>
              </a:path>
              <a:path w="165735" h="128905">
                <a:moveTo>
                  <a:pt x="89700" y="22415"/>
                </a:moveTo>
                <a:lnTo>
                  <a:pt x="89090" y="21729"/>
                </a:lnTo>
                <a:lnTo>
                  <a:pt x="88887" y="21793"/>
                </a:lnTo>
                <a:lnTo>
                  <a:pt x="89700" y="22415"/>
                </a:lnTo>
                <a:close/>
              </a:path>
              <a:path w="165735" h="128905">
                <a:moveTo>
                  <a:pt x="89789" y="20472"/>
                </a:moveTo>
                <a:lnTo>
                  <a:pt x="89496" y="20751"/>
                </a:lnTo>
                <a:lnTo>
                  <a:pt x="89763" y="20688"/>
                </a:lnTo>
                <a:lnTo>
                  <a:pt x="89789" y="20472"/>
                </a:lnTo>
                <a:close/>
              </a:path>
              <a:path w="165735" h="128905">
                <a:moveTo>
                  <a:pt x="90779" y="21386"/>
                </a:moveTo>
                <a:lnTo>
                  <a:pt x="90728" y="21132"/>
                </a:lnTo>
                <a:lnTo>
                  <a:pt x="90360" y="20878"/>
                </a:lnTo>
                <a:lnTo>
                  <a:pt x="90779" y="21386"/>
                </a:lnTo>
                <a:close/>
              </a:path>
              <a:path w="165735" h="128905">
                <a:moveTo>
                  <a:pt x="91541" y="21640"/>
                </a:moveTo>
                <a:lnTo>
                  <a:pt x="91287" y="21463"/>
                </a:lnTo>
                <a:lnTo>
                  <a:pt x="90982" y="21602"/>
                </a:lnTo>
                <a:lnTo>
                  <a:pt x="91325" y="21793"/>
                </a:lnTo>
                <a:lnTo>
                  <a:pt x="91325" y="21945"/>
                </a:lnTo>
                <a:lnTo>
                  <a:pt x="91490" y="21704"/>
                </a:lnTo>
                <a:close/>
              </a:path>
              <a:path w="165735" h="128905">
                <a:moveTo>
                  <a:pt x="91960" y="21729"/>
                </a:moveTo>
                <a:lnTo>
                  <a:pt x="91935" y="21107"/>
                </a:lnTo>
                <a:lnTo>
                  <a:pt x="91948" y="20853"/>
                </a:lnTo>
                <a:lnTo>
                  <a:pt x="91922" y="21094"/>
                </a:lnTo>
                <a:lnTo>
                  <a:pt x="91871" y="21234"/>
                </a:lnTo>
                <a:lnTo>
                  <a:pt x="91833" y="21386"/>
                </a:lnTo>
                <a:lnTo>
                  <a:pt x="91846" y="21526"/>
                </a:lnTo>
                <a:lnTo>
                  <a:pt x="91884" y="21704"/>
                </a:lnTo>
                <a:close/>
              </a:path>
              <a:path w="165735" h="128905">
                <a:moveTo>
                  <a:pt x="97459" y="20015"/>
                </a:moveTo>
                <a:lnTo>
                  <a:pt x="97294" y="20243"/>
                </a:lnTo>
                <a:lnTo>
                  <a:pt x="97459" y="20015"/>
                </a:lnTo>
                <a:close/>
              </a:path>
              <a:path w="165735" h="128905">
                <a:moveTo>
                  <a:pt x="97612" y="20751"/>
                </a:moveTo>
                <a:lnTo>
                  <a:pt x="97523" y="20281"/>
                </a:lnTo>
                <a:lnTo>
                  <a:pt x="97485" y="20688"/>
                </a:lnTo>
                <a:lnTo>
                  <a:pt x="97612" y="20751"/>
                </a:lnTo>
                <a:close/>
              </a:path>
              <a:path w="165735" h="128905">
                <a:moveTo>
                  <a:pt x="97777" y="20878"/>
                </a:moveTo>
                <a:lnTo>
                  <a:pt x="97650" y="20624"/>
                </a:lnTo>
                <a:lnTo>
                  <a:pt x="97612" y="20751"/>
                </a:lnTo>
                <a:lnTo>
                  <a:pt x="97574" y="20878"/>
                </a:lnTo>
                <a:lnTo>
                  <a:pt x="97777" y="20878"/>
                </a:lnTo>
                <a:close/>
              </a:path>
              <a:path w="165735" h="128905">
                <a:moveTo>
                  <a:pt x="100685" y="20751"/>
                </a:moveTo>
                <a:lnTo>
                  <a:pt x="100507" y="20802"/>
                </a:lnTo>
                <a:lnTo>
                  <a:pt x="100368" y="20739"/>
                </a:lnTo>
                <a:lnTo>
                  <a:pt x="100647" y="20993"/>
                </a:lnTo>
                <a:lnTo>
                  <a:pt x="100685" y="20751"/>
                </a:lnTo>
                <a:close/>
              </a:path>
              <a:path w="165735" h="128905">
                <a:moveTo>
                  <a:pt x="104355" y="21920"/>
                </a:moveTo>
                <a:lnTo>
                  <a:pt x="104152" y="21767"/>
                </a:lnTo>
                <a:lnTo>
                  <a:pt x="104114" y="21971"/>
                </a:lnTo>
                <a:lnTo>
                  <a:pt x="104355" y="21920"/>
                </a:lnTo>
                <a:close/>
              </a:path>
              <a:path w="165735" h="128905">
                <a:moveTo>
                  <a:pt x="108013" y="23139"/>
                </a:moveTo>
                <a:lnTo>
                  <a:pt x="107721" y="23190"/>
                </a:lnTo>
                <a:lnTo>
                  <a:pt x="108013" y="23139"/>
                </a:lnTo>
                <a:close/>
              </a:path>
              <a:path w="165735" h="128905">
                <a:moveTo>
                  <a:pt x="108280" y="22656"/>
                </a:moveTo>
                <a:lnTo>
                  <a:pt x="108242" y="22326"/>
                </a:lnTo>
                <a:lnTo>
                  <a:pt x="108000" y="22656"/>
                </a:lnTo>
                <a:lnTo>
                  <a:pt x="108280" y="22656"/>
                </a:lnTo>
                <a:close/>
              </a:path>
              <a:path w="165735" h="128905">
                <a:moveTo>
                  <a:pt x="108712" y="22656"/>
                </a:moveTo>
                <a:lnTo>
                  <a:pt x="108280" y="22656"/>
                </a:lnTo>
                <a:lnTo>
                  <a:pt x="108356" y="23164"/>
                </a:lnTo>
                <a:lnTo>
                  <a:pt x="108712" y="22656"/>
                </a:lnTo>
                <a:close/>
              </a:path>
              <a:path w="165735" h="128905">
                <a:moveTo>
                  <a:pt x="110693" y="23088"/>
                </a:moveTo>
                <a:lnTo>
                  <a:pt x="110566" y="23126"/>
                </a:lnTo>
                <a:lnTo>
                  <a:pt x="110693" y="23088"/>
                </a:lnTo>
                <a:close/>
              </a:path>
              <a:path w="165735" h="128905">
                <a:moveTo>
                  <a:pt x="110934" y="24180"/>
                </a:moveTo>
                <a:lnTo>
                  <a:pt x="110871" y="23939"/>
                </a:lnTo>
                <a:lnTo>
                  <a:pt x="110591" y="24307"/>
                </a:lnTo>
                <a:lnTo>
                  <a:pt x="110934" y="24180"/>
                </a:lnTo>
                <a:close/>
              </a:path>
              <a:path w="165735" h="128905">
                <a:moveTo>
                  <a:pt x="112306" y="24815"/>
                </a:moveTo>
                <a:close/>
              </a:path>
              <a:path w="165735" h="128905">
                <a:moveTo>
                  <a:pt x="113258" y="26911"/>
                </a:moveTo>
                <a:close/>
              </a:path>
              <a:path w="165735" h="128905">
                <a:moveTo>
                  <a:pt x="113423" y="26847"/>
                </a:moveTo>
                <a:lnTo>
                  <a:pt x="113411" y="26720"/>
                </a:lnTo>
                <a:lnTo>
                  <a:pt x="113233" y="26720"/>
                </a:lnTo>
                <a:lnTo>
                  <a:pt x="113423" y="26847"/>
                </a:lnTo>
                <a:close/>
              </a:path>
              <a:path w="165735" h="128905">
                <a:moveTo>
                  <a:pt x="113906" y="27609"/>
                </a:moveTo>
                <a:close/>
              </a:path>
              <a:path w="165735" h="128905">
                <a:moveTo>
                  <a:pt x="114122" y="47294"/>
                </a:moveTo>
                <a:lnTo>
                  <a:pt x="114084" y="46659"/>
                </a:lnTo>
                <a:lnTo>
                  <a:pt x="113919" y="46786"/>
                </a:lnTo>
                <a:lnTo>
                  <a:pt x="113817" y="46913"/>
                </a:lnTo>
                <a:lnTo>
                  <a:pt x="113703" y="47421"/>
                </a:lnTo>
                <a:lnTo>
                  <a:pt x="113792" y="47675"/>
                </a:lnTo>
                <a:lnTo>
                  <a:pt x="113753" y="47294"/>
                </a:lnTo>
                <a:lnTo>
                  <a:pt x="113906" y="47294"/>
                </a:lnTo>
                <a:lnTo>
                  <a:pt x="114071" y="47650"/>
                </a:lnTo>
                <a:lnTo>
                  <a:pt x="114122" y="47294"/>
                </a:lnTo>
                <a:close/>
              </a:path>
              <a:path w="165735" h="128905">
                <a:moveTo>
                  <a:pt x="115036" y="46240"/>
                </a:moveTo>
                <a:lnTo>
                  <a:pt x="115023" y="46113"/>
                </a:lnTo>
                <a:lnTo>
                  <a:pt x="114693" y="45986"/>
                </a:lnTo>
                <a:lnTo>
                  <a:pt x="114388" y="46012"/>
                </a:lnTo>
                <a:lnTo>
                  <a:pt x="114554" y="46329"/>
                </a:lnTo>
                <a:lnTo>
                  <a:pt x="114706" y="46228"/>
                </a:lnTo>
                <a:lnTo>
                  <a:pt x="115036" y="46240"/>
                </a:lnTo>
                <a:close/>
              </a:path>
              <a:path w="165735" h="128905">
                <a:moveTo>
                  <a:pt x="115620" y="27609"/>
                </a:moveTo>
                <a:lnTo>
                  <a:pt x="115595" y="27482"/>
                </a:lnTo>
                <a:lnTo>
                  <a:pt x="115519" y="27609"/>
                </a:lnTo>
                <a:close/>
              </a:path>
              <a:path w="165735" h="128905">
                <a:moveTo>
                  <a:pt x="115887" y="27609"/>
                </a:moveTo>
                <a:lnTo>
                  <a:pt x="115620" y="27609"/>
                </a:lnTo>
                <a:lnTo>
                  <a:pt x="115633" y="27736"/>
                </a:lnTo>
                <a:lnTo>
                  <a:pt x="115887" y="27609"/>
                </a:lnTo>
                <a:close/>
              </a:path>
              <a:path w="165735" h="128905">
                <a:moveTo>
                  <a:pt x="116166" y="30022"/>
                </a:moveTo>
                <a:lnTo>
                  <a:pt x="115925" y="29768"/>
                </a:lnTo>
                <a:lnTo>
                  <a:pt x="115595" y="29425"/>
                </a:lnTo>
                <a:lnTo>
                  <a:pt x="114706" y="29895"/>
                </a:lnTo>
                <a:lnTo>
                  <a:pt x="115252" y="30149"/>
                </a:lnTo>
                <a:lnTo>
                  <a:pt x="115557" y="29895"/>
                </a:lnTo>
                <a:lnTo>
                  <a:pt x="115570" y="29768"/>
                </a:lnTo>
                <a:lnTo>
                  <a:pt x="116166" y="30022"/>
                </a:lnTo>
                <a:close/>
              </a:path>
              <a:path w="165735" h="128905">
                <a:moveTo>
                  <a:pt x="116293" y="29489"/>
                </a:moveTo>
                <a:lnTo>
                  <a:pt x="116243" y="29349"/>
                </a:lnTo>
                <a:lnTo>
                  <a:pt x="116205" y="29476"/>
                </a:lnTo>
                <a:lnTo>
                  <a:pt x="116078" y="29514"/>
                </a:lnTo>
                <a:lnTo>
                  <a:pt x="116293" y="29489"/>
                </a:lnTo>
                <a:close/>
              </a:path>
              <a:path w="165735" h="128905">
                <a:moveTo>
                  <a:pt x="116319" y="32588"/>
                </a:moveTo>
                <a:lnTo>
                  <a:pt x="116179" y="32626"/>
                </a:lnTo>
                <a:lnTo>
                  <a:pt x="116319" y="32588"/>
                </a:lnTo>
                <a:close/>
              </a:path>
              <a:path w="165735" h="128905">
                <a:moveTo>
                  <a:pt x="116433" y="29514"/>
                </a:moveTo>
                <a:lnTo>
                  <a:pt x="116293" y="29489"/>
                </a:lnTo>
                <a:lnTo>
                  <a:pt x="116433" y="29514"/>
                </a:lnTo>
                <a:close/>
              </a:path>
              <a:path w="165735" h="128905">
                <a:moveTo>
                  <a:pt x="116446" y="29133"/>
                </a:moveTo>
                <a:close/>
              </a:path>
              <a:path w="165735" h="128905">
                <a:moveTo>
                  <a:pt x="116814" y="44246"/>
                </a:moveTo>
                <a:lnTo>
                  <a:pt x="116255" y="44119"/>
                </a:lnTo>
                <a:lnTo>
                  <a:pt x="116243" y="44373"/>
                </a:lnTo>
                <a:lnTo>
                  <a:pt x="116789" y="44450"/>
                </a:lnTo>
                <a:lnTo>
                  <a:pt x="116547" y="44246"/>
                </a:lnTo>
                <a:lnTo>
                  <a:pt x="116814" y="44246"/>
                </a:lnTo>
                <a:close/>
              </a:path>
              <a:path w="165735" h="128905">
                <a:moveTo>
                  <a:pt x="116992" y="44475"/>
                </a:moveTo>
                <a:lnTo>
                  <a:pt x="116789" y="44450"/>
                </a:lnTo>
                <a:lnTo>
                  <a:pt x="116979" y="44627"/>
                </a:lnTo>
                <a:lnTo>
                  <a:pt x="116992" y="44475"/>
                </a:lnTo>
                <a:close/>
              </a:path>
              <a:path w="165735" h="128905">
                <a:moveTo>
                  <a:pt x="117373" y="38455"/>
                </a:moveTo>
                <a:close/>
              </a:path>
              <a:path w="165735" h="128905">
                <a:moveTo>
                  <a:pt x="117424" y="37896"/>
                </a:moveTo>
                <a:lnTo>
                  <a:pt x="117297" y="37731"/>
                </a:lnTo>
                <a:lnTo>
                  <a:pt x="116522" y="37680"/>
                </a:lnTo>
                <a:lnTo>
                  <a:pt x="116725" y="37934"/>
                </a:lnTo>
                <a:lnTo>
                  <a:pt x="117424" y="37896"/>
                </a:lnTo>
                <a:close/>
              </a:path>
              <a:path w="165735" h="128905">
                <a:moveTo>
                  <a:pt x="117754" y="40436"/>
                </a:moveTo>
                <a:lnTo>
                  <a:pt x="117462" y="40690"/>
                </a:lnTo>
                <a:lnTo>
                  <a:pt x="117589" y="40690"/>
                </a:lnTo>
                <a:lnTo>
                  <a:pt x="117754" y="40436"/>
                </a:lnTo>
                <a:close/>
              </a:path>
              <a:path w="165735" h="128905">
                <a:moveTo>
                  <a:pt x="132753" y="77050"/>
                </a:moveTo>
                <a:lnTo>
                  <a:pt x="132156" y="75984"/>
                </a:lnTo>
                <a:lnTo>
                  <a:pt x="131914" y="76060"/>
                </a:lnTo>
                <a:lnTo>
                  <a:pt x="132422" y="76581"/>
                </a:lnTo>
                <a:lnTo>
                  <a:pt x="132753" y="77050"/>
                </a:lnTo>
                <a:close/>
              </a:path>
              <a:path w="165735" h="128905">
                <a:moveTo>
                  <a:pt x="132994" y="77457"/>
                </a:moveTo>
                <a:lnTo>
                  <a:pt x="132867" y="77203"/>
                </a:lnTo>
                <a:lnTo>
                  <a:pt x="132753" y="77050"/>
                </a:lnTo>
                <a:lnTo>
                  <a:pt x="132994" y="77457"/>
                </a:lnTo>
                <a:close/>
              </a:path>
              <a:path w="165735" h="128905">
                <a:moveTo>
                  <a:pt x="142240" y="43726"/>
                </a:moveTo>
                <a:lnTo>
                  <a:pt x="142074" y="44132"/>
                </a:lnTo>
                <a:lnTo>
                  <a:pt x="142113" y="44297"/>
                </a:lnTo>
                <a:lnTo>
                  <a:pt x="142201" y="43992"/>
                </a:lnTo>
                <a:lnTo>
                  <a:pt x="142240" y="43726"/>
                </a:lnTo>
                <a:close/>
              </a:path>
              <a:path w="165735" h="128905">
                <a:moveTo>
                  <a:pt x="144081" y="36004"/>
                </a:moveTo>
                <a:lnTo>
                  <a:pt x="143992" y="36207"/>
                </a:lnTo>
                <a:lnTo>
                  <a:pt x="143979" y="36372"/>
                </a:lnTo>
                <a:lnTo>
                  <a:pt x="144043" y="36182"/>
                </a:lnTo>
                <a:lnTo>
                  <a:pt x="144081" y="36004"/>
                </a:lnTo>
                <a:close/>
              </a:path>
              <a:path w="165735" h="128905">
                <a:moveTo>
                  <a:pt x="146532" y="92227"/>
                </a:moveTo>
                <a:lnTo>
                  <a:pt x="145884" y="91897"/>
                </a:lnTo>
                <a:lnTo>
                  <a:pt x="146113" y="92176"/>
                </a:lnTo>
                <a:lnTo>
                  <a:pt x="146532" y="92227"/>
                </a:lnTo>
                <a:close/>
              </a:path>
              <a:path w="165735" h="128905">
                <a:moveTo>
                  <a:pt x="155702" y="103517"/>
                </a:moveTo>
                <a:lnTo>
                  <a:pt x="155498" y="103238"/>
                </a:lnTo>
                <a:lnTo>
                  <a:pt x="154940" y="103543"/>
                </a:lnTo>
                <a:lnTo>
                  <a:pt x="154660" y="103606"/>
                </a:lnTo>
                <a:lnTo>
                  <a:pt x="154978" y="103593"/>
                </a:lnTo>
                <a:lnTo>
                  <a:pt x="155232" y="103708"/>
                </a:lnTo>
                <a:lnTo>
                  <a:pt x="155460" y="103911"/>
                </a:lnTo>
                <a:lnTo>
                  <a:pt x="155638" y="103708"/>
                </a:lnTo>
                <a:lnTo>
                  <a:pt x="155702" y="103517"/>
                </a:lnTo>
                <a:close/>
              </a:path>
              <a:path w="165735" h="128905">
                <a:moveTo>
                  <a:pt x="165303" y="117741"/>
                </a:moveTo>
                <a:lnTo>
                  <a:pt x="128435" y="73456"/>
                </a:lnTo>
                <a:lnTo>
                  <a:pt x="122516" y="66357"/>
                </a:lnTo>
                <a:lnTo>
                  <a:pt x="128778" y="63144"/>
                </a:lnTo>
                <a:lnTo>
                  <a:pt x="133743" y="58254"/>
                </a:lnTo>
                <a:lnTo>
                  <a:pt x="135064" y="55918"/>
                </a:lnTo>
                <a:lnTo>
                  <a:pt x="141033" y="45262"/>
                </a:lnTo>
                <a:lnTo>
                  <a:pt x="142430" y="38354"/>
                </a:lnTo>
                <a:lnTo>
                  <a:pt x="141579" y="31064"/>
                </a:lnTo>
                <a:lnTo>
                  <a:pt x="137972" y="19202"/>
                </a:lnTo>
                <a:lnTo>
                  <a:pt x="136842" y="15506"/>
                </a:lnTo>
                <a:lnTo>
                  <a:pt x="126746" y="5143"/>
                </a:lnTo>
                <a:lnTo>
                  <a:pt x="119456" y="2717"/>
                </a:lnTo>
                <a:lnTo>
                  <a:pt x="119456" y="41579"/>
                </a:lnTo>
                <a:lnTo>
                  <a:pt x="119430" y="41706"/>
                </a:lnTo>
                <a:lnTo>
                  <a:pt x="116611" y="41706"/>
                </a:lnTo>
                <a:lnTo>
                  <a:pt x="116001" y="41706"/>
                </a:lnTo>
                <a:lnTo>
                  <a:pt x="116763" y="42341"/>
                </a:lnTo>
                <a:lnTo>
                  <a:pt x="116827" y="42595"/>
                </a:lnTo>
                <a:lnTo>
                  <a:pt x="116636" y="42849"/>
                </a:lnTo>
                <a:lnTo>
                  <a:pt x="116446" y="42849"/>
                </a:lnTo>
                <a:lnTo>
                  <a:pt x="117043" y="43357"/>
                </a:lnTo>
                <a:lnTo>
                  <a:pt x="117055" y="45008"/>
                </a:lnTo>
                <a:lnTo>
                  <a:pt x="116713" y="45008"/>
                </a:lnTo>
                <a:lnTo>
                  <a:pt x="116332" y="45135"/>
                </a:lnTo>
                <a:lnTo>
                  <a:pt x="115785" y="44881"/>
                </a:lnTo>
                <a:lnTo>
                  <a:pt x="115887" y="44627"/>
                </a:lnTo>
                <a:lnTo>
                  <a:pt x="115824" y="44475"/>
                </a:lnTo>
                <a:lnTo>
                  <a:pt x="115150" y="44373"/>
                </a:lnTo>
                <a:lnTo>
                  <a:pt x="115735" y="45008"/>
                </a:lnTo>
                <a:lnTo>
                  <a:pt x="115506" y="45135"/>
                </a:lnTo>
                <a:lnTo>
                  <a:pt x="115227" y="44881"/>
                </a:lnTo>
                <a:lnTo>
                  <a:pt x="115023" y="45516"/>
                </a:lnTo>
                <a:lnTo>
                  <a:pt x="115735" y="45897"/>
                </a:lnTo>
                <a:lnTo>
                  <a:pt x="115277" y="46405"/>
                </a:lnTo>
                <a:lnTo>
                  <a:pt x="115519" y="46532"/>
                </a:lnTo>
                <a:lnTo>
                  <a:pt x="115976" y="47421"/>
                </a:lnTo>
                <a:lnTo>
                  <a:pt x="115684" y="47167"/>
                </a:lnTo>
                <a:lnTo>
                  <a:pt x="114947" y="46532"/>
                </a:lnTo>
                <a:lnTo>
                  <a:pt x="115201" y="47167"/>
                </a:lnTo>
                <a:lnTo>
                  <a:pt x="114477" y="46659"/>
                </a:lnTo>
                <a:lnTo>
                  <a:pt x="114477" y="48006"/>
                </a:lnTo>
                <a:lnTo>
                  <a:pt x="114274" y="48310"/>
                </a:lnTo>
                <a:lnTo>
                  <a:pt x="114173" y="48006"/>
                </a:lnTo>
                <a:lnTo>
                  <a:pt x="114058" y="48564"/>
                </a:lnTo>
                <a:lnTo>
                  <a:pt x="113665" y="48818"/>
                </a:lnTo>
                <a:lnTo>
                  <a:pt x="112737" y="47421"/>
                </a:lnTo>
                <a:lnTo>
                  <a:pt x="112331" y="49199"/>
                </a:lnTo>
                <a:lnTo>
                  <a:pt x="111340" y="48310"/>
                </a:lnTo>
                <a:lnTo>
                  <a:pt x="110909" y="49326"/>
                </a:lnTo>
                <a:lnTo>
                  <a:pt x="109740" y="48945"/>
                </a:lnTo>
                <a:lnTo>
                  <a:pt x="109093" y="49326"/>
                </a:lnTo>
                <a:lnTo>
                  <a:pt x="108978" y="49580"/>
                </a:lnTo>
                <a:lnTo>
                  <a:pt x="109740" y="50469"/>
                </a:lnTo>
                <a:lnTo>
                  <a:pt x="108889" y="49809"/>
                </a:lnTo>
                <a:lnTo>
                  <a:pt x="108623" y="49580"/>
                </a:lnTo>
                <a:lnTo>
                  <a:pt x="108673" y="49707"/>
                </a:lnTo>
                <a:lnTo>
                  <a:pt x="108381" y="49593"/>
                </a:lnTo>
                <a:lnTo>
                  <a:pt x="108762" y="49872"/>
                </a:lnTo>
                <a:lnTo>
                  <a:pt x="108839" y="50025"/>
                </a:lnTo>
                <a:lnTo>
                  <a:pt x="108140" y="50457"/>
                </a:lnTo>
                <a:lnTo>
                  <a:pt x="108851" y="50825"/>
                </a:lnTo>
                <a:lnTo>
                  <a:pt x="108851" y="50025"/>
                </a:lnTo>
                <a:lnTo>
                  <a:pt x="109016" y="50342"/>
                </a:lnTo>
                <a:lnTo>
                  <a:pt x="109118" y="50850"/>
                </a:lnTo>
                <a:lnTo>
                  <a:pt x="109016" y="50977"/>
                </a:lnTo>
                <a:lnTo>
                  <a:pt x="108864" y="50850"/>
                </a:lnTo>
                <a:lnTo>
                  <a:pt x="107873" y="50469"/>
                </a:lnTo>
                <a:lnTo>
                  <a:pt x="107569" y="50088"/>
                </a:lnTo>
                <a:lnTo>
                  <a:pt x="107975" y="50088"/>
                </a:lnTo>
                <a:lnTo>
                  <a:pt x="107835" y="49834"/>
                </a:lnTo>
                <a:lnTo>
                  <a:pt x="107327" y="49834"/>
                </a:lnTo>
                <a:lnTo>
                  <a:pt x="107429" y="49326"/>
                </a:lnTo>
                <a:lnTo>
                  <a:pt x="106984" y="49072"/>
                </a:lnTo>
                <a:lnTo>
                  <a:pt x="107226" y="49580"/>
                </a:lnTo>
                <a:lnTo>
                  <a:pt x="107061" y="49834"/>
                </a:lnTo>
                <a:lnTo>
                  <a:pt x="106718" y="49834"/>
                </a:lnTo>
                <a:lnTo>
                  <a:pt x="107327" y="50215"/>
                </a:lnTo>
                <a:lnTo>
                  <a:pt x="106870" y="51104"/>
                </a:lnTo>
                <a:lnTo>
                  <a:pt x="106362" y="49326"/>
                </a:lnTo>
                <a:lnTo>
                  <a:pt x="105879" y="50215"/>
                </a:lnTo>
                <a:lnTo>
                  <a:pt x="105981" y="49834"/>
                </a:lnTo>
                <a:lnTo>
                  <a:pt x="105702" y="50215"/>
                </a:lnTo>
                <a:lnTo>
                  <a:pt x="104648" y="50215"/>
                </a:lnTo>
                <a:lnTo>
                  <a:pt x="104584" y="51358"/>
                </a:lnTo>
                <a:lnTo>
                  <a:pt x="104482" y="51231"/>
                </a:lnTo>
                <a:lnTo>
                  <a:pt x="104292" y="50850"/>
                </a:lnTo>
                <a:lnTo>
                  <a:pt x="104419" y="50723"/>
                </a:lnTo>
                <a:lnTo>
                  <a:pt x="103517" y="50850"/>
                </a:lnTo>
                <a:lnTo>
                  <a:pt x="102704" y="52374"/>
                </a:lnTo>
                <a:lnTo>
                  <a:pt x="102489" y="52247"/>
                </a:lnTo>
                <a:lnTo>
                  <a:pt x="101828" y="51866"/>
                </a:lnTo>
                <a:lnTo>
                  <a:pt x="101828" y="51612"/>
                </a:lnTo>
                <a:lnTo>
                  <a:pt x="101676" y="51739"/>
                </a:lnTo>
                <a:lnTo>
                  <a:pt x="101663" y="52247"/>
                </a:lnTo>
                <a:lnTo>
                  <a:pt x="101371" y="51993"/>
                </a:lnTo>
                <a:lnTo>
                  <a:pt x="101371" y="51612"/>
                </a:lnTo>
                <a:lnTo>
                  <a:pt x="100952" y="52247"/>
                </a:lnTo>
                <a:lnTo>
                  <a:pt x="100685" y="52120"/>
                </a:lnTo>
                <a:lnTo>
                  <a:pt x="100812" y="51739"/>
                </a:lnTo>
                <a:lnTo>
                  <a:pt x="99834" y="51485"/>
                </a:lnTo>
                <a:lnTo>
                  <a:pt x="99593" y="52882"/>
                </a:lnTo>
                <a:lnTo>
                  <a:pt x="98844" y="53263"/>
                </a:lnTo>
                <a:lnTo>
                  <a:pt x="98691" y="52247"/>
                </a:lnTo>
                <a:lnTo>
                  <a:pt x="97536" y="51993"/>
                </a:lnTo>
                <a:lnTo>
                  <a:pt x="97536" y="51866"/>
                </a:lnTo>
                <a:lnTo>
                  <a:pt x="96456" y="51866"/>
                </a:lnTo>
                <a:lnTo>
                  <a:pt x="95846" y="52882"/>
                </a:lnTo>
                <a:lnTo>
                  <a:pt x="94881" y="53390"/>
                </a:lnTo>
                <a:lnTo>
                  <a:pt x="94678" y="53136"/>
                </a:lnTo>
                <a:lnTo>
                  <a:pt x="94145" y="52501"/>
                </a:lnTo>
                <a:lnTo>
                  <a:pt x="92710" y="53136"/>
                </a:lnTo>
                <a:lnTo>
                  <a:pt x="91655" y="52628"/>
                </a:lnTo>
                <a:lnTo>
                  <a:pt x="91833" y="52755"/>
                </a:lnTo>
                <a:lnTo>
                  <a:pt x="91694" y="53390"/>
                </a:lnTo>
                <a:lnTo>
                  <a:pt x="91528" y="53517"/>
                </a:lnTo>
                <a:lnTo>
                  <a:pt x="91274" y="53263"/>
                </a:lnTo>
                <a:lnTo>
                  <a:pt x="90932" y="54152"/>
                </a:lnTo>
                <a:lnTo>
                  <a:pt x="90919" y="53898"/>
                </a:lnTo>
                <a:lnTo>
                  <a:pt x="90982" y="53263"/>
                </a:lnTo>
                <a:lnTo>
                  <a:pt x="90728" y="52501"/>
                </a:lnTo>
                <a:lnTo>
                  <a:pt x="90271" y="52755"/>
                </a:lnTo>
                <a:lnTo>
                  <a:pt x="89890" y="52755"/>
                </a:lnTo>
                <a:lnTo>
                  <a:pt x="89916" y="53898"/>
                </a:lnTo>
                <a:lnTo>
                  <a:pt x="89268" y="52946"/>
                </a:lnTo>
                <a:lnTo>
                  <a:pt x="89560" y="52705"/>
                </a:lnTo>
                <a:lnTo>
                  <a:pt x="89242" y="52908"/>
                </a:lnTo>
                <a:lnTo>
                  <a:pt x="88811" y="52247"/>
                </a:lnTo>
                <a:lnTo>
                  <a:pt x="87490" y="54406"/>
                </a:lnTo>
                <a:lnTo>
                  <a:pt x="87236" y="54406"/>
                </a:lnTo>
                <a:lnTo>
                  <a:pt x="87337" y="54660"/>
                </a:lnTo>
                <a:lnTo>
                  <a:pt x="87020" y="53886"/>
                </a:lnTo>
                <a:lnTo>
                  <a:pt x="86893" y="53581"/>
                </a:lnTo>
                <a:lnTo>
                  <a:pt x="87020" y="53886"/>
                </a:lnTo>
                <a:lnTo>
                  <a:pt x="87426" y="53771"/>
                </a:lnTo>
                <a:lnTo>
                  <a:pt x="87337" y="53136"/>
                </a:lnTo>
                <a:lnTo>
                  <a:pt x="87312" y="53009"/>
                </a:lnTo>
                <a:lnTo>
                  <a:pt x="88023" y="52247"/>
                </a:lnTo>
                <a:lnTo>
                  <a:pt x="87096" y="51485"/>
                </a:lnTo>
                <a:lnTo>
                  <a:pt x="87515" y="51485"/>
                </a:lnTo>
                <a:lnTo>
                  <a:pt x="87566" y="51612"/>
                </a:lnTo>
                <a:lnTo>
                  <a:pt x="87566" y="51485"/>
                </a:lnTo>
                <a:lnTo>
                  <a:pt x="87604" y="51104"/>
                </a:lnTo>
                <a:lnTo>
                  <a:pt x="87972" y="50342"/>
                </a:lnTo>
                <a:lnTo>
                  <a:pt x="88023" y="50215"/>
                </a:lnTo>
                <a:lnTo>
                  <a:pt x="87515" y="50266"/>
                </a:lnTo>
                <a:lnTo>
                  <a:pt x="87312" y="50088"/>
                </a:lnTo>
                <a:lnTo>
                  <a:pt x="86741" y="49580"/>
                </a:lnTo>
                <a:lnTo>
                  <a:pt x="86728" y="54406"/>
                </a:lnTo>
                <a:lnTo>
                  <a:pt x="86588" y="54406"/>
                </a:lnTo>
                <a:lnTo>
                  <a:pt x="86550" y="54241"/>
                </a:lnTo>
                <a:lnTo>
                  <a:pt x="86499" y="54025"/>
                </a:lnTo>
                <a:lnTo>
                  <a:pt x="86588" y="54279"/>
                </a:lnTo>
                <a:lnTo>
                  <a:pt x="86728" y="54406"/>
                </a:lnTo>
                <a:lnTo>
                  <a:pt x="86728" y="49568"/>
                </a:lnTo>
                <a:lnTo>
                  <a:pt x="86334" y="49072"/>
                </a:lnTo>
                <a:lnTo>
                  <a:pt x="86956" y="49199"/>
                </a:lnTo>
                <a:lnTo>
                  <a:pt x="86690" y="49072"/>
                </a:lnTo>
                <a:lnTo>
                  <a:pt x="86131" y="48818"/>
                </a:lnTo>
                <a:lnTo>
                  <a:pt x="86093" y="53644"/>
                </a:lnTo>
                <a:lnTo>
                  <a:pt x="86017" y="53771"/>
                </a:lnTo>
                <a:lnTo>
                  <a:pt x="85877" y="53644"/>
                </a:lnTo>
                <a:lnTo>
                  <a:pt x="86093" y="53644"/>
                </a:lnTo>
                <a:lnTo>
                  <a:pt x="86093" y="48818"/>
                </a:lnTo>
                <a:lnTo>
                  <a:pt x="85915" y="48818"/>
                </a:lnTo>
                <a:lnTo>
                  <a:pt x="85775" y="48564"/>
                </a:lnTo>
                <a:lnTo>
                  <a:pt x="85699" y="48183"/>
                </a:lnTo>
                <a:lnTo>
                  <a:pt x="86067" y="48183"/>
                </a:lnTo>
                <a:lnTo>
                  <a:pt x="86156" y="48056"/>
                </a:lnTo>
                <a:lnTo>
                  <a:pt x="86245" y="47929"/>
                </a:lnTo>
                <a:lnTo>
                  <a:pt x="85369" y="48056"/>
                </a:lnTo>
                <a:lnTo>
                  <a:pt x="85623" y="47548"/>
                </a:lnTo>
                <a:lnTo>
                  <a:pt x="86042" y="47675"/>
                </a:lnTo>
                <a:lnTo>
                  <a:pt x="86042" y="47294"/>
                </a:lnTo>
                <a:lnTo>
                  <a:pt x="85839" y="47294"/>
                </a:lnTo>
                <a:lnTo>
                  <a:pt x="85344" y="47040"/>
                </a:lnTo>
                <a:lnTo>
                  <a:pt x="85077" y="46786"/>
                </a:lnTo>
                <a:lnTo>
                  <a:pt x="85407" y="46278"/>
                </a:lnTo>
                <a:lnTo>
                  <a:pt x="85610" y="46278"/>
                </a:lnTo>
                <a:lnTo>
                  <a:pt x="85140" y="45897"/>
                </a:lnTo>
                <a:lnTo>
                  <a:pt x="85267" y="45770"/>
                </a:lnTo>
                <a:lnTo>
                  <a:pt x="85471" y="45770"/>
                </a:lnTo>
                <a:lnTo>
                  <a:pt x="85686" y="45897"/>
                </a:lnTo>
                <a:lnTo>
                  <a:pt x="85750" y="45770"/>
                </a:lnTo>
                <a:lnTo>
                  <a:pt x="86004" y="45262"/>
                </a:lnTo>
                <a:lnTo>
                  <a:pt x="86321" y="45262"/>
                </a:lnTo>
                <a:lnTo>
                  <a:pt x="86360" y="44881"/>
                </a:lnTo>
                <a:lnTo>
                  <a:pt x="87185" y="45262"/>
                </a:lnTo>
                <a:lnTo>
                  <a:pt x="86715" y="45008"/>
                </a:lnTo>
                <a:lnTo>
                  <a:pt x="86550" y="44881"/>
                </a:lnTo>
                <a:lnTo>
                  <a:pt x="85890" y="44373"/>
                </a:lnTo>
                <a:lnTo>
                  <a:pt x="85864" y="43992"/>
                </a:lnTo>
                <a:lnTo>
                  <a:pt x="85928" y="43865"/>
                </a:lnTo>
                <a:lnTo>
                  <a:pt x="86194" y="43865"/>
                </a:lnTo>
                <a:lnTo>
                  <a:pt x="86169" y="43738"/>
                </a:lnTo>
                <a:lnTo>
                  <a:pt x="86055" y="43611"/>
                </a:lnTo>
                <a:lnTo>
                  <a:pt x="86194" y="43357"/>
                </a:lnTo>
                <a:lnTo>
                  <a:pt x="86194" y="43230"/>
                </a:lnTo>
                <a:lnTo>
                  <a:pt x="85991" y="42849"/>
                </a:lnTo>
                <a:lnTo>
                  <a:pt x="86309" y="42976"/>
                </a:lnTo>
                <a:lnTo>
                  <a:pt x="86410" y="43230"/>
                </a:lnTo>
                <a:lnTo>
                  <a:pt x="86639" y="43230"/>
                </a:lnTo>
                <a:lnTo>
                  <a:pt x="86372" y="42849"/>
                </a:lnTo>
                <a:lnTo>
                  <a:pt x="86360" y="42595"/>
                </a:lnTo>
                <a:lnTo>
                  <a:pt x="85813" y="42481"/>
                </a:lnTo>
                <a:lnTo>
                  <a:pt x="85813" y="45173"/>
                </a:lnTo>
                <a:lnTo>
                  <a:pt x="84848" y="44754"/>
                </a:lnTo>
                <a:lnTo>
                  <a:pt x="85394" y="44373"/>
                </a:lnTo>
                <a:lnTo>
                  <a:pt x="85737" y="44373"/>
                </a:lnTo>
                <a:lnTo>
                  <a:pt x="85813" y="45173"/>
                </a:lnTo>
                <a:lnTo>
                  <a:pt x="85813" y="42481"/>
                </a:lnTo>
                <a:lnTo>
                  <a:pt x="85826" y="42214"/>
                </a:lnTo>
                <a:lnTo>
                  <a:pt x="85356" y="42468"/>
                </a:lnTo>
                <a:lnTo>
                  <a:pt x="85509" y="42646"/>
                </a:lnTo>
                <a:lnTo>
                  <a:pt x="85610" y="43230"/>
                </a:lnTo>
                <a:lnTo>
                  <a:pt x="85445" y="43103"/>
                </a:lnTo>
                <a:lnTo>
                  <a:pt x="85267" y="42976"/>
                </a:lnTo>
                <a:lnTo>
                  <a:pt x="84988" y="42849"/>
                </a:lnTo>
                <a:lnTo>
                  <a:pt x="85305" y="42595"/>
                </a:lnTo>
                <a:lnTo>
                  <a:pt x="84289" y="42087"/>
                </a:lnTo>
                <a:lnTo>
                  <a:pt x="85102" y="41960"/>
                </a:lnTo>
                <a:lnTo>
                  <a:pt x="85471" y="41452"/>
                </a:lnTo>
                <a:lnTo>
                  <a:pt x="85979" y="41579"/>
                </a:lnTo>
                <a:lnTo>
                  <a:pt x="85915" y="41452"/>
                </a:lnTo>
                <a:lnTo>
                  <a:pt x="85636" y="40944"/>
                </a:lnTo>
                <a:lnTo>
                  <a:pt x="83515" y="40944"/>
                </a:lnTo>
                <a:lnTo>
                  <a:pt x="83502" y="40817"/>
                </a:lnTo>
                <a:lnTo>
                  <a:pt x="85559" y="40817"/>
                </a:lnTo>
                <a:lnTo>
                  <a:pt x="85547" y="39928"/>
                </a:lnTo>
                <a:lnTo>
                  <a:pt x="85090" y="39674"/>
                </a:lnTo>
                <a:lnTo>
                  <a:pt x="84378" y="39293"/>
                </a:lnTo>
                <a:lnTo>
                  <a:pt x="84213" y="39039"/>
                </a:lnTo>
                <a:lnTo>
                  <a:pt x="84797" y="39039"/>
                </a:lnTo>
                <a:lnTo>
                  <a:pt x="84861" y="38531"/>
                </a:lnTo>
                <a:lnTo>
                  <a:pt x="84836" y="38404"/>
                </a:lnTo>
                <a:lnTo>
                  <a:pt x="84734" y="38227"/>
                </a:lnTo>
                <a:lnTo>
                  <a:pt x="84086" y="38023"/>
                </a:lnTo>
                <a:lnTo>
                  <a:pt x="84378" y="37642"/>
                </a:lnTo>
                <a:lnTo>
                  <a:pt x="84734" y="38227"/>
                </a:lnTo>
                <a:lnTo>
                  <a:pt x="84632" y="37769"/>
                </a:lnTo>
                <a:lnTo>
                  <a:pt x="84886" y="37896"/>
                </a:lnTo>
                <a:lnTo>
                  <a:pt x="85039" y="37769"/>
                </a:lnTo>
                <a:lnTo>
                  <a:pt x="85191" y="37642"/>
                </a:lnTo>
                <a:lnTo>
                  <a:pt x="85788" y="37134"/>
                </a:lnTo>
                <a:lnTo>
                  <a:pt x="85928" y="37007"/>
                </a:lnTo>
                <a:lnTo>
                  <a:pt x="85496" y="36753"/>
                </a:lnTo>
                <a:lnTo>
                  <a:pt x="82867" y="35242"/>
                </a:lnTo>
                <a:lnTo>
                  <a:pt x="82842" y="34988"/>
                </a:lnTo>
                <a:lnTo>
                  <a:pt x="83845" y="34340"/>
                </a:lnTo>
                <a:lnTo>
                  <a:pt x="84251" y="32943"/>
                </a:lnTo>
                <a:lnTo>
                  <a:pt x="83921" y="32435"/>
                </a:lnTo>
                <a:lnTo>
                  <a:pt x="83159" y="31292"/>
                </a:lnTo>
                <a:lnTo>
                  <a:pt x="82740" y="30657"/>
                </a:lnTo>
                <a:lnTo>
                  <a:pt x="83019" y="30276"/>
                </a:lnTo>
                <a:lnTo>
                  <a:pt x="83197" y="30022"/>
                </a:lnTo>
                <a:lnTo>
                  <a:pt x="83553" y="29540"/>
                </a:lnTo>
                <a:lnTo>
                  <a:pt x="83667" y="29260"/>
                </a:lnTo>
                <a:lnTo>
                  <a:pt x="83680" y="29108"/>
                </a:lnTo>
                <a:lnTo>
                  <a:pt x="83261" y="28879"/>
                </a:lnTo>
                <a:lnTo>
                  <a:pt x="82867" y="28371"/>
                </a:lnTo>
                <a:lnTo>
                  <a:pt x="83439" y="28625"/>
                </a:lnTo>
                <a:lnTo>
                  <a:pt x="83121" y="28244"/>
                </a:lnTo>
                <a:lnTo>
                  <a:pt x="82702" y="27736"/>
                </a:lnTo>
                <a:lnTo>
                  <a:pt x="82143" y="26720"/>
                </a:lnTo>
                <a:lnTo>
                  <a:pt x="83972" y="27355"/>
                </a:lnTo>
                <a:lnTo>
                  <a:pt x="82931" y="25958"/>
                </a:lnTo>
                <a:lnTo>
                  <a:pt x="82562" y="25831"/>
                </a:lnTo>
                <a:lnTo>
                  <a:pt x="82435" y="25196"/>
                </a:lnTo>
                <a:lnTo>
                  <a:pt x="82219" y="24688"/>
                </a:lnTo>
                <a:lnTo>
                  <a:pt x="82664" y="24942"/>
                </a:lnTo>
                <a:lnTo>
                  <a:pt x="82245" y="24688"/>
                </a:lnTo>
                <a:lnTo>
                  <a:pt x="82435" y="24688"/>
                </a:lnTo>
                <a:lnTo>
                  <a:pt x="82727" y="24815"/>
                </a:lnTo>
                <a:lnTo>
                  <a:pt x="82651" y="24688"/>
                </a:lnTo>
                <a:lnTo>
                  <a:pt x="82207" y="23914"/>
                </a:lnTo>
                <a:lnTo>
                  <a:pt x="82232" y="23418"/>
                </a:lnTo>
                <a:lnTo>
                  <a:pt x="82257" y="23291"/>
                </a:lnTo>
                <a:lnTo>
                  <a:pt x="83286" y="24561"/>
                </a:lnTo>
                <a:lnTo>
                  <a:pt x="83172" y="23672"/>
                </a:lnTo>
                <a:lnTo>
                  <a:pt x="83070" y="23418"/>
                </a:lnTo>
                <a:lnTo>
                  <a:pt x="82981" y="23291"/>
                </a:lnTo>
                <a:lnTo>
                  <a:pt x="82892" y="23164"/>
                </a:lnTo>
                <a:lnTo>
                  <a:pt x="82448" y="22529"/>
                </a:lnTo>
                <a:lnTo>
                  <a:pt x="82270" y="22275"/>
                </a:lnTo>
                <a:lnTo>
                  <a:pt x="82105" y="22275"/>
                </a:lnTo>
                <a:lnTo>
                  <a:pt x="82105" y="22402"/>
                </a:lnTo>
                <a:lnTo>
                  <a:pt x="81965" y="22529"/>
                </a:lnTo>
                <a:lnTo>
                  <a:pt x="81737" y="22326"/>
                </a:lnTo>
                <a:lnTo>
                  <a:pt x="81622" y="22148"/>
                </a:lnTo>
                <a:lnTo>
                  <a:pt x="81495" y="21894"/>
                </a:lnTo>
                <a:lnTo>
                  <a:pt x="81343" y="21780"/>
                </a:lnTo>
                <a:lnTo>
                  <a:pt x="81330" y="21653"/>
                </a:lnTo>
                <a:lnTo>
                  <a:pt x="83515" y="21132"/>
                </a:lnTo>
                <a:lnTo>
                  <a:pt x="84277" y="21767"/>
                </a:lnTo>
                <a:lnTo>
                  <a:pt x="84150" y="20993"/>
                </a:lnTo>
                <a:lnTo>
                  <a:pt x="84797" y="20878"/>
                </a:lnTo>
                <a:lnTo>
                  <a:pt x="84924" y="21259"/>
                </a:lnTo>
                <a:lnTo>
                  <a:pt x="84975" y="20840"/>
                </a:lnTo>
                <a:lnTo>
                  <a:pt x="85331" y="20777"/>
                </a:lnTo>
                <a:lnTo>
                  <a:pt x="85547" y="21132"/>
                </a:lnTo>
                <a:lnTo>
                  <a:pt x="85394" y="21259"/>
                </a:lnTo>
                <a:lnTo>
                  <a:pt x="85915" y="21640"/>
                </a:lnTo>
                <a:lnTo>
                  <a:pt x="85534" y="20878"/>
                </a:lnTo>
                <a:lnTo>
                  <a:pt x="86093" y="21386"/>
                </a:lnTo>
                <a:lnTo>
                  <a:pt x="86080" y="21513"/>
                </a:lnTo>
                <a:lnTo>
                  <a:pt x="86283" y="21132"/>
                </a:lnTo>
                <a:lnTo>
                  <a:pt x="86385" y="21501"/>
                </a:lnTo>
                <a:lnTo>
                  <a:pt x="86588" y="21767"/>
                </a:lnTo>
                <a:lnTo>
                  <a:pt x="87058" y="22021"/>
                </a:lnTo>
                <a:lnTo>
                  <a:pt x="87007" y="21132"/>
                </a:lnTo>
                <a:lnTo>
                  <a:pt x="86995" y="21005"/>
                </a:lnTo>
                <a:lnTo>
                  <a:pt x="86982" y="20878"/>
                </a:lnTo>
                <a:lnTo>
                  <a:pt x="87388" y="21501"/>
                </a:lnTo>
                <a:lnTo>
                  <a:pt x="88036" y="21132"/>
                </a:lnTo>
                <a:lnTo>
                  <a:pt x="87249" y="20878"/>
                </a:lnTo>
                <a:lnTo>
                  <a:pt x="87452" y="20447"/>
                </a:lnTo>
                <a:lnTo>
                  <a:pt x="87858" y="20396"/>
                </a:lnTo>
                <a:lnTo>
                  <a:pt x="88392" y="21513"/>
                </a:lnTo>
                <a:lnTo>
                  <a:pt x="88353" y="20878"/>
                </a:lnTo>
                <a:lnTo>
                  <a:pt x="88519" y="20878"/>
                </a:lnTo>
                <a:lnTo>
                  <a:pt x="88633" y="20497"/>
                </a:lnTo>
                <a:lnTo>
                  <a:pt x="88785" y="20662"/>
                </a:lnTo>
                <a:lnTo>
                  <a:pt x="89103" y="21005"/>
                </a:lnTo>
                <a:lnTo>
                  <a:pt x="89369" y="20624"/>
                </a:lnTo>
                <a:lnTo>
                  <a:pt x="89458" y="20497"/>
                </a:lnTo>
                <a:lnTo>
                  <a:pt x="89662" y="20193"/>
                </a:lnTo>
                <a:lnTo>
                  <a:pt x="89789" y="20472"/>
                </a:lnTo>
                <a:lnTo>
                  <a:pt x="89954" y="20637"/>
                </a:lnTo>
                <a:lnTo>
                  <a:pt x="90030" y="21005"/>
                </a:lnTo>
                <a:lnTo>
                  <a:pt x="90131" y="21513"/>
                </a:lnTo>
                <a:lnTo>
                  <a:pt x="90284" y="20624"/>
                </a:lnTo>
                <a:lnTo>
                  <a:pt x="90322" y="20370"/>
                </a:lnTo>
                <a:lnTo>
                  <a:pt x="90360" y="20116"/>
                </a:lnTo>
                <a:lnTo>
                  <a:pt x="90614" y="20408"/>
                </a:lnTo>
                <a:lnTo>
                  <a:pt x="90728" y="21132"/>
                </a:lnTo>
                <a:lnTo>
                  <a:pt x="90906" y="20370"/>
                </a:lnTo>
                <a:lnTo>
                  <a:pt x="91516" y="21513"/>
                </a:lnTo>
                <a:lnTo>
                  <a:pt x="91808" y="21386"/>
                </a:lnTo>
                <a:lnTo>
                  <a:pt x="91757" y="20497"/>
                </a:lnTo>
                <a:lnTo>
                  <a:pt x="92443" y="21005"/>
                </a:lnTo>
                <a:lnTo>
                  <a:pt x="92951" y="20624"/>
                </a:lnTo>
                <a:lnTo>
                  <a:pt x="92938" y="20878"/>
                </a:lnTo>
                <a:lnTo>
                  <a:pt x="93954" y="21005"/>
                </a:lnTo>
                <a:lnTo>
                  <a:pt x="94462" y="21259"/>
                </a:lnTo>
                <a:lnTo>
                  <a:pt x="94500" y="20624"/>
                </a:lnTo>
                <a:lnTo>
                  <a:pt x="95008" y="20751"/>
                </a:lnTo>
                <a:lnTo>
                  <a:pt x="95186" y="20624"/>
                </a:lnTo>
                <a:lnTo>
                  <a:pt x="95364" y="20497"/>
                </a:lnTo>
                <a:lnTo>
                  <a:pt x="95326" y="21259"/>
                </a:lnTo>
                <a:lnTo>
                  <a:pt x="95123" y="21386"/>
                </a:lnTo>
                <a:lnTo>
                  <a:pt x="95465" y="21386"/>
                </a:lnTo>
                <a:lnTo>
                  <a:pt x="95415" y="21666"/>
                </a:lnTo>
                <a:lnTo>
                  <a:pt x="95567" y="21361"/>
                </a:lnTo>
                <a:lnTo>
                  <a:pt x="95542" y="21132"/>
                </a:lnTo>
                <a:lnTo>
                  <a:pt x="95631" y="21005"/>
                </a:lnTo>
                <a:lnTo>
                  <a:pt x="95859" y="20878"/>
                </a:lnTo>
                <a:lnTo>
                  <a:pt x="95796" y="21513"/>
                </a:lnTo>
                <a:lnTo>
                  <a:pt x="96240" y="21513"/>
                </a:lnTo>
                <a:lnTo>
                  <a:pt x="96608" y="20878"/>
                </a:lnTo>
                <a:lnTo>
                  <a:pt x="96685" y="20751"/>
                </a:lnTo>
                <a:lnTo>
                  <a:pt x="97282" y="21132"/>
                </a:lnTo>
                <a:lnTo>
                  <a:pt x="97307" y="20751"/>
                </a:lnTo>
                <a:lnTo>
                  <a:pt x="97243" y="20497"/>
                </a:lnTo>
                <a:lnTo>
                  <a:pt x="97180" y="20370"/>
                </a:lnTo>
                <a:lnTo>
                  <a:pt x="96850" y="19735"/>
                </a:lnTo>
                <a:lnTo>
                  <a:pt x="96748" y="19392"/>
                </a:lnTo>
                <a:lnTo>
                  <a:pt x="97205" y="19342"/>
                </a:lnTo>
                <a:lnTo>
                  <a:pt x="96989" y="19481"/>
                </a:lnTo>
                <a:lnTo>
                  <a:pt x="96951" y="19608"/>
                </a:lnTo>
                <a:lnTo>
                  <a:pt x="97142" y="19862"/>
                </a:lnTo>
                <a:lnTo>
                  <a:pt x="97345" y="19329"/>
                </a:lnTo>
                <a:lnTo>
                  <a:pt x="97459" y="20015"/>
                </a:lnTo>
                <a:lnTo>
                  <a:pt x="97599" y="20116"/>
                </a:lnTo>
                <a:lnTo>
                  <a:pt x="97701" y="20624"/>
                </a:lnTo>
                <a:lnTo>
                  <a:pt x="97866" y="20497"/>
                </a:lnTo>
                <a:lnTo>
                  <a:pt x="97828" y="20878"/>
                </a:lnTo>
                <a:lnTo>
                  <a:pt x="98107" y="21132"/>
                </a:lnTo>
                <a:lnTo>
                  <a:pt x="98196" y="21513"/>
                </a:lnTo>
                <a:lnTo>
                  <a:pt x="98183" y="20878"/>
                </a:lnTo>
                <a:lnTo>
                  <a:pt x="98818" y="20878"/>
                </a:lnTo>
                <a:lnTo>
                  <a:pt x="98755" y="21005"/>
                </a:lnTo>
                <a:lnTo>
                  <a:pt x="98640" y="21501"/>
                </a:lnTo>
                <a:lnTo>
                  <a:pt x="98780" y="21640"/>
                </a:lnTo>
                <a:lnTo>
                  <a:pt x="98894" y="21259"/>
                </a:lnTo>
                <a:lnTo>
                  <a:pt x="99174" y="21640"/>
                </a:lnTo>
                <a:lnTo>
                  <a:pt x="99199" y="21259"/>
                </a:lnTo>
                <a:lnTo>
                  <a:pt x="99199" y="21005"/>
                </a:lnTo>
                <a:lnTo>
                  <a:pt x="99326" y="21005"/>
                </a:lnTo>
                <a:lnTo>
                  <a:pt x="99390" y="21386"/>
                </a:lnTo>
                <a:lnTo>
                  <a:pt x="99631" y="21132"/>
                </a:lnTo>
                <a:lnTo>
                  <a:pt x="100482" y="21386"/>
                </a:lnTo>
                <a:lnTo>
                  <a:pt x="100380" y="21132"/>
                </a:lnTo>
                <a:lnTo>
                  <a:pt x="100330" y="21005"/>
                </a:lnTo>
                <a:lnTo>
                  <a:pt x="100177" y="20624"/>
                </a:lnTo>
                <a:lnTo>
                  <a:pt x="100355" y="20497"/>
                </a:lnTo>
                <a:lnTo>
                  <a:pt x="101015" y="19989"/>
                </a:lnTo>
                <a:lnTo>
                  <a:pt x="101790" y="21005"/>
                </a:lnTo>
                <a:lnTo>
                  <a:pt x="102577" y="20878"/>
                </a:lnTo>
                <a:lnTo>
                  <a:pt x="102552" y="21005"/>
                </a:lnTo>
                <a:lnTo>
                  <a:pt x="103009" y="20878"/>
                </a:lnTo>
                <a:lnTo>
                  <a:pt x="103555" y="21005"/>
                </a:lnTo>
                <a:lnTo>
                  <a:pt x="103682" y="20878"/>
                </a:lnTo>
                <a:lnTo>
                  <a:pt x="103936" y="20624"/>
                </a:lnTo>
                <a:lnTo>
                  <a:pt x="104076" y="20624"/>
                </a:lnTo>
                <a:lnTo>
                  <a:pt x="104114" y="21259"/>
                </a:lnTo>
                <a:lnTo>
                  <a:pt x="104482" y="21132"/>
                </a:lnTo>
                <a:lnTo>
                  <a:pt x="104546" y="20878"/>
                </a:lnTo>
                <a:lnTo>
                  <a:pt x="104990" y="21259"/>
                </a:lnTo>
                <a:lnTo>
                  <a:pt x="104863" y="21386"/>
                </a:lnTo>
                <a:lnTo>
                  <a:pt x="104775" y="21551"/>
                </a:lnTo>
                <a:lnTo>
                  <a:pt x="105067" y="21640"/>
                </a:lnTo>
                <a:lnTo>
                  <a:pt x="104711" y="21539"/>
                </a:lnTo>
                <a:lnTo>
                  <a:pt x="105003" y="21755"/>
                </a:lnTo>
                <a:lnTo>
                  <a:pt x="105067" y="22148"/>
                </a:lnTo>
                <a:lnTo>
                  <a:pt x="105613" y="21640"/>
                </a:lnTo>
                <a:lnTo>
                  <a:pt x="105371" y="22148"/>
                </a:lnTo>
                <a:lnTo>
                  <a:pt x="105816" y="22402"/>
                </a:lnTo>
                <a:lnTo>
                  <a:pt x="105968" y="22326"/>
                </a:lnTo>
                <a:lnTo>
                  <a:pt x="105879" y="21894"/>
                </a:lnTo>
                <a:lnTo>
                  <a:pt x="105816" y="21767"/>
                </a:lnTo>
                <a:lnTo>
                  <a:pt x="106070" y="21767"/>
                </a:lnTo>
                <a:lnTo>
                  <a:pt x="106451" y="21894"/>
                </a:lnTo>
                <a:lnTo>
                  <a:pt x="106375" y="22148"/>
                </a:lnTo>
                <a:lnTo>
                  <a:pt x="106248" y="22707"/>
                </a:lnTo>
                <a:lnTo>
                  <a:pt x="106832" y="23672"/>
                </a:lnTo>
                <a:lnTo>
                  <a:pt x="107962" y="21767"/>
                </a:lnTo>
                <a:lnTo>
                  <a:pt x="108115" y="21513"/>
                </a:lnTo>
                <a:lnTo>
                  <a:pt x="108242" y="22326"/>
                </a:lnTo>
                <a:lnTo>
                  <a:pt x="108356" y="22148"/>
                </a:lnTo>
                <a:lnTo>
                  <a:pt x="108724" y="22402"/>
                </a:lnTo>
                <a:lnTo>
                  <a:pt x="108800" y="23291"/>
                </a:lnTo>
                <a:lnTo>
                  <a:pt x="109245" y="24053"/>
                </a:lnTo>
                <a:lnTo>
                  <a:pt x="109740" y="22656"/>
                </a:lnTo>
                <a:lnTo>
                  <a:pt x="110172" y="23164"/>
                </a:lnTo>
                <a:lnTo>
                  <a:pt x="110261" y="22656"/>
                </a:lnTo>
                <a:lnTo>
                  <a:pt x="110388" y="22148"/>
                </a:lnTo>
                <a:lnTo>
                  <a:pt x="110896" y="22148"/>
                </a:lnTo>
                <a:lnTo>
                  <a:pt x="111150" y="22326"/>
                </a:lnTo>
                <a:lnTo>
                  <a:pt x="111201" y="22529"/>
                </a:lnTo>
                <a:lnTo>
                  <a:pt x="110896" y="23291"/>
                </a:lnTo>
                <a:lnTo>
                  <a:pt x="110578" y="23418"/>
                </a:lnTo>
                <a:lnTo>
                  <a:pt x="110477" y="23291"/>
                </a:lnTo>
                <a:lnTo>
                  <a:pt x="110185" y="23291"/>
                </a:lnTo>
                <a:lnTo>
                  <a:pt x="110197" y="23672"/>
                </a:lnTo>
                <a:lnTo>
                  <a:pt x="110350" y="23418"/>
                </a:lnTo>
                <a:lnTo>
                  <a:pt x="110426" y="23672"/>
                </a:lnTo>
                <a:lnTo>
                  <a:pt x="110871" y="23914"/>
                </a:lnTo>
                <a:lnTo>
                  <a:pt x="111010" y="24307"/>
                </a:lnTo>
                <a:lnTo>
                  <a:pt x="111417" y="24053"/>
                </a:lnTo>
                <a:lnTo>
                  <a:pt x="111683" y="24549"/>
                </a:lnTo>
                <a:lnTo>
                  <a:pt x="111798" y="24053"/>
                </a:lnTo>
                <a:lnTo>
                  <a:pt x="112293" y="24803"/>
                </a:lnTo>
                <a:lnTo>
                  <a:pt x="112395" y="24053"/>
                </a:lnTo>
                <a:lnTo>
                  <a:pt x="112407" y="23926"/>
                </a:lnTo>
                <a:lnTo>
                  <a:pt x="112788" y="24028"/>
                </a:lnTo>
                <a:lnTo>
                  <a:pt x="112890" y="24561"/>
                </a:lnTo>
                <a:lnTo>
                  <a:pt x="112306" y="24790"/>
                </a:lnTo>
                <a:lnTo>
                  <a:pt x="112839" y="24815"/>
                </a:lnTo>
                <a:lnTo>
                  <a:pt x="112890" y="25196"/>
                </a:lnTo>
                <a:lnTo>
                  <a:pt x="112445" y="25323"/>
                </a:lnTo>
                <a:lnTo>
                  <a:pt x="112242" y="25450"/>
                </a:lnTo>
                <a:lnTo>
                  <a:pt x="112890" y="25323"/>
                </a:lnTo>
                <a:lnTo>
                  <a:pt x="112776" y="25704"/>
                </a:lnTo>
                <a:lnTo>
                  <a:pt x="112674" y="26466"/>
                </a:lnTo>
                <a:lnTo>
                  <a:pt x="112699" y="26593"/>
                </a:lnTo>
                <a:lnTo>
                  <a:pt x="112776" y="26466"/>
                </a:lnTo>
                <a:lnTo>
                  <a:pt x="112979" y="26085"/>
                </a:lnTo>
                <a:lnTo>
                  <a:pt x="113017" y="26339"/>
                </a:lnTo>
                <a:lnTo>
                  <a:pt x="112928" y="26466"/>
                </a:lnTo>
                <a:lnTo>
                  <a:pt x="113258" y="26339"/>
                </a:lnTo>
                <a:lnTo>
                  <a:pt x="113372" y="26085"/>
                </a:lnTo>
                <a:lnTo>
                  <a:pt x="113474" y="25831"/>
                </a:lnTo>
                <a:lnTo>
                  <a:pt x="114007" y="25704"/>
                </a:lnTo>
                <a:lnTo>
                  <a:pt x="113957" y="25958"/>
                </a:lnTo>
                <a:lnTo>
                  <a:pt x="114592" y="25958"/>
                </a:lnTo>
                <a:lnTo>
                  <a:pt x="114109" y="26466"/>
                </a:lnTo>
                <a:lnTo>
                  <a:pt x="113957" y="25958"/>
                </a:lnTo>
                <a:lnTo>
                  <a:pt x="113906" y="25831"/>
                </a:lnTo>
                <a:lnTo>
                  <a:pt x="113880" y="25958"/>
                </a:lnTo>
                <a:lnTo>
                  <a:pt x="113614" y="26974"/>
                </a:lnTo>
                <a:lnTo>
                  <a:pt x="113423" y="26847"/>
                </a:lnTo>
                <a:lnTo>
                  <a:pt x="113385" y="26974"/>
                </a:lnTo>
                <a:lnTo>
                  <a:pt x="113245" y="26974"/>
                </a:lnTo>
                <a:lnTo>
                  <a:pt x="113080" y="27736"/>
                </a:lnTo>
                <a:lnTo>
                  <a:pt x="113995" y="26720"/>
                </a:lnTo>
                <a:lnTo>
                  <a:pt x="114325" y="27101"/>
                </a:lnTo>
                <a:lnTo>
                  <a:pt x="113969" y="27228"/>
                </a:lnTo>
                <a:lnTo>
                  <a:pt x="113868" y="27444"/>
                </a:lnTo>
                <a:lnTo>
                  <a:pt x="114376" y="27228"/>
                </a:lnTo>
                <a:lnTo>
                  <a:pt x="114744" y="27228"/>
                </a:lnTo>
                <a:lnTo>
                  <a:pt x="114681" y="27736"/>
                </a:lnTo>
                <a:lnTo>
                  <a:pt x="115150" y="27355"/>
                </a:lnTo>
                <a:lnTo>
                  <a:pt x="115227" y="27609"/>
                </a:lnTo>
                <a:lnTo>
                  <a:pt x="115227" y="27355"/>
                </a:lnTo>
                <a:lnTo>
                  <a:pt x="115595" y="27228"/>
                </a:lnTo>
                <a:lnTo>
                  <a:pt x="115658" y="27355"/>
                </a:lnTo>
                <a:lnTo>
                  <a:pt x="115887" y="27609"/>
                </a:lnTo>
                <a:lnTo>
                  <a:pt x="116255" y="27609"/>
                </a:lnTo>
                <a:lnTo>
                  <a:pt x="115227" y="28498"/>
                </a:lnTo>
                <a:lnTo>
                  <a:pt x="115785" y="28625"/>
                </a:lnTo>
                <a:lnTo>
                  <a:pt x="115620" y="29006"/>
                </a:lnTo>
                <a:lnTo>
                  <a:pt x="115125" y="29006"/>
                </a:lnTo>
                <a:lnTo>
                  <a:pt x="115023" y="29260"/>
                </a:lnTo>
                <a:lnTo>
                  <a:pt x="115671" y="29387"/>
                </a:lnTo>
                <a:lnTo>
                  <a:pt x="116128" y="29464"/>
                </a:lnTo>
                <a:lnTo>
                  <a:pt x="115951" y="29260"/>
                </a:lnTo>
                <a:lnTo>
                  <a:pt x="115976" y="29006"/>
                </a:lnTo>
                <a:lnTo>
                  <a:pt x="116370" y="29108"/>
                </a:lnTo>
                <a:lnTo>
                  <a:pt x="116687" y="28879"/>
                </a:lnTo>
                <a:lnTo>
                  <a:pt x="116471" y="29133"/>
                </a:lnTo>
                <a:lnTo>
                  <a:pt x="116357" y="29387"/>
                </a:lnTo>
                <a:lnTo>
                  <a:pt x="117386" y="29387"/>
                </a:lnTo>
                <a:lnTo>
                  <a:pt x="116992" y="29895"/>
                </a:lnTo>
                <a:lnTo>
                  <a:pt x="115760" y="30276"/>
                </a:lnTo>
                <a:lnTo>
                  <a:pt x="115366" y="31038"/>
                </a:lnTo>
                <a:lnTo>
                  <a:pt x="116687" y="31038"/>
                </a:lnTo>
                <a:lnTo>
                  <a:pt x="116535" y="31927"/>
                </a:lnTo>
                <a:lnTo>
                  <a:pt x="116700" y="31673"/>
                </a:lnTo>
                <a:lnTo>
                  <a:pt x="117233" y="31546"/>
                </a:lnTo>
                <a:lnTo>
                  <a:pt x="116865" y="32054"/>
                </a:lnTo>
                <a:lnTo>
                  <a:pt x="117119" y="32308"/>
                </a:lnTo>
                <a:lnTo>
                  <a:pt x="116687" y="32308"/>
                </a:lnTo>
                <a:lnTo>
                  <a:pt x="116560" y="32562"/>
                </a:lnTo>
                <a:lnTo>
                  <a:pt x="116319" y="32689"/>
                </a:lnTo>
                <a:lnTo>
                  <a:pt x="116636" y="32562"/>
                </a:lnTo>
                <a:lnTo>
                  <a:pt x="116357" y="33197"/>
                </a:lnTo>
                <a:lnTo>
                  <a:pt x="117233" y="33197"/>
                </a:lnTo>
                <a:lnTo>
                  <a:pt x="116713" y="33578"/>
                </a:lnTo>
                <a:lnTo>
                  <a:pt x="116547" y="34213"/>
                </a:lnTo>
                <a:lnTo>
                  <a:pt x="118008" y="34213"/>
                </a:lnTo>
                <a:lnTo>
                  <a:pt x="117957" y="34594"/>
                </a:lnTo>
                <a:lnTo>
                  <a:pt x="118935" y="34594"/>
                </a:lnTo>
                <a:lnTo>
                  <a:pt x="118973" y="34848"/>
                </a:lnTo>
                <a:lnTo>
                  <a:pt x="117932" y="34848"/>
                </a:lnTo>
                <a:lnTo>
                  <a:pt x="117259" y="34848"/>
                </a:lnTo>
                <a:lnTo>
                  <a:pt x="117157" y="34975"/>
                </a:lnTo>
                <a:lnTo>
                  <a:pt x="116789" y="34594"/>
                </a:lnTo>
                <a:lnTo>
                  <a:pt x="116738" y="34975"/>
                </a:lnTo>
                <a:lnTo>
                  <a:pt x="117043" y="34975"/>
                </a:lnTo>
                <a:lnTo>
                  <a:pt x="116776" y="35102"/>
                </a:lnTo>
                <a:lnTo>
                  <a:pt x="117652" y="35483"/>
                </a:lnTo>
                <a:lnTo>
                  <a:pt x="117259" y="35737"/>
                </a:lnTo>
                <a:lnTo>
                  <a:pt x="117906" y="35737"/>
                </a:lnTo>
                <a:lnTo>
                  <a:pt x="117983" y="36372"/>
                </a:lnTo>
                <a:lnTo>
                  <a:pt x="118440" y="36118"/>
                </a:lnTo>
                <a:lnTo>
                  <a:pt x="117119" y="36880"/>
                </a:lnTo>
                <a:lnTo>
                  <a:pt x="118567" y="38023"/>
                </a:lnTo>
                <a:lnTo>
                  <a:pt x="117373" y="38531"/>
                </a:lnTo>
                <a:lnTo>
                  <a:pt x="117462" y="38912"/>
                </a:lnTo>
                <a:lnTo>
                  <a:pt x="117576" y="39928"/>
                </a:lnTo>
                <a:lnTo>
                  <a:pt x="117449" y="39801"/>
                </a:lnTo>
                <a:lnTo>
                  <a:pt x="117360" y="39928"/>
                </a:lnTo>
                <a:lnTo>
                  <a:pt x="117411" y="39801"/>
                </a:lnTo>
                <a:lnTo>
                  <a:pt x="117297" y="39928"/>
                </a:lnTo>
                <a:lnTo>
                  <a:pt x="116941" y="40309"/>
                </a:lnTo>
                <a:lnTo>
                  <a:pt x="118605" y="40309"/>
                </a:lnTo>
                <a:lnTo>
                  <a:pt x="118071" y="40944"/>
                </a:lnTo>
                <a:lnTo>
                  <a:pt x="117322" y="41071"/>
                </a:lnTo>
                <a:lnTo>
                  <a:pt x="117500" y="40817"/>
                </a:lnTo>
                <a:lnTo>
                  <a:pt x="117462" y="40690"/>
                </a:lnTo>
                <a:lnTo>
                  <a:pt x="116039" y="40563"/>
                </a:lnTo>
                <a:lnTo>
                  <a:pt x="117513" y="41452"/>
                </a:lnTo>
                <a:lnTo>
                  <a:pt x="117055" y="41579"/>
                </a:lnTo>
                <a:lnTo>
                  <a:pt x="119456" y="41579"/>
                </a:lnTo>
                <a:lnTo>
                  <a:pt x="119456" y="2717"/>
                </a:lnTo>
                <a:lnTo>
                  <a:pt x="111290" y="0"/>
                </a:lnTo>
                <a:lnTo>
                  <a:pt x="103835" y="38"/>
                </a:lnTo>
                <a:lnTo>
                  <a:pt x="103835" y="19532"/>
                </a:lnTo>
                <a:lnTo>
                  <a:pt x="103708" y="20116"/>
                </a:lnTo>
                <a:lnTo>
                  <a:pt x="103682" y="19989"/>
                </a:lnTo>
                <a:lnTo>
                  <a:pt x="103568" y="19481"/>
                </a:lnTo>
                <a:lnTo>
                  <a:pt x="103822" y="19494"/>
                </a:lnTo>
                <a:lnTo>
                  <a:pt x="103835" y="38"/>
                </a:lnTo>
                <a:lnTo>
                  <a:pt x="95554" y="63"/>
                </a:lnTo>
                <a:lnTo>
                  <a:pt x="95554" y="19532"/>
                </a:lnTo>
                <a:lnTo>
                  <a:pt x="95364" y="19735"/>
                </a:lnTo>
                <a:lnTo>
                  <a:pt x="95148" y="19735"/>
                </a:lnTo>
                <a:lnTo>
                  <a:pt x="95326" y="19558"/>
                </a:lnTo>
                <a:lnTo>
                  <a:pt x="95554" y="19532"/>
                </a:lnTo>
                <a:lnTo>
                  <a:pt x="95554" y="63"/>
                </a:lnTo>
                <a:lnTo>
                  <a:pt x="94907" y="63"/>
                </a:lnTo>
                <a:lnTo>
                  <a:pt x="94907" y="20116"/>
                </a:lnTo>
                <a:lnTo>
                  <a:pt x="94576" y="19862"/>
                </a:lnTo>
                <a:lnTo>
                  <a:pt x="94310" y="19672"/>
                </a:lnTo>
                <a:lnTo>
                  <a:pt x="94767" y="19621"/>
                </a:lnTo>
                <a:lnTo>
                  <a:pt x="94907" y="20116"/>
                </a:lnTo>
                <a:lnTo>
                  <a:pt x="94907" y="63"/>
                </a:lnTo>
                <a:lnTo>
                  <a:pt x="93916" y="76"/>
                </a:lnTo>
                <a:lnTo>
                  <a:pt x="93916" y="19710"/>
                </a:lnTo>
                <a:lnTo>
                  <a:pt x="93840" y="19862"/>
                </a:lnTo>
                <a:lnTo>
                  <a:pt x="93599" y="19748"/>
                </a:lnTo>
                <a:lnTo>
                  <a:pt x="93916" y="19710"/>
                </a:lnTo>
                <a:lnTo>
                  <a:pt x="93916" y="76"/>
                </a:lnTo>
                <a:lnTo>
                  <a:pt x="93243" y="76"/>
                </a:lnTo>
                <a:lnTo>
                  <a:pt x="93243" y="19786"/>
                </a:lnTo>
                <a:lnTo>
                  <a:pt x="93167" y="20116"/>
                </a:lnTo>
                <a:lnTo>
                  <a:pt x="92951" y="19824"/>
                </a:lnTo>
                <a:lnTo>
                  <a:pt x="93243" y="19786"/>
                </a:lnTo>
                <a:lnTo>
                  <a:pt x="93243" y="76"/>
                </a:lnTo>
                <a:lnTo>
                  <a:pt x="91871" y="76"/>
                </a:lnTo>
                <a:lnTo>
                  <a:pt x="91871" y="19939"/>
                </a:lnTo>
                <a:lnTo>
                  <a:pt x="91833" y="20116"/>
                </a:lnTo>
                <a:lnTo>
                  <a:pt x="91744" y="19951"/>
                </a:lnTo>
                <a:lnTo>
                  <a:pt x="91871" y="19939"/>
                </a:lnTo>
                <a:lnTo>
                  <a:pt x="91871" y="76"/>
                </a:lnTo>
                <a:lnTo>
                  <a:pt x="90462" y="76"/>
                </a:lnTo>
                <a:lnTo>
                  <a:pt x="86372" y="533"/>
                </a:lnTo>
                <a:lnTo>
                  <a:pt x="86372" y="20586"/>
                </a:lnTo>
                <a:lnTo>
                  <a:pt x="85991" y="21005"/>
                </a:lnTo>
                <a:lnTo>
                  <a:pt x="85877" y="20878"/>
                </a:lnTo>
                <a:lnTo>
                  <a:pt x="85763" y="20751"/>
                </a:lnTo>
                <a:lnTo>
                  <a:pt x="86321" y="20586"/>
                </a:lnTo>
                <a:lnTo>
                  <a:pt x="86372" y="533"/>
                </a:lnTo>
                <a:lnTo>
                  <a:pt x="85394" y="635"/>
                </a:lnTo>
                <a:lnTo>
                  <a:pt x="78803" y="1612"/>
                </a:lnTo>
                <a:lnTo>
                  <a:pt x="57670" y="5092"/>
                </a:lnTo>
                <a:lnTo>
                  <a:pt x="56438" y="5245"/>
                </a:lnTo>
                <a:lnTo>
                  <a:pt x="70510" y="128574"/>
                </a:lnTo>
                <a:lnTo>
                  <a:pt x="93243" y="125971"/>
                </a:lnTo>
                <a:lnTo>
                  <a:pt x="87363" y="74460"/>
                </a:lnTo>
                <a:lnTo>
                  <a:pt x="98005" y="73787"/>
                </a:lnTo>
                <a:lnTo>
                  <a:pt x="101320" y="73456"/>
                </a:lnTo>
                <a:lnTo>
                  <a:pt x="140042" y="120624"/>
                </a:lnTo>
                <a:lnTo>
                  <a:pt x="165303" y="11774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8" name="bg object 88"/>
          <p:cNvSpPr/>
          <p:nvPr/>
        </p:nvSpPr>
        <p:spPr>
          <a:xfrm>
            <a:off x="2462885" y="1342554"/>
            <a:ext cx="201930" cy="160020"/>
          </a:xfrm>
          <a:custGeom>
            <a:avLst/>
            <a:gdLst/>
            <a:ahLst/>
            <a:cxnLst/>
            <a:rect l="l" t="t" r="r" b="b"/>
            <a:pathLst>
              <a:path w="201930" h="160019">
                <a:moveTo>
                  <a:pt x="533" y="35433"/>
                </a:moveTo>
                <a:lnTo>
                  <a:pt x="393" y="35001"/>
                </a:lnTo>
                <a:lnTo>
                  <a:pt x="88" y="35458"/>
                </a:lnTo>
                <a:lnTo>
                  <a:pt x="0" y="36576"/>
                </a:lnTo>
                <a:lnTo>
                  <a:pt x="419" y="37198"/>
                </a:lnTo>
                <a:lnTo>
                  <a:pt x="355" y="36334"/>
                </a:lnTo>
                <a:lnTo>
                  <a:pt x="533" y="35433"/>
                </a:lnTo>
                <a:close/>
              </a:path>
              <a:path w="201930" h="160019">
                <a:moveTo>
                  <a:pt x="1435" y="43408"/>
                </a:moveTo>
                <a:lnTo>
                  <a:pt x="1333" y="42964"/>
                </a:lnTo>
                <a:lnTo>
                  <a:pt x="1041" y="41694"/>
                </a:lnTo>
                <a:lnTo>
                  <a:pt x="495" y="40424"/>
                </a:lnTo>
                <a:lnTo>
                  <a:pt x="622" y="41694"/>
                </a:lnTo>
                <a:lnTo>
                  <a:pt x="977" y="44234"/>
                </a:lnTo>
                <a:lnTo>
                  <a:pt x="1333" y="44234"/>
                </a:lnTo>
                <a:lnTo>
                  <a:pt x="1066" y="42964"/>
                </a:lnTo>
                <a:lnTo>
                  <a:pt x="1435" y="43408"/>
                </a:lnTo>
                <a:close/>
              </a:path>
              <a:path w="201930" h="160019">
                <a:moveTo>
                  <a:pt x="2387" y="45504"/>
                </a:moveTo>
                <a:lnTo>
                  <a:pt x="2324" y="45085"/>
                </a:lnTo>
                <a:lnTo>
                  <a:pt x="1968" y="44234"/>
                </a:lnTo>
                <a:lnTo>
                  <a:pt x="1435" y="43408"/>
                </a:lnTo>
                <a:lnTo>
                  <a:pt x="1625" y="44234"/>
                </a:lnTo>
                <a:lnTo>
                  <a:pt x="2387" y="45504"/>
                </a:lnTo>
                <a:close/>
              </a:path>
              <a:path w="201930" h="160019">
                <a:moveTo>
                  <a:pt x="6946" y="100114"/>
                </a:moveTo>
                <a:lnTo>
                  <a:pt x="6591" y="98844"/>
                </a:lnTo>
                <a:lnTo>
                  <a:pt x="6781" y="100114"/>
                </a:lnTo>
                <a:lnTo>
                  <a:pt x="6946" y="100114"/>
                </a:lnTo>
                <a:close/>
              </a:path>
              <a:path w="201930" h="160019">
                <a:moveTo>
                  <a:pt x="11163" y="97574"/>
                </a:moveTo>
                <a:lnTo>
                  <a:pt x="11074" y="96304"/>
                </a:lnTo>
                <a:lnTo>
                  <a:pt x="10820" y="96304"/>
                </a:lnTo>
                <a:lnTo>
                  <a:pt x="11163" y="97574"/>
                </a:lnTo>
                <a:close/>
              </a:path>
              <a:path w="201930" h="160019">
                <a:moveTo>
                  <a:pt x="11645" y="31534"/>
                </a:moveTo>
                <a:lnTo>
                  <a:pt x="10528" y="31534"/>
                </a:lnTo>
                <a:lnTo>
                  <a:pt x="11315" y="32258"/>
                </a:lnTo>
                <a:lnTo>
                  <a:pt x="11645" y="31534"/>
                </a:lnTo>
                <a:close/>
              </a:path>
              <a:path w="201930" h="160019">
                <a:moveTo>
                  <a:pt x="11722" y="32639"/>
                </a:moveTo>
                <a:lnTo>
                  <a:pt x="11315" y="32258"/>
                </a:lnTo>
                <a:lnTo>
                  <a:pt x="11049" y="32804"/>
                </a:lnTo>
                <a:lnTo>
                  <a:pt x="11722" y="32639"/>
                </a:lnTo>
                <a:close/>
              </a:path>
              <a:path w="201930" h="160019">
                <a:moveTo>
                  <a:pt x="12496" y="151371"/>
                </a:moveTo>
                <a:lnTo>
                  <a:pt x="12458" y="150685"/>
                </a:lnTo>
                <a:lnTo>
                  <a:pt x="12128" y="149936"/>
                </a:lnTo>
                <a:lnTo>
                  <a:pt x="12496" y="151371"/>
                </a:lnTo>
                <a:close/>
              </a:path>
              <a:path w="201930" h="160019">
                <a:moveTo>
                  <a:pt x="15354" y="133134"/>
                </a:moveTo>
                <a:lnTo>
                  <a:pt x="15163" y="131864"/>
                </a:lnTo>
                <a:lnTo>
                  <a:pt x="14833" y="131864"/>
                </a:lnTo>
                <a:lnTo>
                  <a:pt x="14909" y="132308"/>
                </a:lnTo>
                <a:lnTo>
                  <a:pt x="15354" y="133134"/>
                </a:lnTo>
                <a:close/>
              </a:path>
              <a:path w="201930" h="160019">
                <a:moveTo>
                  <a:pt x="15481" y="129590"/>
                </a:moveTo>
                <a:lnTo>
                  <a:pt x="15443" y="129324"/>
                </a:lnTo>
                <a:lnTo>
                  <a:pt x="15481" y="129590"/>
                </a:lnTo>
                <a:close/>
              </a:path>
              <a:path w="201930" h="160019">
                <a:moveTo>
                  <a:pt x="15494" y="131864"/>
                </a:moveTo>
                <a:lnTo>
                  <a:pt x="14973" y="130594"/>
                </a:lnTo>
                <a:lnTo>
                  <a:pt x="15163" y="131864"/>
                </a:lnTo>
                <a:lnTo>
                  <a:pt x="15494" y="131864"/>
                </a:lnTo>
                <a:close/>
              </a:path>
              <a:path w="201930" h="160019">
                <a:moveTo>
                  <a:pt x="15887" y="130594"/>
                </a:moveTo>
                <a:lnTo>
                  <a:pt x="15481" y="129590"/>
                </a:lnTo>
                <a:lnTo>
                  <a:pt x="15595" y="130594"/>
                </a:lnTo>
                <a:lnTo>
                  <a:pt x="15887" y="130594"/>
                </a:lnTo>
                <a:close/>
              </a:path>
              <a:path w="201930" h="160019">
                <a:moveTo>
                  <a:pt x="17983" y="150914"/>
                </a:moveTo>
                <a:lnTo>
                  <a:pt x="17741" y="149644"/>
                </a:lnTo>
                <a:lnTo>
                  <a:pt x="17513" y="149644"/>
                </a:lnTo>
                <a:lnTo>
                  <a:pt x="17983" y="150914"/>
                </a:lnTo>
                <a:close/>
              </a:path>
              <a:path w="201930" h="160019">
                <a:moveTo>
                  <a:pt x="19354" y="154000"/>
                </a:moveTo>
                <a:lnTo>
                  <a:pt x="19011" y="154025"/>
                </a:lnTo>
                <a:lnTo>
                  <a:pt x="19037" y="154178"/>
                </a:lnTo>
                <a:lnTo>
                  <a:pt x="19354" y="154000"/>
                </a:lnTo>
                <a:close/>
              </a:path>
              <a:path w="201930" h="160019">
                <a:moveTo>
                  <a:pt x="25996" y="28994"/>
                </a:moveTo>
                <a:close/>
              </a:path>
              <a:path w="201930" h="160019">
                <a:moveTo>
                  <a:pt x="27901" y="28994"/>
                </a:moveTo>
                <a:lnTo>
                  <a:pt x="27330" y="27724"/>
                </a:lnTo>
                <a:lnTo>
                  <a:pt x="25996" y="28994"/>
                </a:lnTo>
                <a:lnTo>
                  <a:pt x="27901" y="28994"/>
                </a:lnTo>
                <a:close/>
              </a:path>
              <a:path w="201930" h="160019">
                <a:moveTo>
                  <a:pt x="31242" y="106464"/>
                </a:moveTo>
                <a:lnTo>
                  <a:pt x="30924" y="106845"/>
                </a:lnTo>
                <a:lnTo>
                  <a:pt x="31191" y="107734"/>
                </a:lnTo>
                <a:lnTo>
                  <a:pt x="31242" y="106464"/>
                </a:lnTo>
                <a:close/>
              </a:path>
              <a:path w="201930" h="160019">
                <a:moveTo>
                  <a:pt x="33604" y="131864"/>
                </a:moveTo>
                <a:lnTo>
                  <a:pt x="33439" y="132308"/>
                </a:lnTo>
                <a:lnTo>
                  <a:pt x="33350" y="133134"/>
                </a:lnTo>
                <a:lnTo>
                  <a:pt x="33604" y="131864"/>
                </a:lnTo>
                <a:close/>
              </a:path>
              <a:path w="201930" h="160019">
                <a:moveTo>
                  <a:pt x="33870" y="134404"/>
                </a:moveTo>
                <a:lnTo>
                  <a:pt x="33451" y="133134"/>
                </a:lnTo>
                <a:lnTo>
                  <a:pt x="33693" y="134404"/>
                </a:lnTo>
                <a:lnTo>
                  <a:pt x="33870" y="134404"/>
                </a:lnTo>
                <a:close/>
              </a:path>
              <a:path w="201930" h="160019">
                <a:moveTo>
                  <a:pt x="36093" y="148374"/>
                </a:moveTo>
                <a:lnTo>
                  <a:pt x="35941" y="147104"/>
                </a:lnTo>
                <a:lnTo>
                  <a:pt x="36017" y="148374"/>
                </a:lnTo>
                <a:close/>
              </a:path>
              <a:path w="201930" h="160019">
                <a:moveTo>
                  <a:pt x="36474" y="119341"/>
                </a:moveTo>
                <a:lnTo>
                  <a:pt x="36449" y="119164"/>
                </a:lnTo>
                <a:lnTo>
                  <a:pt x="36474" y="119341"/>
                </a:lnTo>
                <a:close/>
              </a:path>
              <a:path w="201930" h="160019">
                <a:moveTo>
                  <a:pt x="37477" y="26898"/>
                </a:moveTo>
                <a:lnTo>
                  <a:pt x="36804" y="26860"/>
                </a:lnTo>
                <a:lnTo>
                  <a:pt x="37058" y="26962"/>
                </a:lnTo>
                <a:lnTo>
                  <a:pt x="37477" y="26898"/>
                </a:lnTo>
                <a:close/>
              </a:path>
              <a:path w="201930" h="160019">
                <a:moveTo>
                  <a:pt x="40220" y="25793"/>
                </a:moveTo>
                <a:lnTo>
                  <a:pt x="39103" y="26111"/>
                </a:lnTo>
                <a:lnTo>
                  <a:pt x="39458" y="26771"/>
                </a:lnTo>
                <a:lnTo>
                  <a:pt x="40132" y="26593"/>
                </a:lnTo>
                <a:lnTo>
                  <a:pt x="40220" y="25793"/>
                </a:lnTo>
                <a:close/>
              </a:path>
              <a:path w="201930" h="160019">
                <a:moveTo>
                  <a:pt x="42710" y="104863"/>
                </a:moveTo>
                <a:lnTo>
                  <a:pt x="41871" y="105194"/>
                </a:lnTo>
                <a:lnTo>
                  <a:pt x="42621" y="105194"/>
                </a:lnTo>
                <a:lnTo>
                  <a:pt x="42710" y="104863"/>
                </a:lnTo>
                <a:close/>
              </a:path>
              <a:path w="201930" h="160019">
                <a:moveTo>
                  <a:pt x="44627" y="103924"/>
                </a:moveTo>
                <a:lnTo>
                  <a:pt x="42722" y="104813"/>
                </a:lnTo>
                <a:lnTo>
                  <a:pt x="44589" y="104089"/>
                </a:lnTo>
                <a:lnTo>
                  <a:pt x="44627" y="103924"/>
                </a:lnTo>
                <a:close/>
              </a:path>
              <a:path w="201930" h="160019">
                <a:moveTo>
                  <a:pt x="48717" y="102654"/>
                </a:moveTo>
                <a:lnTo>
                  <a:pt x="48488" y="101422"/>
                </a:lnTo>
                <a:lnTo>
                  <a:pt x="48717" y="102654"/>
                </a:lnTo>
                <a:close/>
              </a:path>
              <a:path w="201930" h="160019">
                <a:moveTo>
                  <a:pt x="49657" y="26225"/>
                </a:moveTo>
                <a:lnTo>
                  <a:pt x="49149" y="26263"/>
                </a:lnTo>
                <a:lnTo>
                  <a:pt x="49288" y="26339"/>
                </a:lnTo>
                <a:lnTo>
                  <a:pt x="49453" y="26263"/>
                </a:lnTo>
                <a:lnTo>
                  <a:pt x="49657" y="26225"/>
                </a:lnTo>
                <a:close/>
              </a:path>
              <a:path w="201930" h="160019">
                <a:moveTo>
                  <a:pt x="49771" y="103924"/>
                </a:moveTo>
                <a:lnTo>
                  <a:pt x="49301" y="102654"/>
                </a:lnTo>
                <a:lnTo>
                  <a:pt x="49276" y="103428"/>
                </a:lnTo>
                <a:lnTo>
                  <a:pt x="49720" y="103924"/>
                </a:lnTo>
                <a:close/>
              </a:path>
              <a:path w="201930" h="160019">
                <a:moveTo>
                  <a:pt x="49999" y="105194"/>
                </a:moveTo>
                <a:lnTo>
                  <a:pt x="49720" y="103924"/>
                </a:lnTo>
                <a:lnTo>
                  <a:pt x="49631" y="104559"/>
                </a:lnTo>
                <a:lnTo>
                  <a:pt x="49999" y="105194"/>
                </a:lnTo>
                <a:close/>
              </a:path>
              <a:path w="201930" h="160019">
                <a:moveTo>
                  <a:pt x="50050" y="26339"/>
                </a:moveTo>
                <a:lnTo>
                  <a:pt x="49682" y="26225"/>
                </a:lnTo>
                <a:lnTo>
                  <a:pt x="50050" y="26339"/>
                </a:lnTo>
                <a:close/>
              </a:path>
              <a:path w="201930" h="160019">
                <a:moveTo>
                  <a:pt x="50660" y="103924"/>
                </a:moveTo>
                <a:lnTo>
                  <a:pt x="50279" y="103924"/>
                </a:lnTo>
                <a:lnTo>
                  <a:pt x="49771" y="103924"/>
                </a:lnTo>
                <a:lnTo>
                  <a:pt x="50241" y="105194"/>
                </a:lnTo>
                <a:lnTo>
                  <a:pt x="50660" y="103924"/>
                </a:lnTo>
                <a:close/>
              </a:path>
              <a:path w="201930" h="160019">
                <a:moveTo>
                  <a:pt x="52603" y="105054"/>
                </a:moveTo>
                <a:lnTo>
                  <a:pt x="51130" y="103327"/>
                </a:lnTo>
                <a:lnTo>
                  <a:pt x="51168" y="103657"/>
                </a:lnTo>
                <a:lnTo>
                  <a:pt x="51142" y="103924"/>
                </a:lnTo>
                <a:lnTo>
                  <a:pt x="51092" y="104140"/>
                </a:lnTo>
                <a:lnTo>
                  <a:pt x="51295" y="103720"/>
                </a:lnTo>
                <a:lnTo>
                  <a:pt x="52603" y="105054"/>
                </a:lnTo>
                <a:close/>
              </a:path>
              <a:path w="201930" h="160019">
                <a:moveTo>
                  <a:pt x="59397" y="113385"/>
                </a:moveTo>
                <a:lnTo>
                  <a:pt x="59372" y="112941"/>
                </a:lnTo>
                <a:lnTo>
                  <a:pt x="59245" y="112814"/>
                </a:lnTo>
                <a:lnTo>
                  <a:pt x="59397" y="113385"/>
                </a:lnTo>
                <a:close/>
              </a:path>
              <a:path w="201930" h="160019">
                <a:moveTo>
                  <a:pt x="60566" y="114084"/>
                </a:moveTo>
                <a:lnTo>
                  <a:pt x="59359" y="112814"/>
                </a:lnTo>
                <a:lnTo>
                  <a:pt x="59372" y="112941"/>
                </a:lnTo>
                <a:lnTo>
                  <a:pt x="60566" y="114084"/>
                </a:lnTo>
                <a:close/>
              </a:path>
              <a:path w="201930" h="160019">
                <a:moveTo>
                  <a:pt x="61010" y="115354"/>
                </a:moveTo>
                <a:lnTo>
                  <a:pt x="59867" y="114084"/>
                </a:lnTo>
                <a:lnTo>
                  <a:pt x="59969" y="114427"/>
                </a:lnTo>
                <a:lnTo>
                  <a:pt x="61010" y="115354"/>
                </a:lnTo>
                <a:close/>
              </a:path>
              <a:path w="201930" h="160019">
                <a:moveTo>
                  <a:pt x="63284" y="27520"/>
                </a:moveTo>
                <a:lnTo>
                  <a:pt x="63017" y="27228"/>
                </a:lnTo>
                <a:lnTo>
                  <a:pt x="63169" y="27470"/>
                </a:lnTo>
                <a:close/>
              </a:path>
              <a:path w="201930" h="160019">
                <a:moveTo>
                  <a:pt x="64897" y="120434"/>
                </a:moveTo>
                <a:lnTo>
                  <a:pt x="64503" y="120142"/>
                </a:lnTo>
                <a:lnTo>
                  <a:pt x="64706" y="120434"/>
                </a:lnTo>
                <a:lnTo>
                  <a:pt x="64897" y="120434"/>
                </a:lnTo>
                <a:close/>
              </a:path>
              <a:path w="201930" h="160019">
                <a:moveTo>
                  <a:pt x="68046" y="97574"/>
                </a:moveTo>
                <a:lnTo>
                  <a:pt x="67906" y="97370"/>
                </a:lnTo>
                <a:lnTo>
                  <a:pt x="67703" y="97574"/>
                </a:lnTo>
                <a:lnTo>
                  <a:pt x="68046" y="97574"/>
                </a:lnTo>
                <a:close/>
              </a:path>
              <a:path w="201930" h="160019">
                <a:moveTo>
                  <a:pt x="68326" y="35344"/>
                </a:moveTo>
                <a:lnTo>
                  <a:pt x="66725" y="34074"/>
                </a:lnTo>
                <a:lnTo>
                  <a:pt x="66408" y="35344"/>
                </a:lnTo>
                <a:lnTo>
                  <a:pt x="68326" y="35344"/>
                </a:lnTo>
                <a:close/>
              </a:path>
              <a:path w="201930" h="160019">
                <a:moveTo>
                  <a:pt x="70370" y="35661"/>
                </a:moveTo>
                <a:lnTo>
                  <a:pt x="69799" y="35344"/>
                </a:lnTo>
                <a:lnTo>
                  <a:pt x="68326" y="35344"/>
                </a:lnTo>
                <a:lnTo>
                  <a:pt x="69926" y="36614"/>
                </a:lnTo>
                <a:lnTo>
                  <a:pt x="70370" y="35661"/>
                </a:lnTo>
                <a:close/>
              </a:path>
              <a:path w="201930" h="160019">
                <a:moveTo>
                  <a:pt x="70866" y="95516"/>
                </a:moveTo>
                <a:lnTo>
                  <a:pt x="69938" y="95910"/>
                </a:lnTo>
                <a:lnTo>
                  <a:pt x="70002" y="96100"/>
                </a:lnTo>
                <a:lnTo>
                  <a:pt x="70866" y="95516"/>
                </a:lnTo>
                <a:close/>
              </a:path>
              <a:path w="201930" h="160019">
                <a:moveTo>
                  <a:pt x="73596" y="89611"/>
                </a:moveTo>
                <a:lnTo>
                  <a:pt x="72910" y="89954"/>
                </a:lnTo>
                <a:lnTo>
                  <a:pt x="73317" y="89954"/>
                </a:lnTo>
                <a:lnTo>
                  <a:pt x="73596" y="89611"/>
                </a:lnTo>
                <a:close/>
              </a:path>
              <a:path w="201930" h="160019">
                <a:moveTo>
                  <a:pt x="75412" y="88684"/>
                </a:moveTo>
                <a:lnTo>
                  <a:pt x="74333" y="88684"/>
                </a:lnTo>
                <a:lnTo>
                  <a:pt x="73596" y="89611"/>
                </a:lnTo>
                <a:lnTo>
                  <a:pt x="75412" y="88684"/>
                </a:lnTo>
                <a:close/>
              </a:path>
              <a:path w="201930" h="160019">
                <a:moveTo>
                  <a:pt x="75819" y="133235"/>
                </a:moveTo>
                <a:lnTo>
                  <a:pt x="75692" y="133235"/>
                </a:lnTo>
                <a:lnTo>
                  <a:pt x="75819" y="133235"/>
                </a:lnTo>
                <a:close/>
              </a:path>
              <a:path w="201930" h="160019">
                <a:moveTo>
                  <a:pt x="76111" y="87033"/>
                </a:moveTo>
                <a:lnTo>
                  <a:pt x="75222" y="87439"/>
                </a:lnTo>
                <a:lnTo>
                  <a:pt x="75272" y="88112"/>
                </a:lnTo>
                <a:lnTo>
                  <a:pt x="76111" y="87033"/>
                </a:lnTo>
                <a:close/>
              </a:path>
              <a:path w="201930" h="160019">
                <a:moveTo>
                  <a:pt x="80479" y="45504"/>
                </a:moveTo>
                <a:close/>
              </a:path>
              <a:path w="201930" h="160019">
                <a:moveTo>
                  <a:pt x="80822" y="46774"/>
                </a:moveTo>
                <a:lnTo>
                  <a:pt x="80454" y="45504"/>
                </a:lnTo>
                <a:lnTo>
                  <a:pt x="80289" y="45504"/>
                </a:lnTo>
                <a:lnTo>
                  <a:pt x="80454" y="46774"/>
                </a:lnTo>
                <a:lnTo>
                  <a:pt x="80822" y="46774"/>
                </a:lnTo>
                <a:close/>
              </a:path>
              <a:path w="201930" h="160019">
                <a:moveTo>
                  <a:pt x="80975" y="140754"/>
                </a:moveTo>
                <a:lnTo>
                  <a:pt x="80314" y="140754"/>
                </a:lnTo>
                <a:lnTo>
                  <a:pt x="80962" y="141605"/>
                </a:lnTo>
                <a:lnTo>
                  <a:pt x="80975" y="140754"/>
                </a:lnTo>
                <a:close/>
              </a:path>
              <a:path w="201930" h="160019">
                <a:moveTo>
                  <a:pt x="81280" y="142024"/>
                </a:moveTo>
                <a:lnTo>
                  <a:pt x="80962" y="141605"/>
                </a:lnTo>
                <a:lnTo>
                  <a:pt x="81280" y="142024"/>
                </a:lnTo>
                <a:close/>
              </a:path>
              <a:path w="201930" h="160019">
                <a:moveTo>
                  <a:pt x="81864" y="142024"/>
                </a:moveTo>
                <a:lnTo>
                  <a:pt x="81114" y="140754"/>
                </a:lnTo>
                <a:lnTo>
                  <a:pt x="80975" y="140754"/>
                </a:lnTo>
                <a:lnTo>
                  <a:pt x="81864" y="142024"/>
                </a:lnTo>
                <a:close/>
              </a:path>
              <a:path w="201930" h="160019">
                <a:moveTo>
                  <a:pt x="82613" y="42964"/>
                </a:moveTo>
                <a:lnTo>
                  <a:pt x="82016" y="41694"/>
                </a:lnTo>
                <a:lnTo>
                  <a:pt x="81826" y="41694"/>
                </a:lnTo>
                <a:lnTo>
                  <a:pt x="82613" y="42964"/>
                </a:lnTo>
                <a:close/>
              </a:path>
              <a:path w="201930" h="160019">
                <a:moveTo>
                  <a:pt x="83121" y="42252"/>
                </a:moveTo>
                <a:lnTo>
                  <a:pt x="82854" y="41668"/>
                </a:lnTo>
                <a:lnTo>
                  <a:pt x="82943" y="41922"/>
                </a:lnTo>
                <a:lnTo>
                  <a:pt x="83121" y="42252"/>
                </a:lnTo>
                <a:close/>
              </a:path>
              <a:path w="201930" h="160019">
                <a:moveTo>
                  <a:pt x="83654" y="83629"/>
                </a:moveTo>
                <a:lnTo>
                  <a:pt x="83045" y="84772"/>
                </a:lnTo>
                <a:lnTo>
                  <a:pt x="82854" y="85204"/>
                </a:lnTo>
                <a:lnTo>
                  <a:pt x="83654" y="83629"/>
                </a:lnTo>
                <a:close/>
              </a:path>
              <a:path w="201930" h="160019">
                <a:moveTo>
                  <a:pt x="83769" y="54000"/>
                </a:moveTo>
                <a:lnTo>
                  <a:pt x="83642" y="53124"/>
                </a:lnTo>
                <a:lnTo>
                  <a:pt x="83337" y="53124"/>
                </a:lnTo>
                <a:lnTo>
                  <a:pt x="83769" y="54000"/>
                </a:lnTo>
                <a:close/>
              </a:path>
              <a:path w="201930" h="160019">
                <a:moveTo>
                  <a:pt x="83972" y="54394"/>
                </a:moveTo>
                <a:lnTo>
                  <a:pt x="83769" y="54000"/>
                </a:lnTo>
                <a:lnTo>
                  <a:pt x="83832" y="54394"/>
                </a:lnTo>
                <a:lnTo>
                  <a:pt x="83972" y="54394"/>
                </a:lnTo>
                <a:close/>
              </a:path>
              <a:path w="201930" h="160019">
                <a:moveTo>
                  <a:pt x="84188" y="74460"/>
                </a:moveTo>
                <a:lnTo>
                  <a:pt x="83959" y="74980"/>
                </a:lnTo>
                <a:lnTo>
                  <a:pt x="83769" y="75387"/>
                </a:lnTo>
                <a:lnTo>
                  <a:pt x="84099" y="75526"/>
                </a:lnTo>
                <a:lnTo>
                  <a:pt x="84137" y="75133"/>
                </a:lnTo>
                <a:lnTo>
                  <a:pt x="84162" y="74764"/>
                </a:lnTo>
                <a:lnTo>
                  <a:pt x="84188" y="74460"/>
                </a:lnTo>
                <a:close/>
              </a:path>
              <a:path w="201930" h="160019">
                <a:moveTo>
                  <a:pt x="84391" y="82334"/>
                </a:moveTo>
                <a:lnTo>
                  <a:pt x="82918" y="83604"/>
                </a:lnTo>
                <a:lnTo>
                  <a:pt x="82867" y="84874"/>
                </a:lnTo>
                <a:lnTo>
                  <a:pt x="84391" y="82334"/>
                </a:lnTo>
                <a:close/>
              </a:path>
              <a:path w="201930" h="160019">
                <a:moveTo>
                  <a:pt x="84531" y="111836"/>
                </a:moveTo>
                <a:lnTo>
                  <a:pt x="84442" y="111975"/>
                </a:lnTo>
                <a:lnTo>
                  <a:pt x="84531" y="111836"/>
                </a:lnTo>
                <a:close/>
              </a:path>
              <a:path w="201930" h="160019">
                <a:moveTo>
                  <a:pt x="84670" y="73025"/>
                </a:moveTo>
                <a:lnTo>
                  <a:pt x="84391" y="73545"/>
                </a:lnTo>
                <a:lnTo>
                  <a:pt x="84264" y="74002"/>
                </a:lnTo>
                <a:lnTo>
                  <a:pt x="84188" y="74447"/>
                </a:lnTo>
                <a:lnTo>
                  <a:pt x="84632" y="73507"/>
                </a:lnTo>
                <a:lnTo>
                  <a:pt x="84670" y="73025"/>
                </a:lnTo>
                <a:close/>
              </a:path>
              <a:path w="201930" h="160019">
                <a:moveTo>
                  <a:pt x="85090" y="114249"/>
                </a:moveTo>
                <a:lnTo>
                  <a:pt x="85064" y="114084"/>
                </a:lnTo>
                <a:lnTo>
                  <a:pt x="85090" y="114249"/>
                </a:lnTo>
                <a:close/>
              </a:path>
              <a:path w="201930" h="160019">
                <a:moveTo>
                  <a:pt x="85331" y="150914"/>
                </a:moveTo>
                <a:lnTo>
                  <a:pt x="84569" y="150418"/>
                </a:lnTo>
                <a:lnTo>
                  <a:pt x="84747" y="150914"/>
                </a:lnTo>
                <a:lnTo>
                  <a:pt x="85331" y="150914"/>
                </a:lnTo>
                <a:close/>
              </a:path>
              <a:path w="201930" h="160019">
                <a:moveTo>
                  <a:pt x="85585" y="115354"/>
                </a:moveTo>
                <a:lnTo>
                  <a:pt x="85090" y="114249"/>
                </a:lnTo>
                <a:lnTo>
                  <a:pt x="85229" y="115354"/>
                </a:lnTo>
                <a:lnTo>
                  <a:pt x="85585" y="115354"/>
                </a:lnTo>
                <a:close/>
              </a:path>
              <a:path w="201930" h="160019">
                <a:moveTo>
                  <a:pt x="86131" y="117563"/>
                </a:moveTo>
                <a:lnTo>
                  <a:pt x="85839" y="116624"/>
                </a:lnTo>
                <a:lnTo>
                  <a:pt x="85242" y="115354"/>
                </a:lnTo>
                <a:lnTo>
                  <a:pt x="85178" y="115608"/>
                </a:lnTo>
                <a:lnTo>
                  <a:pt x="85572" y="116560"/>
                </a:lnTo>
                <a:lnTo>
                  <a:pt x="84975" y="116395"/>
                </a:lnTo>
                <a:lnTo>
                  <a:pt x="84912" y="116624"/>
                </a:lnTo>
                <a:lnTo>
                  <a:pt x="84734" y="116624"/>
                </a:lnTo>
                <a:lnTo>
                  <a:pt x="86131" y="117563"/>
                </a:lnTo>
                <a:close/>
              </a:path>
              <a:path w="201930" h="160019">
                <a:moveTo>
                  <a:pt x="86233" y="46520"/>
                </a:moveTo>
                <a:lnTo>
                  <a:pt x="86106" y="45504"/>
                </a:lnTo>
                <a:lnTo>
                  <a:pt x="85813" y="45504"/>
                </a:lnTo>
                <a:lnTo>
                  <a:pt x="86233" y="46520"/>
                </a:lnTo>
                <a:close/>
              </a:path>
              <a:path w="201930" h="160019">
                <a:moveTo>
                  <a:pt x="86334" y="46774"/>
                </a:moveTo>
                <a:lnTo>
                  <a:pt x="86233" y="46520"/>
                </a:lnTo>
                <a:lnTo>
                  <a:pt x="86258" y="46774"/>
                </a:lnTo>
                <a:close/>
              </a:path>
              <a:path w="201930" h="160019">
                <a:moveTo>
                  <a:pt x="87122" y="74714"/>
                </a:moveTo>
                <a:lnTo>
                  <a:pt x="86563" y="75984"/>
                </a:lnTo>
                <a:lnTo>
                  <a:pt x="86753" y="75984"/>
                </a:lnTo>
                <a:lnTo>
                  <a:pt x="87122" y="74714"/>
                </a:lnTo>
                <a:close/>
              </a:path>
              <a:path w="201930" h="160019">
                <a:moveTo>
                  <a:pt x="87680" y="117563"/>
                </a:moveTo>
                <a:lnTo>
                  <a:pt x="86614" y="115354"/>
                </a:lnTo>
                <a:lnTo>
                  <a:pt x="86106" y="116624"/>
                </a:lnTo>
                <a:lnTo>
                  <a:pt x="86499" y="117563"/>
                </a:lnTo>
                <a:lnTo>
                  <a:pt x="87680" y="117563"/>
                </a:lnTo>
                <a:close/>
              </a:path>
              <a:path w="201930" h="160019">
                <a:moveTo>
                  <a:pt x="87871" y="74714"/>
                </a:moveTo>
                <a:lnTo>
                  <a:pt x="87706" y="73444"/>
                </a:lnTo>
                <a:lnTo>
                  <a:pt x="87579" y="73444"/>
                </a:lnTo>
                <a:lnTo>
                  <a:pt x="87528" y="74714"/>
                </a:lnTo>
                <a:lnTo>
                  <a:pt x="87871" y="74714"/>
                </a:lnTo>
                <a:close/>
              </a:path>
              <a:path w="201930" h="160019">
                <a:moveTo>
                  <a:pt x="88163" y="50139"/>
                </a:moveTo>
                <a:lnTo>
                  <a:pt x="88074" y="49936"/>
                </a:lnTo>
                <a:lnTo>
                  <a:pt x="87947" y="49720"/>
                </a:lnTo>
                <a:lnTo>
                  <a:pt x="88163" y="50139"/>
                </a:lnTo>
                <a:close/>
              </a:path>
              <a:path w="201930" h="160019">
                <a:moveTo>
                  <a:pt x="89204" y="122974"/>
                </a:moveTo>
                <a:close/>
              </a:path>
              <a:path w="201930" h="160019">
                <a:moveTo>
                  <a:pt x="89395" y="55664"/>
                </a:moveTo>
                <a:lnTo>
                  <a:pt x="89242" y="54851"/>
                </a:lnTo>
                <a:lnTo>
                  <a:pt x="89230" y="54724"/>
                </a:lnTo>
                <a:lnTo>
                  <a:pt x="89103" y="54394"/>
                </a:lnTo>
                <a:lnTo>
                  <a:pt x="88671" y="54394"/>
                </a:lnTo>
                <a:lnTo>
                  <a:pt x="88531" y="53124"/>
                </a:lnTo>
                <a:lnTo>
                  <a:pt x="88252" y="53124"/>
                </a:lnTo>
                <a:lnTo>
                  <a:pt x="88049" y="54394"/>
                </a:lnTo>
                <a:lnTo>
                  <a:pt x="87249" y="53124"/>
                </a:lnTo>
                <a:lnTo>
                  <a:pt x="87299" y="52451"/>
                </a:lnTo>
                <a:lnTo>
                  <a:pt x="87490" y="53124"/>
                </a:lnTo>
                <a:lnTo>
                  <a:pt x="87376" y="49314"/>
                </a:lnTo>
                <a:lnTo>
                  <a:pt x="88176" y="51854"/>
                </a:lnTo>
                <a:lnTo>
                  <a:pt x="87833" y="50584"/>
                </a:lnTo>
                <a:lnTo>
                  <a:pt x="87528" y="48044"/>
                </a:lnTo>
                <a:lnTo>
                  <a:pt x="87020" y="48971"/>
                </a:lnTo>
                <a:lnTo>
                  <a:pt x="87020" y="51485"/>
                </a:lnTo>
                <a:lnTo>
                  <a:pt x="86258" y="50584"/>
                </a:lnTo>
                <a:lnTo>
                  <a:pt x="86766" y="50584"/>
                </a:lnTo>
                <a:lnTo>
                  <a:pt x="87020" y="51485"/>
                </a:lnTo>
                <a:lnTo>
                  <a:pt x="87020" y="48971"/>
                </a:lnTo>
                <a:lnTo>
                  <a:pt x="86829" y="49314"/>
                </a:lnTo>
                <a:lnTo>
                  <a:pt x="86283" y="48044"/>
                </a:lnTo>
                <a:lnTo>
                  <a:pt x="85737" y="46774"/>
                </a:lnTo>
                <a:lnTo>
                  <a:pt x="85471" y="46774"/>
                </a:lnTo>
                <a:lnTo>
                  <a:pt x="84734" y="45504"/>
                </a:lnTo>
                <a:lnTo>
                  <a:pt x="84201" y="42964"/>
                </a:lnTo>
                <a:lnTo>
                  <a:pt x="83629" y="44234"/>
                </a:lnTo>
                <a:lnTo>
                  <a:pt x="83121" y="42964"/>
                </a:lnTo>
                <a:lnTo>
                  <a:pt x="83604" y="44234"/>
                </a:lnTo>
                <a:lnTo>
                  <a:pt x="83070" y="44234"/>
                </a:lnTo>
                <a:lnTo>
                  <a:pt x="82613" y="42964"/>
                </a:lnTo>
                <a:lnTo>
                  <a:pt x="82486" y="42964"/>
                </a:lnTo>
                <a:lnTo>
                  <a:pt x="81229" y="41694"/>
                </a:lnTo>
                <a:lnTo>
                  <a:pt x="81191" y="39154"/>
                </a:lnTo>
                <a:lnTo>
                  <a:pt x="79502" y="37884"/>
                </a:lnTo>
                <a:lnTo>
                  <a:pt x="80010" y="37884"/>
                </a:lnTo>
                <a:lnTo>
                  <a:pt x="79527" y="36614"/>
                </a:lnTo>
                <a:lnTo>
                  <a:pt x="77571" y="35420"/>
                </a:lnTo>
                <a:lnTo>
                  <a:pt x="77571" y="36614"/>
                </a:lnTo>
                <a:lnTo>
                  <a:pt x="77190" y="36614"/>
                </a:lnTo>
                <a:lnTo>
                  <a:pt x="76733" y="35636"/>
                </a:lnTo>
                <a:lnTo>
                  <a:pt x="77571" y="36614"/>
                </a:lnTo>
                <a:lnTo>
                  <a:pt x="77571" y="35420"/>
                </a:lnTo>
                <a:lnTo>
                  <a:pt x="78130" y="34074"/>
                </a:lnTo>
                <a:lnTo>
                  <a:pt x="75780" y="34074"/>
                </a:lnTo>
                <a:lnTo>
                  <a:pt x="76898" y="35344"/>
                </a:lnTo>
                <a:lnTo>
                  <a:pt x="76593" y="35344"/>
                </a:lnTo>
                <a:lnTo>
                  <a:pt x="74549" y="35344"/>
                </a:lnTo>
                <a:lnTo>
                  <a:pt x="73393" y="34074"/>
                </a:lnTo>
                <a:lnTo>
                  <a:pt x="74142" y="32804"/>
                </a:lnTo>
                <a:lnTo>
                  <a:pt x="72047" y="31534"/>
                </a:lnTo>
                <a:lnTo>
                  <a:pt x="69532" y="31534"/>
                </a:lnTo>
                <a:lnTo>
                  <a:pt x="66357" y="28994"/>
                </a:lnTo>
                <a:lnTo>
                  <a:pt x="67335" y="30264"/>
                </a:lnTo>
                <a:lnTo>
                  <a:pt x="66725" y="30264"/>
                </a:lnTo>
                <a:lnTo>
                  <a:pt x="65278" y="28994"/>
                </a:lnTo>
                <a:lnTo>
                  <a:pt x="63690" y="28994"/>
                </a:lnTo>
                <a:lnTo>
                  <a:pt x="63296" y="27724"/>
                </a:lnTo>
                <a:lnTo>
                  <a:pt x="63271" y="28994"/>
                </a:lnTo>
                <a:lnTo>
                  <a:pt x="60769" y="27724"/>
                </a:lnTo>
                <a:lnTo>
                  <a:pt x="58851" y="27724"/>
                </a:lnTo>
                <a:lnTo>
                  <a:pt x="56070" y="26454"/>
                </a:lnTo>
                <a:lnTo>
                  <a:pt x="55499" y="27724"/>
                </a:lnTo>
                <a:lnTo>
                  <a:pt x="53721" y="27724"/>
                </a:lnTo>
                <a:lnTo>
                  <a:pt x="52514" y="26454"/>
                </a:lnTo>
                <a:lnTo>
                  <a:pt x="52095" y="26454"/>
                </a:lnTo>
                <a:lnTo>
                  <a:pt x="50088" y="27724"/>
                </a:lnTo>
                <a:lnTo>
                  <a:pt x="49288" y="26454"/>
                </a:lnTo>
                <a:lnTo>
                  <a:pt x="48907" y="27724"/>
                </a:lnTo>
                <a:lnTo>
                  <a:pt x="47091" y="27724"/>
                </a:lnTo>
                <a:lnTo>
                  <a:pt x="44335" y="26454"/>
                </a:lnTo>
                <a:lnTo>
                  <a:pt x="39509" y="28994"/>
                </a:lnTo>
                <a:lnTo>
                  <a:pt x="37045" y="27724"/>
                </a:lnTo>
                <a:lnTo>
                  <a:pt x="31153" y="28994"/>
                </a:lnTo>
                <a:lnTo>
                  <a:pt x="29044" y="28994"/>
                </a:lnTo>
                <a:lnTo>
                  <a:pt x="30175" y="30264"/>
                </a:lnTo>
                <a:lnTo>
                  <a:pt x="27406" y="30264"/>
                </a:lnTo>
                <a:lnTo>
                  <a:pt x="25971" y="29019"/>
                </a:lnTo>
                <a:lnTo>
                  <a:pt x="24650" y="30264"/>
                </a:lnTo>
                <a:lnTo>
                  <a:pt x="22720" y="28994"/>
                </a:lnTo>
                <a:lnTo>
                  <a:pt x="21678" y="28994"/>
                </a:lnTo>
                <a:lnTo>
                  <a:pt x="19824" y="30264"/>
                </a:lnTo>
                <a:lnTo>
                  <a:pt x="17513" y="30264"/>
                </a:lnTo>
                <a:lnTo>
                  <a:pt x="16065" y="31534"/>
                </a:lnTo>
                <a:lnTo>
                  <a:pt x="11722" y="32639"/>
                </a:lnTo>
                <a:lnTo>
                  <a:pt x="11912" y="32804"/>
                </a:lnTo>
                <a:lnTo>
                  <a:pt x="11049" y="32804"/>
                </a:lnTo>
                <a:lnTo>
                  <a:pt x="7874" y="32804"/>
                </a:lnTo>
                <a:lnTo>
                  <a:pt x="7607" y="31534"/>
                </a:lnTo>
                <a:lnTo>
                  <a:pt x="3860" y="31534"/>
                </a:lnTo>
                <a:lnTo>
                  <a:pt x="3505" y="32804"/>
                </a:lnTo>
                <a:lnTo>
                  <a:pt x="406" y="34074"/>
                </a:lnTo>
                <a:lnTo>
                  <a:pt x="711" y="35344"/>
                </a:lnTo>
                <a:lnTo>
                  <a:pt x="1041" y="35344"/>
                </a:lnTo>
                <a:lnTo>
                  <a:pt x="2070" y="36614"/>
                </a:lnTo>
                <a:lnTo>
                  <a:pt x="711" y="36614"/>
                </a:lnTo>
                <a:lnTo>
                  <a:pt x="1536" y="39154"/>
                </a:lnTo>
                <a:lnTo>
                  <a:pt x="736" y="39154"/>
                </a:lnTo>
                <a:lnTo>
                  <a:pt x="1066" y="40424"/>
                </a:lnTo>
                <a:lnTo>
                  <a:pt x="2006" y="42964"/>
                </a:lnTo>
                <a:lnTo>
                  <a:pt x="2324" y="45085"/>
                </a:lnTo>
                <a:lnTo>
                  <a:pt x="2501" y="45504"/>
                </a:lnTo>
                <a:lnTo>
                  <a:pt x="2743" y="48044"/>
                </a:lnTo>
                <a:lnTo>
                  <a:pt x="1028" y="48044"/>
                </a:lnTo>
                <a:lnTo>
                  <a:pt x="2971" y="54394"/>
                </a:lnTo>
                <a:lnTo>
                  <a:pt x="1854" y="55664"/>
                </a:lnTo>
                <a:lnTo>
                  <a:pt x="2908" y="59474"/>
                </a:lnTo>
                <a:lnTo>
                  <a:pt x="2463" y="63284"/>
                </a:lnTo>
                <a:lnTo>
                  <a:pt x="3060" y="67094"/>
                </a:lnTo>
                <a:lnTo>
                  <a:pt x="4178" y="65824"/>
                </a:lnTo>
                <a:lnTo>
                  <a:pt x="3517" y="67589"/>
                </a:lnTo>
                <a:lnTo>
                  <a:pt x="3251" y="68364"/>
                </a:lnTo>
                <a:lnTo>
                  <a:pt x="3441" y="68364"/>
                </a:lnTo>
                <a:lnTo>
                  <a:pt x="3365" y="69443"/>
                </a:lnTo>
                <a:lnTo>
                  <a:pt x="3644" y="68364"/>
                </a:lnTo>
                <a:lnTo>
                  <a:pt x="3810" y="68364"/>
                </a:lnTo>
                <a:lnTo>
                  <a:pt x="4343" y="71729"/>
                </a:lnTo>
                <a:lnTo>
                  <a:pt x="4673" y="69697"/>
                </a:lnTo>
                <a:lnTo>
                  <a:pt x="4699" y="69481"/>
                </a:lnTo>
                <a:lnTo>
                  <a:pt x="4483" y="69697"/>
                </a:lnTo>
                <a:lnTo>
                  <a:pt x="3860" y="68364"/>
                </a:lnTo>
                <a:lnTo>
                  <a:pt x="4546" y="68364"/>
                </a:lnTo>
                <a:lnTo>
                  <a:pt x="4749" y="69634"/>
                </a:lnTo>
                <a:lnTo>
                  <a:pt x="4635" y="70243"/>
                </a:lnTo>
                <a:lnTo>
                  <a:pt x="4267" y="73444"/>
                </a:lnTo>
                <a:lnTo>
                  <a:pt x="3962" y="74714"/>
                </a:lnTo>
                <a:lnTo>
                  <a:pt x="3860" y="72174"/>
                </a:lnTo>
                <a:lnTo>
                  <a:pt x="3568" y="72174"/>
                </a:lnTo>
                <a:lnTo>
                  <a:pt x="3721" y="74714"/>
                </a:lnTo>
                <a:lnTo>
                  <a:pt x="3124" y="73444"/>
                </a:lnTo>
                <a:lnTo>
                  <a:pt x="2933" y="74714"/>
                </a:lnTo>
                <a:lnTo>
                  <a:pt x="3365" y="74714"/>
                </a:lnTo>
                <a:lnTo>
                  <a:pt x="3708" y="75984"/>
                </a:lnTo>
                <a:lnTo>
                  <a:pt x="3670" y="77254"/>
                </a:lnTo>
                <a:lnTo>
                  <a:pt x="4076" y="74714"/>
                </a:lnTo>
                <a:lnTo>
                  <a:pt x="5156" y="78524"/>
                </a:lnTo>
                <a:lnTo>
                  <a:pt x="3276" y="78524"/>
                </a:lnTo>
                <a:lnTo>
                  <a:pt x="3810" y="79794"/>
                </a:lnTo>
                <a:lnTo>
                  <a:pt x="4241" y="82334"/>
                </a:lnTo>
                <a:lnTo>
                  <a:pt x="4495" y="86144"/>
                </a:lnTo>
                <a:lnTo>
                  <a:pt x="5753" y="87414"/>
                </a:lnTo>
                <a:lnTo>
                  <a:pt x="5626" y="88684"/>
                </a:lnTo>
                <a:lnTo>
                  <a:pt x="5308" y="88684"/>
                </a:lnTo>
                <a:lnTo>
                  <a:pt x="5118" y="87414"/>
                </a:lnTo>
                <a:lnTo>
                  <a:pt x="5219" y="88684"/>
                </a:lnTo>
                <a:lnTo>
                  <a:pt x="5410" y="91224"/>
                </a:lnTo>
                <a:lnTo>
                  <a:pt x="7175" y="96062"/>
                </a:lnTo>
                <a:lnTo>
                  <a:pt x="7175" y="97370"/>
                </a:lnTo>
                <a:lnTo>
                  <a:pt x="6946" y="100114"/>
                </a:lnTo>
                <a:lnTo>
                  <a:pt x="7353" y="100114"/>
                </a:lnTo>
                <a:lnTo>
                  <a:pt x="7137" y="101384"/>
                </a:lnTo>
                <a:lnTo>
                  <a:pt x="6769" y="101384"/>
                </a:lnTo>
                <a:lnTo>
                  <a:pt x="7581" y="103924"/>
                </a:lnTo>
                <a:lnTo>
                  <a:pt x="7048" y="103924"/>
                </a:lnTo>
                <a:lnTo>
                  <a:pt x="7061" y="107734"/>
                </a:lnTo>
                <a:lnTo>
                  <a:pt x="8610" y="109004"/>
                </a:lnTo>
                <a:lnTo>
                  <a:pt x="9194" y="112814"/>
                </a:lnTo>
                <a:lnTo>
                  <a:pt x="8242" y="112814"/>
                </a:lnTo>
                <a:lnTo>
                  <a:pt x="8293" y="117894"/>
                </a:lnTo>
                <a:lnTo>
                  <a:pt x="8153" y="117894"/>
                </a:lnTo>
                <a:lnTo>
                  <a:pt x="8534" y="121704"/>
                </a:lnTo>
                <a:lnTo>
                  <a:pt x="9804" y="124244"/>
                </a:lnTo>
                <a:lnTo>
                  <a:pt x="10655" y="129324"/>
                </a:lnTo>
                <a:lnTo>
                  <a:pt x="9906" y="131864"/>
                </a:lnTo>
                <a:lnTo>
                  <a:pt x="11214" y="138214"/>
                </a:lnTo>
                <a:lnTo>
                  <a:pt x="11099" y="142024"/>
                </a:lnTo>
                <a:lnTo>
                  <a:pt x="11201" y="140754"/>
                </a:lnTo>
                <a:lnTo>
                  <a:pt x="11861" y="142024"/>
                </a:lnTo>
                <a:lnTo>
                  <a:pt x="12039" y="142024"/>
                </a:lnTo>
                <a:lnTo>
                  <a:pt x="11963" y="143294"/>
                </a:lnTo>
                <a:lnTo>
                  <a:pt x="13004" y="145834"/>
                </a:lnTo>
                <a:lnTo>
                  <a:pt x="12115" y="144564"/>
                </a:lnTo>
                <a:lnTo>
                  <a:pt x="11315" y="145834"/>
                </a:lnTo>
                <a:lnTo>
                  <a:pt x="11760" y="147104"/>
                </a:lnTo>
                <a:lnTo>
                  <a:pt x="11912" y="149644"/>
                </a:lnTo>
                <a:lnTo>
                  <a:pt x="13093" y="149644"/>
                </a:lnTo>
                <a:lnTo>
                  <a:pt x="12357" y="152184"/>
                </a:lnTo>
                <a:lnTo>
                  <a:pt x="13208" y="154724"/>
                </a:lnTo>
                <a:lnTo>
                  <a:pt x="14109" y="159804"/>
                </a:lnTo>
                <a:lnTo>
                  <a:pt x="22529" y="159804"/>
                </a:lnTo>
                <a:lnTo>
                  <a:pt x="23469" y="158534"/>
                </a:lnTo>
                <a:lnTo>
                  <a:pt x="23495" y="159804"/>
                </a:lnTo>
                <a:lnTo>
                  <a:pt x="27597" y="159804"/>
                </a:lnTo>
                <a:lnTo>
                  <a:pt x="30937" y="158534"/>
                </a:lnTo>
                <a:lnTo>
                  <a:pt x="30314" y="159804"/>
                </a:lnTo>
                <a:lnTo>
                  <a:pt x="32207" y="159804"/>
                </a:lnTo>
                <a:lnTo>
                  <a:pt x="32359" y="158534"/>
                </a:lnTo>
                <a:lnTo>
                  <a:pt x="32499" y="157264"/>
                </a:lnTo>
                <a:lnTo>
                  <a:pt x="34239" y="157264"/>
                </a:lnTo>
                <a:lnTo>
                  <a:pt x="34874" y="158534"/>
                </a:lnTo>
                <a:lnTo>
                  <a:pt x="36233" y="158534"/>
                </a:lnTo>
                <a:lnTo>
                  <a:pt x="38976" y="157264"/>
                </a:lnTo>
                <a:lnTo>
                  <a:pt x="41427" y="157264"/>
                </a:lnTo>
                <a:lnTo>
                  <a:pt x="41363" y="155994"/>
                </a:lnTo>
                <a:lnTo>
                  <a:pt x="41224" y="153454"/>
                </a:lnTo>
                <a:lnTo>
                  <a:pt x="41084" y="150914"/>
                </a:lnTo>
                <a:lnTo>
                  <a:pt x="40373" y="149644"/>
                </a:lnTo>
                <a:lnTo>
                  <a:pt x="40894" y="149644"/>
                </a:lnTo>
                <a:lnTo>
                  <a:pt x="40728" y="148374"/>
                </a:lnTo>
                <a:lnTo>
                  <a:pt x="40792" y="144564"/>
                </a:lnTo>
                <a:lnTo>
                  <a:pt x="40817" y="143294"/>
                </a:lnTo>
                <a:lnTo>
                  <a:pt x="40220" y="143929"/>
                </a:lnTo>
                <a:lnTo>
                  <a:pt x="38747" y="139484"/>
                </a:lnTo>
                <a:lnTo>
                  <a:pt x="39382" y="139484"/>
                </a:lnTo>
                <a:lnTo>
                  <a:pt x="38430" y="138214"/>
                </a:lnTo>
                <a:lnTo>
                  <a:pt x="38214" y="138214"/>
                </a:lnTo>
                <a:lnTo>
                  <a:pt x="37769" y="135674"/>
                </a:lnTo>
                <a:lnTo>
                  <a:pt x="38125" y="135674"/>
                </a:lnTo>
                <a:lnTo>
                  <a:pt x="38252" y="134404"/>
                </a:lnTo>
                <a:lnTo>
                  <a:pt x="37401" y="134404"/>
                </a:lnTo>
                <a:lnTo>
                  <a:pt x="37490" y="133134"/>
                </a:lnTo>
                <a:lnTo>
                  <a:pt x="37960" y="133134"/>
                </a:lnTo>
                <a:lnTo>
                  <a:pt x="37820" y="131864"/>
                </a:lnTo>
                <a:lnTo>
                  <a:pt x="37630" y="131864"/>
                </a:lnTo>
                <a:lnTo>
                  <a:pt x="37058" y="130594"/>
                </a:lnTo>
                <a:lnTo>
                  <a:pt x="36690" y="130594"/>
                </a:lnTo>
                <a:lnTo>
                  <a:pt x="36842" y="128054"/>
                </a:lnTo>
                <a:lnTo>
                  <a:pt x="37363" y="128054"/>
                </a:lnTo>
                <a:lnTo>
                  <a:pt x="37007" y="126784"/>
                </a:lnTo>
                <a:lnTo>
                  <a:pt x="36449" y="126784"/>
                </a:lnTo>
                <a:lnTo>
                  <a:pt x="36487" y="125514"/>
                </a:lnTo>
                <a:lnTo>
                  <a:pt x="36944" y="125514"/>
                </a:lnTo>
                <a:lnTo>
                  <a:pt x="37033" y="122974"/>
                </a:lnTo>
                <a:lnTo>
                  <a:pt x="37350" y="122974"/>
                </a:lnTo>
                <a:lnTo>
                  <a:pt x="37249" y="121704"/>
                </a:lnTo>
                <a:lnTo>
                  <a:pt x="38188" y="122974"/>
                </a:lnTo>
                <a:lnTo>
                  <a:pt x="37592" y="121704"/>
                </a:lnTo>
                <a:lnTo>
                  <a:pt x="36474" y="119341"/>
                </a:lnTo>
                <a:lnTo>
                  <a:pt x="36855" y="122796"/>
                </a:lnTo>
                <a:lnTo>
                  <a:pt x="35737" y="121704"/>
                </a:lnTo>
                <a:lnTo>
                  <a:pt x="35928" y="120434"/>
                </a:lnTo>
                <a:lnTo>
                  <a:pt x="36118" y="119164"/>
                </a:lnTo>
                <a:lnTo>
                  <a:pt x="36385" y="119164"/>
                </a:lnTo>
                <a:lnTo>
                  <a:pt x="36423" y="117894"/>
                </a:lnTo>
                <a:lnTo>
                  <a:pt x="36449" y="116624"/>
                </a:lnTo>
                <a:lnTo>
                  <a:pt x="36614" y="116624"/>
                </a:lnTo>
                <a:lnTo>
                  <a:pt x="36499" y="115608"/>
                </a:lnTo>
                <a:lnTo>
                  <a:pt x="36537" y="115354"/>
                </a:lnTo>
                <a:lnTo>
                  <a:pt x="36474" y="114084"/>
                </a:lnTo>
                <a:lnTo>
                  <a:pt x="36245" y="112814"/>
                </a:lnTo>
                <a:lnTo>
                  <a:pt x="36499" y="112814"/>
                </a:lnTo>
                <a:lnTo>
                  <a:pt x="36664" y="114084"/>
                </a:lnTo>
                <a:lnTo>
                  <a:pt x="36918" y="114084"/>
                </a:lnTo>
                <a:lnTo>
                  <a:pt x="36487" y="111544"/>
                </a:lnTo>
                <a:lnTo>
                  <a:pt x="35928" y="111544"/>
                </a:lnTo>
                <a:lnTo>
                  <a:pt x="35928" y="114084"/>
                </a:lnTo>
                <a:lnTo>
                  <a:pt x="35521" y="114084"/>
                </a:lnTo>
                <a:lnTo>
                  <a:pt x="35179" y="112814"/>
                </a:lnTo>
                <a:lnTo>
                  <a:pt x="35407" y="111544"/>
                </a:lnTo>
                <a:lnTo>
                  <a:pt x="35623" y="112814"/>
                </a:lnTo>
                <a:lnTo>
                  <a:pt x="35928" y="114084"/>
                </a:lnTo>
                <a:lnTo>
                  <a:pt x="35928" y="111544"/>
                </a:lnTo>
                <a:lnTo>
                  <a:pt x="35801" y="111544"/>
                </a:lnTo>
                <a:lnTo>
                  <a:pt x="35763" y="110274"/>
                </a:lnTo>
                <a:lnTo>
                  <a:pt x="35382" y="111544"/>
                </a:lnTo>
                <a:lnTo>
                  <a:pt x="34264" y="111544"/>
                </a:lnTo>
                <a:lnTo>
                  <a:pt x="34988" y="110274"/>
                </a:lnTo>
                <a:lnTo>
                  <a:pt x="35166" y="107734"/>
                </a:lnTo>
                <a:lnTo>
                  <a:pt x="35661" y="106464"/>
                </a:lnTo>
                <a:lnTo>
                  <a:pt x="35331" y="105194"/>
                </a:lnTo>
                <a:lnTo>
                  <a:pt x="36804" y="105194"/>
                </a:lnTo>
                <a:lnTo>
                  <a:pt x="37858" y="103924"/>
                </a:lnTo>
                <a:lnTo>
                  <a:pt x="38658" y="103924"/>
                </a:lnTo>
                <a:lnTo>
                  <a:pt x="38798" y="105194"/>
                </a:lnTo>
                <a:lnTo>
                  <a:pt x="41871" y="105194"/>
                </a:lnTo>
                <a:lnTo>
                  <a:pt x="42722" y="104813"/>
                </a:lnTo>
                <a:lnTo>
                  <a:pt x="42926" y="103924"/>
                </a:lnTo>
                <a:lnTo>
                  <a:pt x="44627" y="103924"/>
                </a:lnTo>
                <a:lnTo>
                  <a:pt x="44983" y="103924"/>
                </a:lnTo>
                <a:lnTo>
                  <a:pt x="44589" y="104089"/>
                </a:lnTo>
                <a:lnTo>
                  <a:pt x="44272" y="105194"/>
                </a:lnTo>
                <a:lnTo>
                  <a:pt x="45974" y="105194"/>
                </a:lnTo>
                <a:lnTo>
                  <a:pt x="47752" y="107734"/>
                </a:lnTo>
                <a:lnTo>
                  <a:pt x="51308" y="107734"/>
                </a:lnTo>
                <a:lnTo>
                  <a:pt x="53505" y="112814"/>
                </a:lnTo>
                <a:lnTo>
                  <a:pt x="53263" y="112814"/>
                </a:lnTo>
                <a:lnTo>
                  <a:pt x="57200" y="117894"/>
                </a:lnTo>
                <a:lnTo>
                  <a:pt x="62788" y="122974"/>
                </a:lnTo>
                <a:lnTo>
                  <a:pt x="66446" y="129324"/>
                </a:lnTo>
                <a:lnTo>
                  <a:pt x="67564" y="130594"/>
                </a:lnTo>
                <a:lnTo>
                  <a:pt x="68973" y="130594"/>
                </a:lnTo>
                <a:lnTo>
                  <a:pt x="68872" y="131864"/>
                </a:lnTo>
                <a:lnTo>
                  <a:pt x="70586" y="133134"/>
                </a:lnTo>
                <a:lnTo>
                  <a:pt x="72694" y="134404"/>
                </a:lnTo>
                <a:lnTo>
                  <a:pt x="72936" y="138214"/>
                </a:lnTo>
                <a:lnTo>
                  <a:pt x="75793" y="140754"/>
                </a:lnTo>
                <a:lnTo>
                  <a:pt x="75717" y="139484"/>
                </a:lnTo>
                <a:lnTo>
                  <a:pt x="76517" y="140754"/>
                </a:lnTo>
                <a:lnTo>
                  <a:pt x="78473" y="142024"/>
                </a:lnTo>
                <a:lnTo>
                  <a:pt x="78105" y="142024"/>
                </a:lnTo>
                <a:lnTo>
                  <a:pt x="78219" y="143294"/>
                </a:lnTo>
                <a:lnTo>
                  <a:pt x="78574" y="142024"/>
                </a:lnTo>
                <a:lnTo>
                  <a:pt x="78803" y="143294"/>
                </a:lnTo>
                <a:lnTo>
                  <a:pt x="78676" y="143294"/>
                </a:lnTo>
                <a:lnTo>
                  <a:pt x="80987" y="145834"/>
                </a:lnTo>
                <a:lnTo>
                  <a:pt x="82461" y="147104"/>
                </a:lnTo>
                <a:lnTo>
                  <a:pt x="80149" y="145834"/>
                </a:lnTo>
                <a:lnTo>
                  <a:pt x="82461" y="149644"/>
                </a:lnTo>
                <a:lnTo>
                  <a:pt x="83400" y="149644"/>
                </a:lnTo>
                <a:lnTo>
                  <a:pt x="84569" y="150418"/>
                </a:lnTo>
                <a:lnTo>
                  <a:pt x="84289" y="149644"/>
                </a:lnTo>
                <a:lnTo>
                  <a:pt x="85788" y="149644"/>
                </a:lnTo>
                <a:lnTo>
                  <a:pt x="86753" y="148374"/>
                </a:lnTo>
                <a:lnTo>
                  <a:pt x="85953" y="147104"/>
                </a:lnTo>
                <a:lnTo>
                  <a:pt x="85153" y="145834"/>
                </a:lnTo>
                <a:lnTo>
                  <a:pt x="84239" y="145084"/>
                </a:lnTo>
                <a:lnTo>
                  <a:pt x="84061" y="144564"/>
                </a:lnTo>
                <a:lnTo>
                  <a:pt x="83515" y="143294"/>
                </a:lnTo>
                <a:lnTo>
                  <a:pt x="84137" y="144995"/>
                </a:lnTo>
                <a:lnTo>
                  <a:pt x="83616" y="144564"/>
                </a:lnTo>
                <a:lnTo>
                  <a:pt x="83400" y="143294"/>
                </a:lnTo>
                <a:lnTo>
                  <a:pt x="82854" y="143294"/>
                </a:lnTo>
                <a:lnTo>
                  <a:pt x="82638" y="142024"/>
                </a:lnTo>
                <a:lnTo>
                  <a:pt x="81864" y="142024"/>
                </a:lnTo>
                <a:lnTo>
                  <a:pt x="81280" y="142024"/>
                </a:lnTo>
                <a:lnTo>
                  <a:pt x="80949" y="142024"/>
                </a:lnTo>
                <a:lnTo>
                  <a:pt x="80911" y="141605"/>
                </a:lnTo>
                <a:lnTo>
                  <a:pt x="80162" y="140754"/>
                </a:lnTo>
                <a:lnTo>
                  <a:pt x="79743" y="139484"/>
                </a:lnTo>
                <a:lnTo>
                  <a:pt x="79311" y="138722"/>
                </a:lnTo>
                <a:lnTo>
                  <a:pt x="79451" y="139484"/>
                </a:lnTo>
                <a:lnTo>
                  <a:pt x="79197" y="139484"/>
                </a:lnTo>
                <a:lnTo>
                  <a:pt x="79209" y="138557"/>
                </a:lnTo>
                <a:lnTo>
                  <a:pt x="78994" y="138214"/>
                </a:lnTo>
                <a:lnTo>
                  <a:pt x="78003" y="136944"/>
                </a:lnTo>
                <a:lnTo>
                  <a:pt x="77406" y="136944"/>
                </a:lnTo>
                <a:lnTo>
                  <a:pt x="77038" y="135674"/>
                </a:lnTo>
                <a:lnTo>
                  <a:pt x="75133" y="134404"/>
                </a:lnTo>
                <a:lnTo>
                  <a:pt x="75374" y="134404"/>
                </a:lnTo>
                <a:lnTo>
                  <a:pt x="74168" y="133134"/>
                </a:lnTo>
                <a:lnTo>
                  <a:pt x="73545" y="131864"/>
                </a:lnTo>
                <a:lnTo>
                  <a:pt x="75234" y="133134"/>
                </a:lnTo>
                <a:lnTo>
                  <a:pt x="73939" y="131864"/>
                </a:lnTo>
                <a:lnTo>
                  <a:pt x="71348" y="129324"/>
                </a:lnTo>
                <a:lnTo>
                  <a:pt x="70942" y="129324"/>
                </a:lnTo>
                <a:lnTo>
                  <a:pt x="69151" y="125514"/>
                </a:lnTo>
                <a:lnTo>
                  <a:pt x="67386" y="124244"/>
                </a:lnTo>
                <a:lnTo>
                  <a:pt x="67119" y="124244"/>
                </a:lnTo>
                <a:lnTo>
                  <a:pt x="67081" y="122974"/>
                </a:lnTo>
                <a:lnTo>
                  <a:pt x="66687" y="121704"/>
                </a:lnTo>
                <a:lnTo>
                  <a:pt x="66065" y="122974"/>
                </a:lnTo>
                <a:lnTo>
                  <a:pt x="64681" y="121704"/>
                </a:lnTo>
                <a:lnTo>
                  <a:pt x="63665" y="120434"/>
                </a:lnTo>
                <a:lnTo>
                  <a:pt x="63207" y="119164"/>
                </a:lnTo>
                <a:lnTo>
                  <a:pt x="64503" y="120142"/>
                </a:lnTo>
                <a:lnTo>
                  <a:pt x="62941" y="117894"/>
                </a:lnTo>
                <a:lnTo>
                  <a:pt x="62915" y="119164"/>
                </a:lnTo>
                <a:lnTo>
                  <a:pt x="62484" y="117894"/>
                </a:lnTo>
                <a:lnTo>
                  <a:pt x="61658" y="117894"/>
                </a:lnTo>
                <a:lnTo>
                  <a:pt x="61683" y="116624"/>
                </a:lnTo>
                <a:lnTo>
                  <a:pt x="60617" y="116624"/>
                </a:lnTo>
                <a:lnTo>
                  <a:pt x="59969" y="114427"/>
                </a:lnTo>
                <a:lnTo>
                  <a:pt x="59588" y="114084"/>
                </a:lnTo>
                <a:lnTo>
                  <a:pt x="59397" y="113385"/>
                </a:lnTo>
                <a:lnTo>
                  <a:pt x="59448" y="114084"/>
                </a:lnTo>
                <a:lnTo>
                  <a:pt x="58877" y="114084"/>
                </a:lnTo>
                <a:lnTo>
                  <a:pt x="57264" y="112814"/>
                </a:lnTo>
                <a:lnTo>
                  <a:pt x="58610" y="112814"/>
                </a:lnTo>
                <a:lnTo>
                  <a:pt x="58394" y="111544"/>
                </a:lnTo>
                <a:lnTo>
                  <a:pt x="57353" y="110274"/>
                </a:lnTo>
                <a:lnTo>
                  <a:pt x="55473" y="110274"/>
                </a:lnTo>
                <a:lnTo>
                  <a:pt x="55511" y="109004"/>
                </a:lnTo>
                <a:lnTo>
                  <a:pt x="54267" y="109004"/>
                </a:lnTo>
                <a:lnTo>
                  <a:pt x="52806" y="106464"/>
                </a:lnTo>
                <a:lnTo>
                  <a:pt x="51079" y="105194"/>
                </a:lnTo>
                <a:lnTo>
                  <a:pt x="50241" y="105194"/>
                </a:lnTo>
                <a:lnTo>
                  <a:pt x="49999" y="105194"/>
                </a:lnTo>
                <a:lnTo>
                  <a:pt x="49530" y="105194"/>
                </a:lnTo>
                <a:lnTo>
                  <a:pt x="49009" y="105194"/>
                </a:lnTo>
                <a:lnTo>
                  <a:pt x="49187" y="103924"/>
                </a:lnTo>
                <a:lnTo>
                  <a:pt x="49530" y="105194"/>
                </a:lnTo>
                <a:lnTo>
                  <a:pt x="49631" y="104559"/>
                </a:lnTo>
                <a:lnTo>
                  <a:pt x="49250" y="103924"/>
                </a:lnTo>
                <a:lnTo>
                  <a:pt x="49276" y="103428"/>
                </a:lnTo>
                <a:lnTo>
                  <a:pt x="48564" y="102654"/>
                </a:lnTo>
                <a:lnTo>
                  <a:pt x="47167" y="101384"/>
                </a:lnTo>
                <a:lnTo>
                  <a:pt x="48412" y="101384"/>
                </a:lnTo>
                <a:lnTo>
                  <a:pt x="46545" y="100114"/>
                </a:lnTo>
                <a:lnTo>
                  <a:pt x="48450" y="101384"/>
                </a:lnTo>
                <a:lnTo>
                  <a:pt x="49542" y="102654"/>
                </a:lnTo>
                <a:lnTo>
                  <a:pt x="49403" y="101384"/>
                </a:lnTo>
                <a:lnTo>
                  <a:pt x="50279" y="103924"/>
                </a:lnTo>
                <a:lnTo>
                  <a:pt x="50304" y="102654"/>
                </a:lnTo>
                <a:lnTo>
                  <a:pt x="49847" y="101384"/>
                </a:lnTo>
                <a:lnTo>
                  <a:pt x="49466" y="101384"/>
                </a:lnTo>
                <a:lnTo>
                  <a:pt x="47879" y="98844"/>
                </a:lnTo>
                <a:lnTo>
                  <a:pt x="45186" y="100114"/>
                </a:lnTo>
                <a:lnTo>
                  <a:pt x="42748" y="100114"/>
                </a:lnTo>
                <a:lnTo>
                  <a:pt x="42164" y="101384"/>
                </a:lnTo>
                <a:lnTo>
                  <a:pt x="38239" y="102654"/>
                </a:lnTo>
                <a:lnTo>
                  <a:pt x="38887" y="100114"/>
                </a:lnTo>
                <a:lnTo>
                  <a:pt x="36068" y="100114"/>
                </a:lnTo>
                <a:lnTo>
                  <a:pt x="35344" y="101422"/>
                </a:lnTo>
                <a:lnTo>
                  <a:pt x="35102" y="102654"/>
                </a:lnTo>
                <a:lnTo>
                  <a:pt x="33312" y="101574"/>
                </a:lnTo>
                <a:lnTo>
                  <a:pt x="33312" y="120434"/>
                </a:lnTo>
                <a:lnTo>
                  <a:pt x="33197" y="121704"/>
                </a:lnTo>
                <a:lnTo>
                  <a:pt x="33032" y="120434"/>
                </a:lnTo>
                <a:lnTo>
                  <a:pt x="33312" y="120434"/>
                </a:lnTo>
                <a:lnTo>
                  <a:pt x="33312" y="101574"/>
                </a:lnTo>
                <a:lnTo>
                  <a:pt x="33007" y="101384"/>
                </a:lnTo>
                <a:lnTo>
                  <a:pt x="29629" y="101384"/>
                </a:lnTo>
                <a:lnTo>
                  <a:pt x="30607" y="105194"/>
                </a:lnTo>
                <a:lnTo>
                  <a:pt x="30175" y="107734"/>
                </a:lnTo>
                <a:lnTo>
                  <a:pt x="30924" y="106845"/>
                </a:lnTo>
                <a:lnTo>
                  <a:pt x="30810" y="106464"/>
                </a:lnTo>
                <a:lnTo>
                  <a:pt x="30670" y="105194"/>
                </a:lnTo>
                <a:lnTo>
                  <a:pt x="31381" y="105194"/>
                </a:lnTo>
                <a:lnTo>
                  <a:pt x="31292" y="106845"/>
                </a:lnTo>
                <a:lnTo>
                  <a:pt x="31407" y="107734"/>
                </a:lnTo>
                <a:lnTo>
                  <a:pt x="30695" y="109004"/>
                </a:lnTo>
                <a:lnTo>
                  <a:pt x="32537" y="117894"/>
                </a:lnTo>
                <a:lnTo>
                  <a:pt x="32296" y="117894"/>
                </a:lnTo>
                <a:lnTo>
                  <a:pt x="32004" y="116624"/>
                </a:lnTo>
                <a:lnTo>
                  <a:pt x="31864" y="117894"/>
                </a:lnTo>
                <a:lnTo>
                  <a:pt x="32689" y="121704"/>
                </a:lnTo>
                <a:lnTo>
                  <a:pt x="32766" y="130594"/>
                </a:lnTo>
                <a:lnTo>
                  <a:pt x="33566" y="131864"/>
                </a:lnTo>
                <a:lnTo>
                  <a:pt x="33934" y="133134"/>
                </a:lnTo>
                <a:lnTo>
                  <a:pt x="34074" y="134404"/>
                </a:lnTo>
                <a:lnTo>
                  <a:pt x="33870" y="134404"/>
                </a:lnTo>
                <a:lnTo>
                  <a:pt x="34328" y="135813"/>
                </a:lnTo>
                <a:lnTo>
                  <a:pt x="35293" y="139941"/>
                </a:lnTo>
                <a:lnTo>
                  <a:pt x="35369" y="142024"/>
                </a:lnTo>
                <a:lnTo>
                  <a:pt x="35128" y="144564"/>
                </a:lnTo>
                <a:lnTo>
                  <a:pt x="34861" y="143294"/>
                </a:lnTo>
                <a:lnTo>
                  <a:pt x="34861" y="145834"/>
                </a:lnTo>
                <a:lnTo>
                  <a:pt x="36461" y="145834"/>
                </a:lnTo>
                <a:lnTo>
                  <a:pt x="36093" y="148374"/>
                </a:lnTo>
                <a:lnTo>
                  <a:pt x="36093" y="149644"/>
                </a:lnTo>
                <a:lnTo>
                  <a:pt x="36487" y="153454"/>
                </a:lnTo>
                <a:lnTo>
                  <a:pt x="32664" y="153454"/>
                </a:lnTo>
                <a:lnTo>
                  <a:pt x="32080" y="154724"/>
                </a:lnTo>
                <a:lnTo>
                  <a:pt x="27914" y="153454"/>
                </a:lnTo>
                <a:lnTo>
                  <a:pt x="27749" y="154724"/>
                </a:lnTo>
                <a:lnTo>
                  <a:pt x="20383" y="154724"/>
                </a:lnTo>
                <a:lnTo>
                  <a:pt x="19138" y="155994"/>
                </a:lnTo>
                <a:lnTo>
                  <a:pt x="19037" y="154724"/>
                </a:lnTo>
                <a:lnTo>
                  <a:pt x="18567" y="155092"/>
                </a:lnTo>
                <a:lnTo>
                  <a:pt x="18567" y="157264"/>
                </a:lnTo>
                <a:lnTo>
                  <a:pt x="18415" y="157264"/>
                </a:lnTo>
                <a:lnTo>
                  <a:pt x="17818" y="156718"/>
                </a:lnTo>
                <a:lnTo>
                  <a:pt x="17780" y="156591"/>
                </a:lnTo>
                <a:lnTo>
                  <a:pt x="18567" y="157264"/>
                </a:lnTo>
                <a:lnTo>
                  <a:pt x="18567" y="155092"/>
                </a:lnTo>
                <a:lnTo>
                  <a:pt x="17665" y="155790"/>
                </a:lnTo>
                <a:lnTo>
                  <a:pt x="17843" y="154724"/>
                </a:lnTo>
                <a:lnTo>
                  <a:pt x="18046" y="153454"/>
                </a:lnTo>
                <a:lnTo>
                  <a:pt x="18364" y="153454"/>
                </a:lnTo>
                <a:lnTo>
                  <a:pt x="17297" y="149644"/>
                </a:lnTo>
                <a:lnTo>
                  <a:pt x="17513" y="149644"/>
                </a:lnTo>
                <a:lnTo>
                  <a:pt x="17030" y="148374"/>
                </a:lnTo>
                <a:lnTo>
                  <a:pt x="18643" y="149644"/>
                </a:lnTo>
                <a:lnTo>
                  <a:pt x="17767" y="148374"/>
                </a:lnTo>
                <a:lnTo>
                  <a:pt x="17221" y="148374"/>
                </a:lnTo>
                <a:lnTo>
                  <a:pt x="17462" y="147281"/>
                </a:lnTo>
                <a:lnTo>
                  <a:pt x="17373" y="145834"/>
                </a:lnTo>
                <a:lnTo>
                  <a:pt x="17233" y="144564"/>
                </a:lnTo>
                <a:lnTo>
                  <a:pt x="16852" y="142024"/>
                </a:lnTo>
                <a:lnTo>
                  <a:pt x="17348" y="143294"/>
                </a:lnTo>
                <a:lnTo>
                  <a:pt x="17183" y="140754"/>
                </a:lnTo>
                <a:lnTo>
                  <a:pt x="17094" y="139484"/>
                </a:lnTo>
                <a:lnTo>
                  <a:pt x="16357" y="135674"/>
                </a:lnTo>
                <a:lnTo>
                  <a:pt x="16078" y="133134"/>
                </a:lnTo>
                <a:lnTo>
                  <a:pt x="15938" y="131864"/>
                </a:lnTo>
                <a:lnTo>
                  <a:pt x="15875" y="133134"/>
                </a:lnTo>
                <a:lnTo>
                  <a:pt x="15735" y="133134"/>
                </a:lnTo>
                <a:lnTo>
                  <a:pt x="15735" y="155054"/>
                </a:lnTo>
                <a:lnTo>
                  <a:pt x="15633" y="154724"/>
                </a:lnTo>
                <a:lnTo>
                  <a:pt x="15735" y="155054"/>
                </a:lnTo>
                <a:lnTo>
                  <a:pt x="15735" y="133134"/>
                </a:lnTo>
                <a:lnTo>
                  <a:pt x="15354" y="133134"/>
                </a:lnTo>
                <a:lnTo>
                  <a:pt x="15036" y="133134"/>
                </a:lnTo>
                <a:lnTo>
                  <a:pt x="14909" y="132308"/>
                </a:lnTo>
                <a:lnTo>
                  <a:pt x="14668" y="131864"/>
                </a:lnTo>
                <a:lnTo>
                  <a:pt x="14592" y="130594"/>
                </a:lnTo>
                <a:lnTo>
                  <a:pt x="14973" y="130594"/>
                </a:lnTo>
                <a:lnTo>
                  <a:pt x="15354" y="130594"/>
                </a:lnTo>
                <a:lnTo>
                  <a:pt x="15684" y="131864"/>
                </a:lnTo>
                <a:lnTo>
                  <a:pt x="15468" y="130594"/>
                </a:lnTo>
                <a:lnTo>
                  <a:pt x="15303" y="129590"/>
                </a:lnTo>
                <a:lnTo>
                  <a:pt x="15367" y="129324"/>
                </a:lnTo>
                <a:lnTo>
                  <a:pt x="16268" y="126784"/>
                </a:lnTo>
                <a:lnTo>
                  <a:pt x="15392" y="126784"/>
                </a:lnTo>
                <a:lnTo>
                  <a:pt x="15595" y="125514"/>
                </a:lnTo>
                <a:lnTo>
                  <a:pt x="14376" y="117894"/>
                </a:lnTo>
                <a:lnTo>
                  <a:pt x="13754" y="117894"/>
                </a:lnTo>
                <a:lnTo>
                  <a:pt x="13652" y="116395"/>
                </a:lnTo>
                <a:lnTo>
                  <a:pt x="13169" y="115354"/>
                </a:lnTo>
                <a:lnTo>
                  <a:pt x="13208" y="112814"/>
                </a:lnTo>
                <a:lnTo>
                  <a:pt x="13309" y="111544"/>
                </a:lnTo>
                <a:lnTo>
                  <a:pt x="12966" y="109004"/>
                </a:lnTo>
                <a:lnTo>
                  <a:pt x="12712" y="107734"/>
                </a:lnTo>
                <a:lnTo>
                  <a:pt x="12458" y="106514"/>
                </a:lnTo>
                <a:lnTo>
                  <a:pt x="12382" y="107734"/>
                </a:lnTo>
                <a:lnTo>
                  <a:pt x="11925" y="107734"/>
                </a:lnTo>
                <a:lnTo>
                  <a:pt x="12446" y="106502"/>
                </a:lnTo>
                <a:lnTo>
                  <a:pt x="12115" y="103924"/>
                </a:lnTo>
                <a:lnTo>
                  <a:pt x="12674" y="105194"/>
                </a:lnTo>
                <a:lnTo>
                  <a:pt x="12103" y="101384"/>
                </a:lnTo>
                <a:lnTo>
                  <a:pt x="11493" y="98844"/>
                </a:lnTo>
                <a:lnTo>
                  <a:pt x="11188" y="97574"/>
                </a:lnTo>
                <a:lnTo>
                  <a:pt x="11023" y="98844"/>
                </a:lnTo>
                <a:lnTo>
                  <a:pt x="10744" y="98844"/>
                </a:lnTo>
                <a:lnTo>
                  <a:pt x="10579" y="97574"/>
                </a:lnTo>
                <a:lnTo>
                  <a:pt x="10795" y="96304"/>
                </a:lnTo>
                <a:lnTo>
                  <a:pt x="9804" y="92494"/>
                </a:lnTo>
                <a:lnTo>
                  <a:pt x="11607" y="86144"/>
                </a:lnTo>
                <a:lnTo>
                  <a:pt x="10071" y="83667"/>
                </a:lnTo>
                <a:lnTo>
                  <a:pt x="9423" y="81064"/>
                </a:lnTo>
                <a:lnTo>
                  <a:pt x="9080" y="79794"/>
                </a:lnTo>
                <a:lnTo>
                  <a:pt x="8978" y="78524"/>
                </a:lnTo>
                <a:lnTo>
                  <a:pt x="9626" y="81064"/>
                </a:lnTo>
                <a:lnTo>
                  <a:pt x="9817" y="79794"/>
                </a:lnTo>
                <a:lnTo>
                  <a:pt x="8432" y="75984"/>
                </a:lnTo>
                <a:lnTo>
                  <a:pt x="9232" y="73444"/>
                </a:lnTo>
                <a:lnTo>
                  <a:pt x="8242" y="69634"/>
                </a:lnTo>
                <a:lnTo>
                  <a:pt x="9588" y="67094"/>
                </a:lnTo>
                <a:lnTo>
                  <a:pt x="9093" y="65824"/>
                </a:lnTo>
                <a:lnTo>
                  <a:pt x="7086" y="60744"/>
                </a:lnTo>
                <a:lnTo>
                  <a:pt x="7747" y="56934"/>
                </a:lnTo>
                <a:lnTo>
                  <a:pt x="7493" y="56934"/>
                </a:lnTo>
                <a:lnTo>
                  <a:pt x="7505" y="55664"/>
                </a:lnTo>
                <a:lnTo>
                  <a:pt x="7213" y="55664"/>
                </a:lnTo>
                <a:lnTo>
                  <a:pt x="7264" y="56934"/>
                </a:lnTo>
                <a:lnTo>
                  <a:pt x="5740" y="49314"/>
                </a:lnTo>
                <a:lnTo>
                  <a:pt x="5626" y="39154"/>
                </a:lnTo>
                <a:lnTo>
                  <a:pt x="5549" y="37884"/>
                </a:lnTo>
                <a:lnTo>
                  <a:pt x="6413" y="37884"/>
                </a:lnTo>
                <a:lnTo>
                  <a:pt x="5461" y="36296"/>
                </a:lnTo>
                <a:lnTo>
                  <a:pt x="5410" y="35344"/>
                </a:lnTo>
                <a:lnTo>
                  <a:pt x="8572" y="35344"/>
                </a:lnTo>
                <a:lnTo>
                  <a:pt x="7670" y="36614"/>
                </a:lnTo>
                <a:lnTo>
                  <a:pt x="13271" y="35344"/>
                </a:lnTo>
                <a:lnTo>
                  <a:pt x="19316" y="35344"/>
                </a:lnTo>
                <a:lnTo>
                  <a:pt x="24688" y="34074"/>
                </a:lnTo>
                <a:lnTo>
                  <a:pt x="25107" y="34074"/>
                </a:lnTo>
                <a:lnTo>
                  <a:pt x="28181" y="32804"/>
                </a:lnTo>
                <a:lnTo>
                  <a:pt x="28943" y="32804"/>
                </a:lnTo>
                <a:lnTo>
                  <a:pt x="30162" y="34074"/>
                </a:lnTo>
                <a:lnTo>
                  <a:pt x="31788" y="32804"/>
                </a:lnTo>
                <a:lnTo>
                  <a:pt x="35509" y="32804"/>
                </a:lnTo>
                <a:lnTo>
                  <a:pt x="34709" y="31534"/>
                </a:lnTo>
                <a:lnTo>
                  <a:pt x="40284" y="31534"/>
                </a:lnTo>
                <a:lnTo>
                  <a:pt x="40525" y="31229"/>
                </a:lnTo>
                <a:lnTo>
                  <a:pt x="41452" y="31318"/>
                </a:lnTo>
                <a:lnTo>
                  <a:pt x="41071" y="31140"/>
                </a:lnTo>
                <a:lnTo>
                  <a:pt x="40690" y="31051"/>
                </a:lnTo>
                <a:lnTo>
                  <a:pt x="41313" y="30264"/>
                </a:lnTo>
                <a:lnTo>
                  <a:pt x="43802" y="31534"/>
                </a:lnTo>
                <a:lnTo>
                  <a:pt x="44107" y="30264"/>
                </a:lnTo>
                <a:lnTo>
                  <a:pt x="43992" y="31534"/>
                </a:lnTo>
                <a:lnTo>
                  <a:pt x="52171" y="31534"/>
                </a:lnTo>
                <a:lnTo>
                  <a:pt x="54711" y="32804"/>
                </a:lnTo>
                <a:lnTo>
                  <a:pt x="57683" y="30264"/>
                </a:lnTo>
                <a:lnTo>
                  <a:pt x="58902" y="32804"/>
                </a:lnTo>
                <a:lnTo>
                  <a:pt x="63144" y="32804"/>
                </a:lnTo>
                <a:lnTo>
                  <a:pt x="67106" y="34074"/>
                </a:lnTo>
                <a:lnTo>
                  <a:pt x="70510" y="35344"/>
                </a:lnTo>
                <a:lnTo>
                  <a:pt x="70370" y="35661"/>
                </a:lnTo>
                <a:lnTo>
                  <a:pt x="72085" y="36614"/>
                </a:lnTo>
                <a:lnTo>
                  <a:pt x="74701" y="39154"/>
                </a:lnTo>
                <a:lnTo>
                  <a:pt x="73710" y="39154"/>
                </a:lnTo>
                <a:lnTo>
                  <a:pt x="76733" y="40424"/>
                </a:lnTo>
                <a:lnTo>
                  <a:pt x="78371" y="42964"/>
                </a:lnTo>
                <a:lnTo>
                  <a:pt x="79717" y="44615"/>
                </a:lnTo>
                <a:lnTo>
                  <a:pt x="79298" y="44183"/>
                </a:lnTo>
                <a:lnTo>
                  <a:pt x="79552" y="44488"/>
                </a:lnTo>
                <a:lnTo>
                  <a:pt x="79883" y="44805"/>
                </a:lnTo>
                <a:lnTo>
                  <a:pt x="80454" y="45478"/>
                </a:lnTo>
                <a:lnTo>
                  <a:pt x="80543" y="44234"/>
                </a:lnTo>
                <a:lnTo>
                  <a:pt x="82435" y="47459"/>
                </a:lnTo>
                <a:lnTo>
                  <a:pt x="81597" y="46774"/>
                </a:lnTo>
                <a:lnTo>
                  <a:pt x="84137" y="50584"/>
                </a:lnTo>
                <a:lnTo>
                  <a:pt x="81953" y="49314"/>
                </a:lnTo>
                <a:lnTo>
                  <a:pt x="82169" y="50584"/>
                </a:lnTo>
                <a:lnTo>
                  <a:pt x="82308" y="50584"/>
                </a:lnTo>
                <a:lnTo>
                  <a:pt x="83299" y="53124"/>
                </a:lnTo>
                <a:lnTo>
                  <a:pt x="83540" y="51854"/>
                </a:lnTo>
                <a:lnTo>
                  <a:pt x="84035" y="54394"/>
                </a:lnTo>
                <a:lnTo>
                  <a:pt x="84759" y="55664"/>
                </a:lnTo>
                <a:lnTo>
                  <a:pt x="84861" y="56934"/>
                </a:lnTo>
                <a:lnTo>
                  <a:pt x="84505" y="56934"/>
                </a:lnTo>
                <a:lnTo>
                  <a:pt x="85039" y="59474"/>
                </a:lnTo>
                <a:lnTo>
                  <a:pt x="86550" y="62014"/>
                </a:lnTo>
                <a:lnTo>
                  <a:pt x="86042" y="64554"/>
                </a:lnTo>
                <a:lnTo>
                  <a:pt x="85128" y="64554"/>
                </a:lnTo>
                <a:lnTo>
                  <a:pt x="85712" y="65824"/>
                </a:lnTo>
                <a:lnTo>
                  <a:pt x="84861" y="65824"/>
                </a:lnTo>
                <a:lnTo>
                  <a:pt x="84950" y="68364"/>
                </a:lnTo>
                <a:lnTo>
                  <a:pt x="85420" y="67094"/>
                </a:lnTo>
                <a:lnTo>
                  <a:pt x="85255" y="69634"/>
                </a:lnTo>
                <a:lnTo>
                  <a:pt x="85598" y="70904"/>
                </a:lnTo>
                <a:lnTo>
                  <a:pt x="85013" y="72174"/>
                </a:lnTo>
                <a:lnTo>
                  <a:pt x="84937" y="70904"/>
                </a:lnTo>
                <a:lnTo>
                  <a:pt x="84620" y="72174"/>
                </a:lnTo>
                <a:lnTo>
                  <a:pt x="84378" y="73444"/>
                </a:lnTo>
                <a:lnTo>
                  <a:pt x="85128" y="72174"/>
                </a:lnTo>
                <a:lnTo>
                  <a:pt x="85102" y="73444"/>
                </a:lnTo>
                <a:lnTo>
                  <a:pt x="86194" y="72174"/>
                </a:lnTo>
                <a:lnTo>
                  <a:pt x="85369" y="73444"/>
                </a:lnTo>
                <a:lnTo>
                  <a:pt x="84874" y="75984"/>
                </a:lnTo>
                <a:lnTo>
                  <a:pt x="84099" y="75984"/>
                </a:lnTo>
                <a:lnTo>
                  <a:pt x="83985" y="77254"/>
                </a:lnTo>
                <a:lnTo>
                  <a:pt x="83261" y="78524"/>
                </a:lnTo>
                <a:lnTo>
                  <a:pt x="82321" y="78524"/>
                </a:lnTo>
                <a:lnTo>
                  <a:pt x="82638" y="79794"/>
                </a:lnTo>
                <a:lnTo>
                  <a:pt x="80746" y="81064"/>
                </a:lnTo>
                <a:lnTo>
                  <a:pt x="80797" y="82334"/>
                </a:lnTo>
                <a:lnTo>
                  <a:pt x="80340" y="82334"/>
                </a:lnTo>
                <a:lnTo>
                  <a:pt x="80454" y="83604"/>
                </a:lnTo>
                <a:lnTo>
                  <a:pt x="79540" y="83604"/>
                </a:lnTo>
                <a:lnTo>
                  <a:pt x="78181" y="84874"/>
                </a:lnTo>
                <a:lnTo>
                  <a:pt x="80822" y="83604"/>
                </a:lnTo>
                <a:lnTo>
                  <a:pt x="78879" y="84874"/>
                </a:lnTo>
                <a:lnTo>
                  <a:pt x="79044" y="84874"/>
                </a:lnTo>
                <a:lnTo>
                  <a:pt x="77292" y="86144"/>
                </a:lnTo>
                <a:lnTo>
                  <a:pt x="76022" y="88684"/>
                </a:lnTo>
                <a:lnTo>
                  <a:pt x="73964" y="89954"/>
                </a:lnTo>
                <a:lnTo>
                  <a:pt x="73317" y="89954"/>
                </a:lnTo>
                <a:lnTo>
                  <a:pt x="72301" y="91224"/>
                </a:lnTo>
                <a:lnTo>
                  <a:pt x="70065" y="93764"/>
                </a:lnTo>
                <a:lnTo>
                  <a:pt x="66230" y="95034"/>
                </a:lnTo>
                <a:lnTo>
                  <a:pt x="67906" y="97370"/>
                </a:lnTo>
                <a:lnTo>
                  <a:pt x="68922" y="96304"/>
                </a:lnTo>
                <a:lnTo>
                  <a:pt x="68935" y="98844"/>
                </a:lnTo>
                <a:lnTo>
                  <a:pt x="70485" y="100114"/>
                </a:lnTo>
                <a:lnTo>
                  <a:pt x="69799" y="100114"/>
                </a:lnTo>
                <a:lnTo>
                  <a:pt x="71196" y="102654"/>
                </a:lnTo>
                <a:lnTo>
                  <a:pt x="73164" y="103924"/>
                </a:lnTo>
                <a:lnTo>
                  <a:pt x="75755" y="106464"/>
                </a:lnTo>
                <a:lnTo>
                  <a:pt x="75234" y="106464"/>
                </a:lnTo>
                <a:lnTo>
                  <a:pt x="75946" y="107734"/>
                </a:lnTo>
                <a:lnTo>
                  <a:pt x="77495" y="109004"/>
                </a:lnTo>
                <a:lnTo>
                  <a:pt x="78371" y="110274"/>
                </a:lnTo>
                <a:lnTo>
                  <a:pt x="78892" y="110274"/>
                </a:lnTo>
                <a:lnTo>
                  <a:pt x="79413" y="111544"/>
                </a:lnTo>
                <a:lnTo>
                  <a:pt x="79400" y="110274"/>
                </a:lnTo>
                <a:lnTo>
                  <a:pt x="81114" y="115354"/>
                </a:lnTo>
                <a:lnTo>
                  <a:pt x="84975" y="116395"/>
                </a:lnTo>
                <a:lnTo>
                  <a:pt x="85064" y="115354"/>
                </a:lnTo>
                <a:lnTo>
                  <a:pt x="84543" y="114084"/>
                </a:lnTo>
                <a:lnTo>
                  <a:pt x="85013" y="114084"/>
                </a:lnTo>
                <a:lnTo>
                  <a:pt x="84442" y="112814"/>
                </a:lnTo>
                <a:lnTo>
                  <a:pt x="83489" y="112814"/>
                </a:lnTo>
                <a:lnTo>
                  <a:pt x="82283" y="111544"/>
                </a:lnTo>
                <a:lnTo>
                  <a:pt x="83489" y="111544"/>
                </a:lnTo>
                <a:lnTo>
                  <a:pt x="82956" y="110274"/>
                </a:lnTo>
                <a:lnTo>
                  <a:pt x="82448" y="110274"/>
                </a:lnTo>
                <a:lnTo>
                  <a:pt x="81927" y="109004"/>
                </a:lnTo>
                <a:lnTo>
                  <a:pt x="81419" y="110274"/>
                </a:lnTo>
                <a:lnTo>
                  <a:pt x="81064" y="109004"/>
                </a:lnTo>
                <a:lnTo>
                  <a:pt x="81229" y="109004"/>
                </a:lnTo>
                <a:lnTo>
                  <a:pt x="80403" y="107734"/>
                </a:lnTo>
                <a:lnTo>
                  <a:pt x="78282" y="105194"/>
                </a:lnTo>
                <a:lnTo>
                  <a:pt x="78447" y="106464"/>
                </a:lnTo>
                <a:lnTo>
                  <a:pt x="75946" y="105194"/>
                </a:lnTo>
                <a:lnTo>
                  <a:pt x="74549" y="101384"/>
                </a:lnTo>
                <a:lnTo>
                  <a:pt x="72326" y="98844"/>
                </a:lnTo>
                <a:lnTo>
                  <a:pt x="72491" y="98844"/>
                </a:lnTo>
                <a:lnTo>
                  <a:pt x="69723" y="96304"/>
                </a:lnTo>
                <a:lnTo>
                  <a:pt x="69494" y="96062"/>
                </a:lnTo>
                <a:lnTo>
                  <a:pt x="69862" y="95669"/>
                </a:lnTo>
                <a:lnTo>
                  <a:pt x="70459" y="95034"/>
                </a:lnTo>
                <a:lnTo>
                  <a:pt x="72440" y="93764"/>
                </a:lnTo>
                <a:lnTo>
                  <a:pt x="71564" y="94869"/>
                </a:lnTo>
                <a:lnTo>
                  <a:pt x="71323" y="95034"/>
                </a:lnTo>
                <a:lnTo>
                  <a:pt x="73634" y="95034"/>
                </a:lnTo>
                <a:lnTo>
                  <a:pt x="74269" y="93764"/>
                </a:lnTo>
                <a:lnTo>
                  <a:pt x="74891" y="92494"/>
                </a:lnTo>
                <a:lnTo>
                  <a:pt x="74701" y="93764"/>
                </a:lnTo>
                <a:lnTo>
                  <a:pt x="76492" y="92494"/>
                </a:lnTo>
                <a:lnTo>
                  <a:pt x="77038" y="91224"/>
                </a:lnTo>
                <a:lnTo>
                  <a:pt x="75768" y="92494"/>
                </a:lnTo>
                <a:lnTo>
                  <a:pt x="77851" y="89954"/>
                </a:lnTo>
                <a:lnTo>
                  <a:pt x="78028" y="91224"/>
                </a:lnTo>
                <a:lnTo>
                  <a:pt x="81610" y="88684"/>
                </a:lnTo>
                <a:lnTo>
                  <a:pt x="81534" y="84874"/>
                </a:lnTo>
                <a:lnTo>
                  <a:pt x="82842" y="83667"/>
                </a:lnTo>
                <a:lnTo>
                  <a:pt x="83870" y="82334"/>
                </a:lnTo>
                <a:lnTo>
                  <a:pt x="85686" y="81064"/>
                </a:lnTo>
                <a:lnTo>
                  <a:pt x="85940" y="79794"/>
                </a:lnTo>
                <a:lnTo>
                  <a:pt x="87388" y="78524"/>
                </a:lnTo>
                <a:lnTo>
                  <a:pt x="85991" y="77254"/>
                </a:lnTo>
                <a:lnTo>
                  <a:pt x="86563" y="75984"/>
                </a:lnTo>
                <a:lnTo>
                  <a:pt x="86029" y="75984"/>
                </a:lnTo>
                <a:lnTo>
                  <a:pt x="86360" y="73444"/>
                </a:lnTo>
                <a:lnTo>
                  <a:pt x="86918" y="72174"/>
                </a:lnTo>
                <a:lnTo>
                  <a:pt x="87960" y="72174"/>
                </a:lnTo>
                <a:lnTo>
                  <a:pt x="87896" y="73444"/>
                </a:lnTo>
                <a:lnTo>
                  <a:pt x="88226" y="73444"/>
                </a:lnTo>
                <a:lnTo>
                  <a:pt x="88493" y="72174"/>
                </a:lnTo>
                <a:lnTo>
                  <a:pt x="88658" y="71348"/>
                </a:lnTo>
                <a:lnTo>
                  <a:pt x="88811" y="70904"/>
                </a:lnTo>
                <a:lnTo>
                  <a:pt x="89027" y="70904"/>
                </a:lnTo>
                <a:lnTo>
                  <a:pt x="89027" y="70243"/>
                </a:lnTo>
                <a:lnTo>
                  <a:pt x="89230" y="69634"/>
                </a:lnTo>
                <a:lnTo>
                  <a:pt x="89039" y="68364"/>
                </a:lnTo>
                <a:lnTo>
                  <a:pt x="89217" y="67094"/>
                </a:lnTo>
                <a:lnTo>
                  <a:pt x="89395" y="65824"/>
                </a:lnTo>
                <a:lnTo>
                  <a:pt x="89027" y="65824"/>
                </a:lnTo>
                <a:lnTo>
                  <a:pt x="89027" y="69634"/>
                </a:lnTo>
                <a:lnTo>
                  <a:pt x="88709" y="70904"/>
                </a:lnTo>
                <a:lnTo>
                  <a:pt x="88379" y="72174"/>
                </a:lnTo>
                <a:lnTo>
                  <a:pt x="89027" y="69634"/>
                </a:lnTo>
                <a:lnTo>
                  <a:pt x="89027" y="65824"/>
                </a:lnTo>
                <a:lnTo>
                  <a:pt x="89306" y="62014"/>
                </a:lnTo>
                <a:lnTo>
                  <a:pt x="88493" y="64554"/>
                </a:lnTo>
                <a:lnTo>
                  <a:pt x="88277" y="62014"/>
                </a:lnTo>
                <a:lnTo>
                  <a:pt x="88569" y="60744"/>
                </a:lnTo>
                <a:lnTo>
                  <a:pt x="89281" y="62014"/>
                </a:lnTo>
                <a:lnTo>
                  <a:pt x="89001" y="60744"/>
                </a:lnTo>
                <a:lnTo>
                  <a:pt x="88722" y="59474"/>
                </a:lnTo>
                <a:lnTo>
                  <a:pt x="88798" y="58331"/>
                </a:lnTo>
                <a:lnTo>
                  <a:pt x="88938" y="58597"/>
                </a:lnTo>
                <a:lnTo>
                  <a:pt x="88811" y="58204"/>
                </a:lnTo>
                <a:lnTo>
                  <a:pt x="89395" y="55664"/>
                </a:lnTo>
                <a:close/>
              </a:path>
              <a:path w="201930" h="160019">
                <a:moveTo>
                  <a:pt x="89611" y="55664"/>
                </a:moveTo>
                <a:lnTo>
                  <a:pt x="89242" y="54724"/>
                </a:lnTo>
                <a:lnTo>
                  <a:pt x="89395" y="55664"/>
                </a:lnTo>
                <a:lnTo>
                  <a:pt x="89611" y="55664"/>
                </a:lnTo>
                <a:close/>
              </a:path>
              <a:path w="201930" h="160019">
                <a:moveTo>
                  <a:pt x="89636" y="60744"/>
                </a:moveTo>
                <a:lnTo>
                  <a:pt x="89369" y="59474"/>
                </a:lnTo>
                <a:lnTo>
                  <a:pt x="88938" y="58597"/>
                </a:lnTo>
                <a:lnTo>
                  <a:pt x="89636" y="60744"/>
                </a:lnTo>
                <a:close/>
              </a:path>
              <a:path w="201930" h="160019">
                <a:moveTo>
                  <a:pt x="92443" y="122974"/>
                </a:moveTo>
                <a:lnTo>
                  <a:pt x="91757" y="121704"/>
                </a:lnTo>
                <a:lnTo>
                  <a:pt x="91541" y="121704"/>
                </a:lnTo>
                <a:lnTo>
                  <a:pt x="92443" y="122974"/>
                </a:lnTo>
                <a:close/>
              </a:path>
              <a:path w="201930" h="160019">
                <a:moveTo>
                  <a:pt x="93751" y="146621"/>
                </a:moveTo>
                <a:lnTo>
                  <a:pt x="93497" y="146659"/>
                </a:lnTo>
                <a:lnTo>
                  <a:pt x="93167" y="146697"/>
                </a:lnTo>
                <a:lnTo>
                  <a:pt x="92951" y="146875"/>
                </a:lnTo>
                <a:lnTo>
                  <a:pt x="93751" y="146621"/>
                </a:lnTo>
                <a:close/>
              </a:path>
              <a:path w="201930" h="160019">
                <a:moveTo>
                  <a:pt x="94132" y="146519"/>
                </a:moveTo>
                <a:lnTo>
                  <a:pt x="93751" y="146634"/>
                </a:lnTo>
                <a:lnTo>
                  <a:pt x="93916" y="146608"/>
                </a:lnTo>
                <a:lnTo>
                  <a:pt x="94068" y="146583"/>
                </a:lnTo>
                <a:close/>
              </a:path>
              <a:path w="201930" h="160019">
                <a:moveTo>
                  <a:pt x="94170" y="124244"/>
                </a:moveTo>
                <a:lnTo>
                  <a:pt x="94030" y="124244"/>
                </a:lnTo>
                <a:lnTo>
                  <a:pt x="94081" y="124371"/>
                </a:lnTo>
                <a:lnTo>
                  <a:pt x="94170" y="124244"/>
                </a:lnTo>
                <a:close/>
              </a:path>
              <a:path w="201930" h="160019">
                <a:moveTo>
                  <a:pt x="94513" y="146405"/>
                </a:moveTo>
                <a:lnTo>
                  <a:pt x="94195" y="146418"/>
                </a:lnTo>
                <a:lnTo>
                  <a:pt x="94513" y="146405"/>
                </a:lnTo>
                <a:close/>
              </a:path>
              <a:path w="201930" h="160019">
                <a:moveTo>
                  <a:pt x="94691" y="129324"/>
                </a:moveTo>
                <a:lnTo>
                  <a:pt x="94005" y="128054"/>
                </a:lnTo>
                <a:lnTo>
                  <a:pt x="93599" y="128054"/>
                </a:lnTo>
                <a:lnTo>
                  <a:pt x="94551" y="129324"/>
                </a:lnTo>
                <a:lnTo>
                  <a:pt x="94691" y="129324"/>
                </a:lnTo>
                <a:close/>
              </a:path>
              <a:path w="201930" h="160019">
                <a:moveTo>
                  <a:pt x="95504" y="147104"/>
                </a:moveTo>
                <a:lnTo>
                  <a:pt x="93624" y="147104"/>
                </a:lnTo>
                <a:lnTo>
                  <a:pt x="93027" y="148374"/>
                </a:lnTo>
                <a:lnTo>
                  <a:pt x="94170" y="148374"/>
                </a:lnTo>
                <a:lnTo>
                  <a:pt x="95504" y="147104"/>
                </a:lnTo>
                <a:close/>
              </a:path>
              <a:path w="201930" h="160019">
                <a:moveTo>
                  <a:pt x="96672" y="29133"/>
                </a:moveTo>
                <a:lnTo>
                  <a:pt x="96608" y="28778"/>
                </a:lnTo>
                <a:lnTo>
                  <a:pt x="96583" y="29362"/>
                </a:lnTo>
                <a:lnTo>
                  <a:pt x="96672" y="29133"/>
                </a:lnTo>
                <a:close/>
              </a:path>
              <a:path w="201930" h="160019">
                <a:moveTo>
                  <a:pt x="98056" y="147713"/>
                </a:moveTo>
                <a:lnTo>
                  <a:pt x="96037" y="148374"/>
                </a:lnTo>
                <a:lnTo>
                  <a:pt x="95758" y="147104"/>
                </a:lnTo>
                <a:lnTo>
                  <a:pt x="95504" y="147104"/>
                </a:lnTo>
                <a:lnTo>
                  <a:pt x="95910" y="148374"/>
                </a:lnTo>
                <a:lnTo>
                  <a:pt x="95008" y="148374"/>
                </a:lnTo>
                <a:lnTo>
                  <a:pt x="95732" y="149644"/>
                </a:lnTo>
                <a:lnTo>
                  <a:pt x="98056" y="147713"/>
                </a:lnTo>
                <a:close/>
              </a:path>
              <a:path w="201930" h="160019">
                <a:moveTo>
                  <a:pt x="99898" y="147104"/>
                </a:moveTo>
                <a:lnTo>
                  <a:pt x="98780" y="147104"/>
                </a:lnTo>
                <a:lnTo>
                  <a:pt x="98056" y="147713"/>
                </a:lnTo>
                <a:lnTo>
                  <a:pt x="99898" y="147104"/>
                </a:lnTo>
                <a:close/>
              </a:path>
              <a:path w="201930" h="160019">
                <a:moveTo>
                  <a:pt x="100850" y="136626"/>
                </a:moveTo>
                <a:lnTo>
                  <a:pt x="100558" y="136702"/>
                </a:lnTo>
                <a:lnTo>
                  <a:pt x="100698" y="136702"/>
                </a:lnTo>
                <a:lnTo>
                  <a:pt x="100850" y="136639"/>
                </a:lnTo>
                <a:close/>
              </a:path>
              <a:path w="201930" h="160019">
                <a:moveTo>
                  <a:pt x="100914" y="145732"/>
                </a:moveTo>
                <a:lnTo>
                  <a:pt x="100495" y="145808"/>
                </a:lnTo>
                <a:lnTo>
                  <a:pt x="100431" y="145999"/>
                </a:lnTo>
                <a:lnTo>
                  <a:pt x="100609" y="145872"/>
                </a:lnTo>
                <a:lnTo>
                  <a:pt x="100914" y="145732"/>
                </a:lnTo>
                <a:close/>
              </a:path>
              <a:path w="201930" h="160019">
                <a:moveTo>
                  <a:pt x="101130" y="132143"/>
                </a:moveTo>
                <a:lnTo>
                  <a:pt x="100926" y="131864"/>
                </a:lnTo>
                <a:lnTo>
                  <a:pt x="100368" y="132168"/>
                </a:lnTo>
                <a:lnTo>
                  <a:pt x="100088" y="132232"/>
                </a:lnTo>
                <a:lnTo>
                  <a:pt x="100406" y="132219"/>
                </a:lnTo>
                <a:lnTo>
                  <a:pt x="100660" y="132334"/>
                </a:lnTo>
                <a:lnTo>
                  <a:pt x="100888" y="132537"/>
                </a:lnTo>
                <a:lnTo>
                  <a:pt x="101066" y="132334"/>
                </a:lnTo>
                <a:lnTo>
                  <a:pt x="101130" y="132143"/>
                </a:lnTo>
                <a:close/>
              </a:path>
              <a:path w="201930" h="160019">
                <a:moveTo>
                  <a:pt x="101511" y="145656"/>
                </a:moveTo>
                <a:lnTo>
                  <a:pt x="101244" y="145681"/>
                </a:lnTo>
                <a:lnTo>
                  <a:pt x="101053" y="145694"/>
                </a:lnTo>
                <a:lnTo>
                  <a:pt x="100914" y="145732"/>
                </a:lnTo>
                <a:lnTo>
                  <a:pt x="101511" y="145656"/>
                </a:lnTo>
                <a:close/>
              </a:path>
              <a:path w="201930" h="160019">
                <a:moveTo>
                  <a:pt x="101727" y="147104"/>
                </a:moveTo>
                <a:lnTo>
                  <a:pt x="100596" y="147104"/>
                </a:lnTo>
                <a:lnTo>
                  <a:pt x="99733" y="148374"/>
                </a:lnTo>
                <a:lnTo>
                  <a:pt x="101727" y="147104"/>
                </a:lnTo>
                <a:close/>
              </a:path>
              <a:path w="201930" h="160019">
                <a:moveTo>
                  <a:pt x="103289" y="135039"/>
                </a:moveTo>
                <a:lnTo>
                  <a:pt x="102628" y="133883"/>
                </a:lnTo>
                <a:lnTo>
                  <a:pt x="102781" y="133858"/>
                </a:lnTo>
                <a:lnTo>
                  <a:pt x="102095" y="133362"/>
                </a:lnTo>
                <a:lnTo>
                  <a:pt x="101917" y="133248"/>
                </a:lnTo>
                <a:lnTo>
                  <a:pt x="102374" y="134124"/>
                </a:lnTo>
                <a:lnTo>
                  <a:pt x="103289" y="135039"/>
                </a:lnTo>
                <a:close/>
              </a:path>
              <a:path w="201930" h="160019">
                <a:moveTo>
                  <a:pt x="103505" y="10426"/>
                </a:moveTo>
                <a:lnTo>
                  <a:pt x="103403" y="10287"/>
                </a:lnTo>
                <a:lnTo>
                  <a:pt x="103174" y="10185"/>
                </a:lnTo>
                <a:lnTo>
                  <a:pt x="103365" y="10363"/>
                </a:lnTo>
                <a:lnTo>
                  <a:pt x="103505" y="10426"/>
                </a:lnTo>
                <a:close/>
              </a:path>
              <a:path w="201930" h="160019">
                <a:moveTo>
                  <a:pt x="103568" y="145338"/>
                </a:moveTo>
                <a:lnTo>
                  <a:pt x="103479" y="145465"/>
                </a:lnTo>
                <a:lnTo>
                  <a:pt x="103568" y="145338"/>
                </a:lnTo>
                <a:close/>
              </a:path>
              <a:path w="201930" h="160019">
                <a:moveTo>
                  <a:pt x="103822" y="145110"/>
                </a:moveTo>
                <a:lnTo>
                  <a:pt x="103670" y="145148"/>
                </a:lnTo>
                <a:lnTo>
                  <a:pt x="103568" y="145338"/>
                </a:lnTo>
                <a:lnTo>
                  <a:pt x="103822" y="145110"/>
                </a:lnTo>
                <a:close/>
              </a:path>
              <a:path w="201930" h="160019">
                <a:moveTo>
                  <a:pt x="104114" y="138214"/>
                </a:moveTo>
                <a:lnTo>
                  <a:pt x="103555" y="136944"/>
                </a:lnTo>
                <a:lnTo>
                  <a:pt x="104114" y="138214"/>
                </a:lnTo>
                <a:close/>
              </a:path>
              <a:path w="201930" h="160019">
                <a:moveTo>
                  <a:pt x="104152" y="145008"/>
                </a:moveTo>
                <a:lnTo>
                  <a:pt x="104000" y="144945"/>
                </a:lnTo>
                <a:lnTo>
                  <a:pt x="103822" y="145110"/>
                </a:lnTo>
                <a:lnTo>
                  <a:pt x="104152" y="145008"/>
                </a:lnTo>
                <a:close/>
              </a:path>
              <a:path w="201930" h="160019">
                <a:moveTo>
                  <a:pt x="104330" y="148374"/>
                </a:moveTo>
                <a:lnTo>
                  <a:pt x="103454" y="147104"/>
                </a:lnTo>
                <a:lnTo>
                  <a:pt x="102120" y="147104"/>
                </a:lnTo>
                <a:lnTo>
                  <a:pt x="102374" y="148374"/>
                </a:lnTo>
                <a:lnTo>
                  <a:pt x="104330" y="148374"/>
                </a:lnTo>
                <a:close/>
              </a:path>
              <a:path w="201930" h="160019">
                <a:moveTo>
                  <a:pt x="104673" y="34912"/>
                </a:moveTo>
                <a:lnTo>
                  <a:pt x="102984" y="34912"/>
                </a:lnTo>
                <a:lnTo>
                  <a:pt x="103479" y="36182"/>
                </a:lnTo>
                <a:lnTo>
                  <a:pt x="104673" y="34912"/>
                </a:lnTo>
                <a:close/>
              </a:path>
              <a:path w="201930" h="160019">
                <a:moveTo>
                  <a:pt x="104724" y="34912"/>
                </a:moveTo>
                <a:close/>
              </a:path>
              <a:path w="201930" h="160019">
                <a:moveTo>
                  <a:pt x="105041" y="143294"/>
                </a:moveTo>
                <a:lnTo>
                  <a:pt x="104013" y="142024"/>
                </a:lnTo>
                <a:lnTo>
                  <a:pt x="105041" y="143294"/>
                </a:lnTo>
                <a:close/>
              </a:path>
              <a:path w="201930" h="160019">
                <a:moveTo>
                  <a:pt x="106197" y="145186"/>
                </a:moveTo>
                <a:lnTo>
                  <a:pt x="105549" y="145211"/>
                </a:lnTo>
                <a:lnTo>
                  <a:pt x="104559" y="144894"/>
                </a:lnTo>
                <a:lnTo>
                  <a:pt x="104152" y="145008"/>
                </a:lnTo>
                <a:lnTo>
                  <a:pt x="105575" y="145630"/>
                </a:lnTo>
                <a:lnTo>
                  <a:pt x="106159" y="145211"/>
                </a:lnTo>
                <a:close/>
              </a:path>
              <a:path w="201930" h="160019">
                <a:moveTo>
                  <a:pt x="108229" y="141986"/>
                </a:moveTo>
                <a:lnTo>
                  <a:pt x="108140" y="141693"/>
                </a:lnTo>
                <a:lnTo>
                  <a:pt x="106845" y="140042"/>
                </a:lnTo>
                <a:lnTo>
                  <a:pt x="108229" y="141986"/>
                </a:lnTo>
                <a:close/>
              </a:path>
              <a:path w="201930" h="160019">
                <a:moveTo>
                  <a:pt x="108775" y="142494"/>
                </a:moveTo>
                <a:lnTo>
                  <a:pt x="108229" y="141084"/>
                </a:lnTo>
                <a:lnTo>
                  <a:pt x="108051" y="140881"/>
                </a:lnTo>
                <a:lnTo>
                  <a:pt x="108191" y="141744"/>
                </a:lnTo>
                <a:lnTo>
                  <a:pt x="108775" y="142494"/>
                </a:lnTo>
                <a:close/>
              </a:path>
              <a:path w="201930" h="160019">
                <a:moveTo>
                  <a:pt x="108788" y="141693"/>
                </a:moveTo>
                <a:lnTo>
                  <a:pt x="107403" y="138912"/>
                </a:lnTo>
                <a:lnTo>
                  <a:pt x="108229" y="141084"/>
                </a:lnTo>
                <a:lnTo>
                  <a:pt x="108788" y="141693"/>
                </a:lnTo>
                <a:close/>
              </a:path>
              <a:path w="201930" h="160019">
                <a:moveTo>
                  <a:pt x="109283" y="148374"/>
                </a:moveTo>
                <a:lnTo>
                  <a:pt x="109080" y="148374"/>
                </a:lnTo>
                <a:lnTo>
                  <a:pt x="109283" y="148374"/>
                </a:lnTo>
                <a:close/>
              </a:path>
              <a:path w="201930" h="160019">
                <a:moveTo>
                  <a:pt x="111328" y="147104"/>
                </a:moveTo>
                <a:lnTo>
                  <a:pt x="110070" y="147104"/>
                </a:lnTo>
                <a:lnTo>
                  <a:pt x="110566" y="145834"/>
                </a:lnTo>
                <a:lnTo>
                  <a:pt x="109753" y="145834"/>
                </a:lnTo>
                <a:lnTo>
                  <a:pt x="109855" y="144564"/>
                </a:lnTo>
                <a:lnTo>
                  <a:pt x="109131" y="144564"/>
                </a:lnTo>
                <a:lnTo>
                  <a:pt x="108546" y="143294"/>
                </a:lnTo>
                <a:lnTo>
                  <a:pt x="107937" y="143294"/>
                </a:lnTo>
                <a:lnTo>
                  <a:pt x="107353" y="142024"/>
                </a:lnTo>
                <a:lnTo>
                  <a:pt x="104813" y="140754"/>
                </a:lnTo>
                <a:lnTo>
                  <a:pt x="105181" y="139966"/>
                </a:lnTo>
                <a:lnTo>
                  <a:pt x="106095" y="140754"/>
                </a:lnTo>
                <a:lnTo>
                  <a:pt x="105194" y="139941"/>
                </a:lnTo>
                <a:lnTo>
                  <a:pt x="105397" y="139484"/>
                </a:lnTo>
                <a:lnTo>
                  <a:pt x="104698" y="139484"/>
                </a:lnTo>
                <a:lnTo>
                  <a:pt x="105257" y="138214"/>
                </a:lnTo>
                <a:lnTo>
                  <a:pt x="104114" y="138214"/>
                </a:lnTo>
                <a:lnTo>
                  <a:pt x="103251" y="138214"/>
                </a:lnTo>
                <a:lnTo>
                  <a:pt x="102692" y="136944"/>
                </a:lnTo>
                <a:lnTo>
                  <a:pt x="102209" y="136944"/>
                </a:lnTo>
                <a:lnTo>
                  <a:pt x="102031" y="135674"/>
                </a:lnTo>
                <a:lnTo>
                  <a:pt x="101854" y="134404"/>
                </a:lnTo>
                <a:lnTo>
                  <a:pt x="100888" y="133134"/>
                </a:lnTo>
                <a:lnTo>
                  <a:pt x="100241" y="133134"/>
                </a:lnTo>
                <a:lnTo>
                  <a:pt x="98869" y="131864"/>
                </a:lnTo>
                <a:lnTo>
                  <a:pt x="97294" y="129324"/>
                </a:lnTo>
                <a:lnTo>
                  <a:pt x="97586" y="129324"/>
                </a:lnTo>
                <a:lnTo>
                  <a:pt x="95084" y="126784"/>
                </a:lnTo>
                <a:lnTo>
                  <a:pt x="94564" y="125514"/>
                </a:lnTo>
                <a:lnTo>
                  <a:pt x="94081" y="124371"/>
                </a:lnTo>
                <a:lnTo>
                  <a:pt x="93306" y="125514"/>
                </a:lnTo>
                <a:lnTo>
                  <a:pt x="92113" y="122974"/>
                </a:lnTo>
                <a:lnTo>
                  <a:pt x="91033" y="121704"/>
                </a:lnTo>
                <a:lnTo>
                  <a:pt x="90754" y="121704"/>
                </a:lnTo>
                <a:lnTo>
                  <a:pt x="90106" y="120434"/>
                </a:lnTo>
                <a:lnTo>
                  <a:pt x="90779" y="120434"/>
                </a:lnTo>
                <a:lnTo>
                  <a:pt x="89573" y="119164"/>
                </a:lnTo>
                <a:lnTo>
                  <a:pt x="87845" y="117894"/>
                </a:lnTo>
                <a:lnTo>
                  <a:pt x="86639" y="117894"/>
                </a:lnTo>
                <a:lnTo>
                  <a:pt x="86233" y="117894"/>
                </a:lnTo>
                <a:lnTo>
                  <a:pt x="87033" y="120434"/>
                </a:lnTo>
                <a:lnTo>
                  <a:pt x="86715" y="120434"/>
                </a:lnTo>
                <a:lnTo>
                  <a:pt x="87185" y="120904"/>
                </a:lnTo>
                <a:lnTo>
                  <a:pt x="87426" y="121704"/>
                </a:lnTo>
                <a:lnTo>
                  <a:pt x="87249" y="120980"/>
                </a:lnTo>
                <a:lnTo>
                  <a:pt x="89128" y="122897"/>
                </a:lnTo>
                <a:lnTo>
                  <a:pt x="88963" y="121704"/>
                </a:lnTo>
                <a:lnTo>
                  <a:pt x="89471" y="121704"/>
                </a:lnTo>
                <a:lnTo>
                  <a:pt x="89662" y="121996"/>
                </a:lnTo>
                <a:lnTo>
                  <a:pt x="90246" y="124244"/>
                </a:lnTo>
                <a:lnTo>
                  <a:pt x="90881" y="124244"/>
                </a:lnTo>
                <a:lnTo>
                  <a:pt x="91376" y="126784"/>
                </a:lnTo>
                <a:lnTo>
                  <a:pt x="91871" y="124244"/>
                </a:lnTo>
                <a:lnTo>
                  <a:pt x="93027" y="126784"/>
                </a:lnTo>
                <a:lnTo>
                  <a:pt x="94272" y="126784"/>
                </a:lnTo>
                <a:lnTo>
                  <a:pt x="94869" y="128054"/>
                </a:lnTo>
                <a:lnTo>
                  <a:pt x="94691" y="129324"/>
                </a:lnTo>
                <a:lnTo>
                  <a:pt x="95059" y="129324"/>
                </a:lnTo>
                <a:lnTo>
                  <a:pt x="96266" y="129324"/>
                </a:lnTo>
                <a:lnTo>
                  <a:pt x="96647" y="130594"/>
                </a:lnTo>
                <a:lnTo>
                  <a:pt x="95059" y="129324"/>
                </a:lnTo>
                <a:lnTo>
                  <a:pt x="95427" y="130594"/>
                </a:lnTo>
                <a:lnTo>
                  <a:pt x="95681" y="130594"/>
                </a:lnTo>
                <a:lnTo>
                  <a:pt x="96266" y="131864"/>
                </a:lnTo>
                <a:lnTo>
                  <a:pt x="97523" y="133134"/>
                </a:lnTo>
                <a:lnTo>
                  <a:pt x="99593" y="133134"/>
                </a:lnTo>
                <a:lnTo>
                  <a:pt x="99834" y="135674"/>
                </a:lnTo>
                <a:lnTo>
                  <a:pt x="100076" y="135813"/>
                </a:lnTo>
                <a:lnTo>
                  <a:pt x="101473" y="136944"/>
                </a:lnTo>
                <a:lnTo>
                  <a:pt x="100850" y="136944"/>
                </a:lnTo>
                <a:lnTo>
                  <a:pt x="101104" y="138214"/>
                </a:lnTo>
                <a:lnTo>
                  <a:pt x="101244" y="138214"/>
                </a:lnTo>
                <a:lnTo>
                  <a:pt x="102374" y="139484"/>
                </a:lnTo>
                <a:lnTo>
                  <a:pt x="102120" y="140754"/>
                </a:lnTo>
                <a:lnTo>
                  <a:pt x="103657" y="140754"/>
                </a:lnTo>
                <a:lnTo>
                  <a:pt x="104533" y="142024"/>
                </a:lnTo>
                <a:lnTo>
                  <a:pt x="104305" y="142024"/>
                </a:lnTo>
                <a:lnTo>
                  <a:pt x="106235" y="143294"/>
                </a:lnTo>
                <a:lnTo>
                  <a:pt x="106997" y="145834"/>
                </a:lnTo>
                <a:lnTo>
                  <a:pt x="107327" y="146164"/>
                </a:lnTo>
                <a:lnTo>
                  <a:pt x="106959" y="147104"/>
                </a:lnTo>
                <a:lnTo>
                  <a:pt x="104330" y="148374"/>
                </a:lnTo>
                <a:lnTo>
                  <a:pt x="106921" y="148374"/>
                </a:lnTo>
                <a:lnTo>
                  <a:pt x="108305" y="147129"/>
                </a:lnTo>
                <a:lnTo>
                  <a:pt x="108458" y="147281"/>
                </a:lnTo>
                <a:lnTo>
                  <a:pt x="109220" y="148297"/>
                </a:lnTo>
                <a:lnTo>
                  <a:pt x="109397" y="148196"/>
                </a:lnTo>
                <a:lnTo>
                  <a:pt x="109575" y="148374"/>
                </a:lnTo>
                <a:lnTo>
                  <a:pt x="109715" y="148018"/>
                </a:lnTo>
                <a:lnTo>
                  <a:pt x="111328" y="147104"/>
                </a:lnTo>
                <a:close/>
              </a:path>
              <a:path w="201930" h="160019">
                <a:moveTo>
                  <a:pt x="117297" y="9512"/>
                </a:moveTo>
                <a:lnTo>
                  <a:pt x="116916" y="9512"/>
                </a:lnTo>
                <a:lnTo>
                  <a:pt x="116649" y="8242"/>
                </a:lnTo>
                <a:lnTo>
                  <a:pt x="114744" y="9512"/>
                </a:lnTo>
                <a:lnTo>
                  <a:pt x="115443" y="9512"/>
                </a:lnTo>
                <a:lnTo>
                  <a:pt x="114134" y="10782"/>
                </a:lnTo>
                <a:lnTo>
                  <a:pt x="117297" y="9512"/>
                </a:lnTo>
                <a:close/>
              </a:path>
              <a:path w="201930" h="160019">
                <a:moveTo>
                  <a:pt x="124523" y="8623"/>
                </a:moveTo>
                <a:lnTo>
                  <a:pt x="123990" y="8597"/>
                </a:lnTo>
                <a:lnTo>
                  <a:pt x="124193" y="8636"/>
                </a:lnTo>
                <a:lnTo>
                  <a:pt x="124371" y="8636"/>
                </a:lnTo>
                <a:lnTo>
                  <a:pt x="124523" y="8623"/>
                </a:lnTo>
                <a:close/>
              </a:path>
              <a:path w="201930" h="160019">
                <a:moveTo>
                  <a:pt x="132041" y="6451"/>
                </a:moveTo>
                <a:lnTo>
                  <a:pt x="131851" y="6477"/>
                </a:lnTo>
                <a:lnTo>
                  <a:pt x="131660" y="6553"/>
                </a:lnTo>
                <a:lnTo>
                  <a:pt x="132041" y="6451"/>
                </a:lnTo>
                <a:close/>
              </a:path>
              <a:path w="201930" h="160019">
                <a:moveTo>
                  <a:pt x="144538" y="5930"/>
                </a:moveTo>
                <a:lnTo>
                  <a:pt x="144373" y="5880"/>
                </a:lnTo>
                <a:lnTo>
                  <a:pt x="144221" y="5867"/>
                </a:lnTo>
                <a:lnTo>
                  <a:pt x="144538" y="5930"/>
                </a:lnTo>
                <a:close/>
              </a:path>
              <a:path w="201930" h="160019">
                <a:moveTo>
                  <a:pt x="151409" y="5753"/>
                </a:moveTo>
                <a:lnTo>
                  <a:pt x="151130" y="5829"/>
                </a:lnTo>
                <a:lnTo>
                  <a:pt x="150914" y="5892"/>
                </a:lnTo>
                <a:lnTo>
                  <a:pt x="151282" y="5905"/>
                </a:lnTo>
                <a:lnTo>
                  <a:pt x="151409" y="5753"/>
                </a:lnTo>
                <a:close/>
              </a:path>
              <a:path w="201930" h="160019">
                <a:moveTo>
                  <a:pt x="152539" y="5702"/>
                </a:moveTo>
                <a:lnTo>
                  <a:pt x="151409" y="5702"/>
                </a:lnTo>
                <a:lnTo>
                  <a:pt x="151409" y="6972"/>
                </a:lnTo>
                <a:lnTo>
                  <a:pt x="152539" y="5702"/>
                </a:lnTo>
                <a:close/>
              </a:path>
              <a:path w="201930" h="160019">
                <a:moveTo>
                  <a:pt x="160324" y="26644"/>
                </a:moveTo>
                <a:lnTo>
                  <a:pt x="159994" y="26149"/>
                </a:lnTo>
                <a:lnTo>
                  <a:pt x="160045" y="26377"/>
                </a:lnTo>
                <a:lnTo>
                  <a:pt x="160324" y="26644"/>
                </a:lnTo>
                <a:close/>
              </a:path>
              <a:path w="201930" h="160019">
                <a:moveTo>
                  <a:pt x="161467" y="4432"/>
                </a:moveTo>
                <a:lnTo>
                  <a:pt x="160553" y="4876"/>
                </a:lnTo>
                <a:lnTo>
                  <a:pt x="161074" y="5118"/>
                </a:lnTo>
                <a:lnTo>
                  <a:pt x="161467" y="4432"/>
                </a:lnTo>
                <a:close/>
              </a:path>
              <a:path w="201930" h="160019">
                <a:moveTo>
                  <a:pt x="166865" y="26022"/>
                </a:moveTo>
                <a:lnTo>
                  <a:pt x="166331" y="25349"/>
                </a:lnTo>
                <a:lnTo>
                  <a:pt x="166408" y="26022"/>
                </a:lnTo>
                <a:lnTo>
                  <a:pt x="166865" y="26022"/>
                </a:lnTo>
                <a:close/>
              </a:path>
              <a:path w="201930" h="160019">
                <a:moveTo>
                  <a:pt x="173583" y="125082"/>
                </a:moveTo>
                <a:lnTo>
                  <a:pt x="172948" y="123812"/>
                </a:lnTo>
                <a:lnTo>
                  <a:pt x="173062" y="124383"/>
                </a:lnTo>
                <a:lnTo>
                  <a:pt x="173583" y="125082"/>
                </a:lnTo>
                <a:close/>
              </a:path>
              <a:path w="201930" h="160019">
                <a:moveTo>
                  <a:pt x="190652" y="1816"/>
                </a:moveTo>
                <a:lnTo>
                  <a:pt x="189572" y="1701"/>
                </a:lnTo>
                <a:lnTo>
                  <a:pt x="189522" y="1955"/>
                </a:lnTo>
                <a:lnTo>
                  <a:pt x="190131" y="1828"/>
                </a:lnTo>
                <a:lnTo>
                  <a:pt x="190652" y="1816"/>
                </a:lnTo>
                <a:close/>
              </a:path>
              <a:path w="201930" h="160019">
                <a:moveTo>
                  <a:pt x="191071" y="1854"/>
                </a:moveTo>
                <a:lnTo>
                  <a:pt x="190817" y="1803"/>
                </a:lnTo>
                <a:lnTo>
                  <a:pt x="190652" y="1816"/>
                </a:lnTo>
                <a:lnTo>
                  <a:pt x="191071" y="1854"/>
                </a:lnTo>
                <a:close/>
              </a:path>
              <a:path w="201930" h="160019">
                <a:moveTo>
                  <a:pt x="191236" y="1917"/>
                </a:moveTo>
                <a:lnTo>
                  <a:pt x="191071" y="1854"/>
                </a:lnTo>
                <a:lnTo>
                  <a:pt x="191236" y="1917"/>
                </a:lnTo>
                <a:close/>
              </a:path>
              <a:path w="201930" h="160019">
                <a:moveTo>
                  <a:pt x="198437" y="203"/>
                </a:moveTo>
                <a:lnTo>
                  <a:pt x="198348" y="25"/>
                </a:lnTo>
                <a:lnTo>
                  <a:pt x="198437" y="203"/>
                </a:lnTo>
                <a:close/>
              </a:path>
              <a:path w="201930" h="160019">
                <a:moveTo>
                  <a:pt x="198488" y="660"/>
                </a:moveTo>
                <a:close/>
              </a:path>
              <a:path w="201930" h="160019">
                <a:moveTo>
                  <a:pt x="201536" y="13322"/>
                </a:moveTo>
                <a:lnTo>
                  <a:pt x="201383" y="12052"/>
                </a:lnTo>
                <a:lnTo>
                  <a:pt x="201028" y="12052"/>
                </a:lnTo>
                <a:lnTo>
                  <a:pt x="201231" y="13322"/>
                </a:lnTo>
                <a:lnTo>
                  <a:pt x="201536" y="13322"/>
                </a:lnTo>
                <a:close/>
              </a:path>
              <a:path w="201930" h="160019">
                <a:moveTo>
                  <a:pt x="201701" y="11874"/>
                </a:moveTo>
                <a:lnTo>
                  <a:pt x="201345" y="11315"/>
                </a:lnTo>
                <a:lnTo>
                  <a:pt x="201383" y="11645"/>
                </a:lnTo>
                <a:lnTo>
                  <a:pt x="201701" y="11874"/>
                </a:lnTo>
                <a:close/>
              </a:path>
              <a:path w="201930" h="160019">
                <a:moveTo>
                  <a:pt x="201777" y="20942"/>
                </a:moveTo>
                <a:lnTo>
                  <a:pt x="201612" y="18402"/>
                </a:lnTo>
                <a:lnTo>
                  <a:pt x="201612" y="15862"/>
                </a:lnTo>
                <a:lnTo>
                  <a:pt x="200901" y="15862"/>
                </a:lnTo>
                <a:lnTo>
                  <a:pt x="200901" y="20942"/>
                </a:lnTo>
                <a:lnTo>
                  <a:pt x="200850" y="21082"/>
                </a:lnTo>
                <a:lnTo>
                  <a:pt x="200825" y="20878"/>
                </a:lnTo>
                <a:lnTo>
                  <a:pt x="200901" y="15862"/>
                </a:lnTo>
                <a:lnTo>
                  <a:pt x="200850" y="13322"/>
                </a:lnTo>
                <a:lnTo>
                  <a:pt x="200736" y="21399"/>
                </a:lnTo>
                <a:lnTo>
                  <a:pt x="200456" y="22212"/>
                </a:lnTo>
                <a:lnTo>
                  <a:pt x="200291" y="21450"/>
                </a:lnTo>
                <a:lnTo>
                  <a:pt x="200736" y="21399"/>
                </a:lnTo>
                <a:lnTo>
                  <a:pt x="200736" y="13322"/>
                </a:lnTo>
                <a:lnTo>
                  <a:pt x="200304" y="13322"/>
                </a:lnTo>
                <a:lnTo>
                  <a:pt x="200304" y="14592"/>
                </a:lnTo>
                <a:lnTo>
                  <a:pt x="200279" y="14770"/>
                </a:lnTo>
                <a:lnTo>
                  <a:pt x="200279" y="21450"/>
                </a:lnTo>
                <a:lnTo>
                  <a:pt x="199580" y="22212"/>
                </a:lnTo>
                <a:lnTo>
                  <a:pt x="200279" y="21450"/>
                </a:lnTo>
                <a:lnTo>
                  <a:pt x="200279" y="14770"/>
                </a:lnTo>
                <a:lnTo>
                  <a:pt x="200190" y="15367"/>
                </a:lnTo>
                <a:lnTo>
                  <a:pt x="200126" y="14732"/>
                </a:lnTo>
                <a:lnTo>
                  <a:pt x="200304" y="14592"/>
                </a:lnTo>
                <a:lnTo>
                  <a:pt x="200304" y="13322"/>
                </a:lnTo>
                <a:lnTo>
                  <a:pt x="199961" y="13322"/>
                </a:lnTo>
                <a:lnTo>
                  <a:pt x="199821" y="12052"/>
                </a:lnTo>
                <a:lnTo>
                  <a:pt x="200533" y="12052"/>
                </a:lnTo>
                <a:lnTo>
                  <a:pt x="200914" y="12052"/>
                </a:lnTo>
                <a:lnTo>
                  <a:pt x="200736" y="10782"/>
                </a:lnTo>
                <a:lnTo>
                  <a:pt x="201371" y="10782"/>
                </a:lnTo>
                <a:lnTo>
                  <a:pt x="201142" y="9512"/>
                </a:lnTo>
                <a:lnTo>
                  <a:pt x="200291" y="8242"/>
                </a:lnTo>
                <a:lnTo>
                  <a:pt x="200367" y="6972"/>
                </a:lnTo>
                <a:lnTo>
                  <a:pt x="200444" y="5702"/>
                </a:lnTo>
                <a:lnTo>
                  <a:pt x="199872" y="5702"/>
                </a:lnTo>
                <a:lnTo>
                  <a:pt x="199212" y="6769"/>
                </a:lnTo>
                <a:lnTo>
                  <a:pt x="199085" y="5702"/>
                </a:lnTo>
                <a:lnTo>
                  <a:pt x="199377" y="5702"/>
                </a:lnTo>
                <a:lnTo>
                  <a:pt x="199110" y="4432"/>
                </a:lnTo>
                <a:lnTo>
                  <a:pt x="199796" y="5702"/>
                </a:lnTo>
                <a:lnTo>
                  <a:pt x="199923" y="4432"/>
                </a:lnTo>
                <a:lnTo>
                  <a:pt x="199720" y="4432"/>
                </a:lnTo>
                <a:lnTo>
                  <a:pt x="199529" y="3162"/>
                </a:lnTo>
                <a:lnTo>
                  <a:pt x="199885" y="3162"/>
                </a:lnTo>
                <a:lnTo>
                  <a:pt x="199948" y="4432"/>
                </a:lnTo>
                <a:lnTo>
                  <a:pt x="199999" y="3162"/>
                </a:lnTo>
                <a:lnTo>
                  <a:pt x="200190" y="3162"/>
                </a:lnTo>
                <a:lnTo>
                  <a:pt x="200367" y="1892"/>
                </a:lnTo>
                <a:lnTo>
                  <a:pt x="198882" y="927"/>
                </a:lnTo>
                <a:lnTo>
                  <a:pt x="200240" y="1892"/>
                </a:lnTo>
                <a:lnTo>
                  <a:pt x="198755" y="838"/>
                </a:lnTo>
                <a:lnTo>
                  <a:pt x="198488" y="660"/>
                </a:lnTo>
                <a:lnTo>
                  <a:pt x="198335" y="1892"/>
                </a:lnTo>
                <a:lnTo>
                  <a:pt x="198323" y="21666"/>
                </a:lnTo>
                <a:lnTo>
                  <a:pt x="197739" y="22212"/>
                </a:lnTo>
                <a:lnTo>
                  <a:pt x="197129" y="21805"/>
                </a:lnTo>
                <a:lnTo>
                  <a:pt x="198323" y="21666"/>
                </a:lnTo>
                <a:lnTo>
                  <a:pt x="198323" y="1892"/>
                </a:lnTo>
                <a:lnTo>
                  <a:pt x="196240" y="1892"/>
                </a:lnTo>
                <a:lnTo>
                  <a:pt x="197256" y="622"/>
                </a:lnTo>
                <a:lnTo>
                  <a:pt x="196278" y="622"/>
                </a:lnTo>
                <a:lnTo>
                  <a:pt x="195922" y="1892"/>
                </a:lnTo>
                <a:lnTo>
                  <a:pt x="194830" y="622"/>
                </a:lnTo>
                <a:lnTo>
                  <a:pt x="194881" y="1892"/>
                </a:lnTo>
                <a:lnTo>
                  <a:pt x="194246" y="1892"/>
                </a:lnTo>
                <a:lnTo>
                  <a:pt x="194246" y="22136"/>
                </a:lnTo>
                <a:lnTo>
                  <a:pt x="194246" y="1892"/>
                </a:lnTo>
                <a:lnTo>
                  <a:pt x="191376" y="1892"/>
                </a:lnTo>
                <a:lnTo>
                  <a:pt x="191274" y="2781"/>
                </a:lnTo>
                <a:lnTo>
                  <a:pt x="187871" y="3162"/>
                </a:lnTo>
                <a:lnTo>
                  <a:pt x="179006" y="3162"/>
                </a:lnTo>
                <a:lnTo>
                  <a:pt x="178015" y="4292"/>
                </a:lnTo>
                <a:lnTo>
                  <a:pt x="176745" y="4432"/>
                </a:lnTo>
                <a:lnTo>
                  <a:pt x="173647" y="4432"/>
                </a:lnTo>
                <a:lnTo>
                  <a:pt x="174879" y="3162"/>
                </a:lnTo>
                <a:lnTo>
                  <a:pt x="173253" y="4381"/>
                </a:lnTo>
                <a:lnTo>
                  <a:pt x="172847" y="3162"/>
                </a:lnTo>
                <a:lnTo>
                  <a:pt x="171157" y="4432"/>
                </a:lnTo>
                <a:lnTo>
                  <a:pt x="171704" y="3162"/>
                </a:lnTo>
                <a:lnTo>
                  <a:pt x="169849" y="3162"/>
                </a:lnTo>
                <a:lnTo>
                  <a:pt x="169087" y="4432"/>
                </a:lnTo>
                <a:lnTo>
                  <a:pt x="167855" y="4432"/>
                </a:lnTo>
                <a:lnTo>
                  <a:pt x="168198" y="3162"/>
                </a:lnTo>
                <a:lnTo>
                  <a:pt x="164744" y="3162"/>
                </a:lnTo>
                <a:lnTo>
                  <a:pt x="162331" y="5702"/>
                </a:lnTo>
                <a:lnTo>
                  <a:pt x="161074" y="5118"/>
                </a:lnTo>
                <a:lnTo>
                  <a:pt x="160743" y="5702"/>
                </a:lnTo>
                <a:lnTo>
                  <a:pt x="159194" y="5702"/>
                </a:lnTo>
                <a:lnTo>
                  <a:pt x="159042" y="5588"/>
                </a:lnTo>
                <a:lnTo>
                  <a:pt x="160553" y="4876"/>
                </a:lnTo>
                <a:lnTo>
                  <a:pt x="159613" y="4432"/>
                </a:lnTo>
                <a:lnTo>
                  <a:pt x="158915" y="5511"/>
                </a:lnTo>
                <a:lnTo>
                  <a:pt x="157467" y="4432"/>
                </a:lnTo>
                <a:lnTo>
                  <a:pt x="154838" y="4432"/>
                </a:lnTo>
                <a:lnTo>
                  <a:pt x="155130" y="5702"/>
                </a:lnTo>
                <a:lnTo>
                  <a:pt x="152895" y="5702"/>
                </a:lnTo>
                <a:lnTo>
                  <a:pt x="153212" y="6972"/>
                </a:lnTo>
                <a:lnTo>
                  <a:pt x="152628" y="6972"/>
                </a:lnTo>
                <a:lnTo>
                  <a:pt x="152628" y="132130"/>
                </a:lnTo>
                <a:lnTo>
                  <a:pt x="152628" y="132702"/>
                </a:lnTo>
                <a:lnTo>
                  <a:pt x="152615" y="132143"/>
                </a:lnTo>
                <a:lnTo>
                  <a:pt x="152628" y="6972"/>
                </a:lnTo>
                <a:lnTo>
                  <a:pt x="151409" y="6972"/>
                </a:lnTo>
                <a:lnTo>
                  <a:pt x="149910" y="6972"/>
                </a:lnTo>
                <a:lnTo>
                  <a:pt x="150863" y="5702"/>
                </a:lnTo>
                <a:lnTo>
                  <a:pt x="147675" y="5702"/>
                </a:lnTo>
                <a:lnTo>
                  <a:pt x="146596" y="6972"/>
                </a:lnTo>
                <a:lnTo>
                  <a:pt x="143624" y="6972"/>
                </a:lnTo>
                <a:lnTo>
                  <a:pt x="141605" y="8242"/>
                </a:lnTo>
                <a:lnTo>
                  <a:pt x="140423" y="8242"/>
                </a:lnTo>
                <a:lnTo>
                  <a:pt x="141922" y="6972"/>
                </a:lnTo>
                <a:lnTo>
                  <a:pt x="138988" y="6972"/>
                </a:lnTo>
                <a:lnTo>
                  <a:pt x="138988" y="48374"/>
                </a:lnTo>
                <a:lnTo>
                  <a:pt x="138798" y="48564"/>
                </a:lnTo>
                <a:lnTo>
                  <a:pt x="138315" y="47612"/>
                </a:lnTo>
                <a:lnTo>
                  <a:pt x="138887" y="47612"/>
                </a:lnTo>
                <a:lnTo>
                  <a:pt x="138988" y="48374"/>
                </a:lnTo>
                <a:lnTo>
                  <a:pt x="138988" y="6972"/>
                </a:lnTo>
                <a:lnTo>
                  <a:pt x="135458" y="6972"/>
                </a:lnTo>
                <a:lnTo>
                  <a:pt x="135458" y="29832"/>
                </a:lnTo>
                <a:lnTo>
                  <a:pt x="134543" y="31102"/>
                </a:lnTo>
                <a:lnTo>
                  <a:pt x="133731" y="31102"/>
                </a:lnTo>
                <a:lnTo>
                  <a:pt x="135458" y="29832"/>
                </a:lnTo>
                <a:lnTo>
                  <a:pt x="135458" y="6972"/>
                </a:lnTo>
                <a:lnTo>
                  <a:pt x="133870" y="6972"/>
                </a:lnTo>
                <a:lnTo>
                  <a:pt x="134975" y="8242"/>
                </a:lnTo>
                <a:lnTo>
                  <a:pt x="133642" y="8242"/>
                </a:lnTo>
                <a:lnTo>
                  <a:pt x="133057" y="7975"/>
                </a:lnTo>
                <a:lnTo>
                  <a:pt x="133057" y="8242"/>
                </a:lnTo>
                <a:lnTo>
                  <a:pt x="131559" y="9512"/>
                </a:lnTo>
                <a:lnTo>
                  <a:pt x="131216" y="8242"/>
                </a:lnTo>
                <a:lnTo>
                  <a:pt x="133057" y="8242"/>
                </a:lnTo>
                <a:lnTo>
                  <a:pt x="133057" y="7975"/>
                </a:lnTo>
                <a:lnTo>
                  <a:pt x="130860" y="6972"/>
                </a:lnTo>
                <a:lnTo>
                  <a:pt x="129286" y="6972"/>
                </a:lnTo>
                <a:lnTo>
                  <a:pt x="130695" y="8242"/>
                </a:lnTo>
                <a:lnTo>
                  <a:pt x="125399" y="8242"/>
                </a:lnTo>
                <a:lnTo>
                  <a:pt x="125336" y="9512"/>
                </a:lnTo>
                <a:lnTo>
                  <a:pt x="123913" y="9512"/>
                </a:lnTo>
                <a:lnTo>
                  <a:pt x="122986" y="10579"/>
                </a:lnTo>
                <a:lnTo>
                  <a:pt x="122580" y="10617"/>
                </a:lnTo>
                <a:lnTo>
                  <a:pt x="121158" y="9512"/>
                </a:lnTo>
                <a:lnTo>
                  <a:pt x="117919" y="9512"/>
                </a:lnTo>
                <a:lnTo>
                  <a:pt x="116979" y="10782"/>
                </a:lnTo>
                <a:lnTo>
                  <a:pt x="116293" y="10782"/>
                </a:lnTo>
                <a:lnTo>
                  <a:pt x="117335" y="9512"/>
                </a:lnTo>
                <a:lnTo>
                  <a:pt x="115328" y="10782"/>
                </a:lnTo>
                <a:lnTo>
                  <a:pt x="116166" y="10782"/>
                </a:lnTo>
                <a:lnTo>
                  <a:pt x="115582" y="11417"/>
                </a:lnTo>
                <a:lnTo>
                  <a:pt x="114388" y="11557"/>
                </a:lnTo>
                <a:lnTo>
                  <a:pt x="113436" y="10782"/>
                </a:lnTo>
                <a:lnTo>
                  <a:pt x="113322" y="9512"/>
                </a:lnTo>
                <a:lnTo>
                  <a:pt x="110972" y="9512"/>
                </a:lnTo>
                <a:lnTo>
                  <a:pt x="109321" y="10782"/>
                </a:lnTo>
                <a:lnTo>
                  <a:pt x="107289" y="10782"/>
                </a:lnTo>
                <a:lnTo>
                  <a:pt x="106946" y="12052"/>
                </a:lnTo>
                <a:lnTo>
                  <a:pt x="104521" y="12052"/>
                </a:lnTo>
                <a:lnTo>
                  <a:pt x="104559" y="10782"/>
                </a:lnTo>
                <a:lnTo>
                  <a:pt x="101320" y="10782"/>
                </a:lnTo>
                <a:lnTo>
                  <a:pt x="101142" y="12052"/>
                </a:lnTo>
                <a:lnTo>
                  <a:pt x="97434" y="12052"/>
                </a:lnTo>
                <a:lnTo>
                  <a:pt x="94996" y="13322"/>
                </a:lnTo>
                <a:lnTo>
                  <a:pt x="95529" y="14592"/>
                </a:lnTo>
                <a:lnTo>
                  <a:pt x="95681" y="15862"/>
                </a:lnTo>
                <a:lnTo>
                  <a:pt x="94983" y="15862"/>
                </a:lnTo>
                <a:lnTo>
                  <a:pt x="94475" y="14592"/>
                </a:lnTo>
                <a:lnTo>
                  <a:pt x="94551" y="15862"/>
                </a:lnTo>
                <a:lnTo>
                  <a:pt x="94856" y="15862"/>
                </a:lnTo>
                <a:lnTo>
                  <a:pt x="94640" y="17132"/>
                </a:lnTo>
                <a:lnTo>
                  <a:pt x="95681" y="18402"/>
                </a:lnTo>
                <a:lnTo>
                  <a:pt x="95351" y="19672"/>
                </a:lnTo>
                <a:lnTo>
                  <a:pt x="96037" y="19672"/>
                </a:lnTo>
                <a:lnTo>
                  <a:pt x="96100" y="20942"/>
                </a:lnTo>
                <a:lnTo>
                  <a:pt x="96291" y="21971"/>
                </a:lnTo>
                <a:lnTo>
                  <a:pt x="95656" y="23482"/>
                </a:lnTo>
                <a:lnTo>
                  <a:pt x="97586" y="27292"/>
                </a:lnTo>
                <a:lnTo>
                  <a:pt x="96659" y="29832"/>
                </a:lnTo>
                <a:lnTo>
                  <a:pt x="97663" y="34912"/>
                </a:lnTo>
                <a:lnTo>
                  <a:pt x="101968" y="34912"/>
                </a:lnTo>
                <a:lnTo>
                  <a:pt x="100965" y="33642"/>
                </a:lnTo>
                <a:lnTo>
                  <a:pt x="101752" y="33642"/>
                </a:lnTo>
                <a:lnTo>
                  <a:pt x="101638" y="32715"/>
                </a:lnTo>
                <a:lnTo>
                  <a:pt x="101752" y="33642"/>
                </a:lnTo>
                <a:lnTo>
                  <a:pt x="103416" y="33642"/>
                </a:lnTo>
                <a:lnTo>
                  <a:pt x="104698" y="34886"/>
                </a:lnTo>
                <a:lnTo>
                  <a:pt x="105854" y="33642"/>
                </a:lnTo>
                <a:lnTo>
                  <a:pt x="107569" y="34912"/>
                </a:lnTo>
                <a:lnTo>
                  <a:pt x="108483" y="34912"/>
                </a:lnTo>
                <a:lnTo>
                  <a:pt x="110147" y="33642"/>
                </a:lnTo>
                <a:lnTo>
                  <a:pt x="113474" y="33642"/>
                </a:lnTo>
                <a:lnTo>
                  <a:pt x="116078" y="32372"/>
                </a:lnTo>
                <a:lnTo>
                  <a:pt x="117132" y="32372"/>
                </a:lnTo>
                <a:lnTo>
                  <a:pt x="117563" y="33642"/>
                </a:lnTo>
                <a:lnTo>
                  <a:pt x="118427" y="32372"/>
                </a:lnTo>
                <a:lnTo>
                  <a:pt x="119418" y="32372"/>
                </a:lnTo>
                <a:lnTo>
                  <a:pt x="120345" y="33642"/>
                </a:lnTo>
                <a:lnTo>
                  <a:pt x="121539" y="32372"/>
                </a:lnTo>
                <a:lnTo>
                  <a:pt x="122415" y="32372"/>
                </a:lnTo>
                <a:lnTo>
                  <a:pt x="122339" y="33642"/>
                </a:lnTo>
                <a:lnTo>
                  <a:pt x="124841" y="32372"/>
                </a:lnTo>
                <a:lnTo>
                  <a:pt x="127495" y="31102"/>
                </a:lnTo>
                <a:lnTo>
                  <a:pt x="127177" y="31102"/>
                </a:lnTo>
                <a:lnTo>
                  <a:pt x="128562" y="29832"/>
                </a:lnTo>
                <a:lnTo>
                  <a:pt x="128473" y="31102"/>
                </a:lnTo>
                <a:lnTo>
                  <a:pt x="132537" y="31102"/>
                </a:lnTo>
                <a:lnTo>
                  <a:pt x="131305" y="32372"/>
                </a:lnTo>
                <a:lnTo>
                  <a:pt x="132283" y="32372"/>
                </a:lnTo>
                <a:lnTo>
                  <a:pt x="134581" y="31102"/>
                </a:lnTo>
                <a:lnTo>
                  <a:pt x="134848" y="31102"/>
                </a:lnTo>
                <a:lnTo>
                  <a:pt x="135788" y="30264"/>
                </a:lnTo>
                <a:lnTo>
                  <a:pt x="137490" y="34912"/>
                </a:lnTo>
                <a:lnTo>
                  <a:pt x="136359" y="36182"/>
                </a:lnTo>
                <a:lnTo>
                  <a:pt x="137363" y="39992"/>
                </a:lnTo>
                <a:lnTo>
                  <a:pt x="136855" y="42532"/>
                </a:lnTo>
                <a:lnTo>
                  <a:pt x="137414" y="46342"/>
                </a:lnTo>
                <a:lnTo>
                  <a:pt x="138544" y="45072"/>
                </a:lnTo>
                <a:lnTo>
                  <a:pt x="137883" y="46786"/>
                </a:lnTo>
                <a:lnTo>
                  <a:pt x="137833" y="46951"/>
                </a:lnTo>
                <a:lnTo>
                  <a:pt x="137579" y="47612"/>
                </a:lnTo>
                <a:lnTo>
                  <a:pt x="137756" y="47612"/>
                </a:lnTo>
                <a:lnTo>
                  <a:pt x="137680" y="48348"/>
                </a:lnTo>
                <a:lnTo>
                  <a:pt x="137896" y="47612"/>
                </a:lnTo>
                <a:lnTo>
                  <a:pt x="138176" y="47612"/>
                </a:lnTo>
                <a:lnTo>
                  <a:pt x="138620" y="50368"/>
                </a:lnTo>
                <a:lnTo>
                  <a:pt x="138976" y="48564"/>
                </a:lnTo>
                <a:lnTo>
                  <a:pt x="139001" y="48412"/>
                </a:lnTo>
                <a:lnTo>
                  <a:pt x="139077" y="48882"/>
                </a:lnTo>
                <a:lnTo>
                  <a:pt x="138531" y="51422"/>
                </a:lnTo>
                <a:lnTo>
                  <a:pt x="138239" y="52692"/>
                </a:lnTo>
                <a:lnTo>
                  <a:pt x="138150" y="51422"/>
                </a:lnTo>
                <a:lnTo>
                  <a:pt x="137871" y="51422"/>
                </a:lnTo>
                <a:lnTo>
                  <a:pt x="137985" y="52692"/>
                </a:lnTo>
                <a:lnTo>
                  <a:pt x="137388" y="51422"/>
                </a:lnTo>
                <a:lnTo>
                  <a:pt x="137198" y="53962"/>
                </a:lnTo>
                <a:lnTo>
                  <a:pt x="137642" y="52692"/>
                </a:lnTo>
                <a:lnTo>
                  <a:pt x="137947" y="53962"/>
                </a:lnTo>
                <a:lnTo>
                  <a:pt x="137896" y="55232"/>
                </a:lnTo>
                <a:lnTo>
                  <a:pt x="138328" y="53962"/>
                </a:lnTo>
                <a:lnTo>
                  <a:pt x="139357" y="56502"/>
                </a:lnTo>
                <a:lnTo>
                  <a:pt x="137502" y="56502"/>
                </a:lnTo>
                <a:lnTo>
                  <a:pt x="137998" y="57772"/>
                </a:lnTo>
                <a:lnTo>
                  <a:pt x="138404" y="59042"/>
                </a:lnTo>
                <a:lnTo>
                  <a:pt x="138468" y="60312"/>
                </a:lnTo>
                <a:lnTo>
                  <a:pt x="138607" y="62852"/>
                </a:lnTo>
                <a:lnTo>
                  <a:pt x="139839" y="64122"/>
                </a:lnTo>
                <a:lnTo>
                  <a:pt x="139712" y="65392"/>
                </a:lnTo>
                <a:lnTo>
                  <a:pt x="139382" y="65392"/>
                </a:lnTo>
                <a:lnTo>
                  <a:pt x="139217" y="64122"/>
                </a:lnTo>
                <a:lnTo>
                  <a:pt x="139293" y="65392"/>
                </a:lnTo>
                <a:lnTo>
                  <a:pt x="139458" y="67932"/>
                </a:lnTo>
                <a:lnTo>
                  <a:pt x="141236" y="73012"/>
                </a:lnTo>
                <a:lnTo>
                  <a:pt x="140893" y="75552"/>
                </a:lnTo>
                <a:lnTo>
                  <a:pt x="141274" y="75552"/>
                </a:lnTo>
                <a:lnTo>
                  <a:pt x="141046" y="76822"/>
                </a:lnTo>
                <a:lnTo>
                  <a:pt x="140690" y="76822"/>
                </a:lnTo>
                <a:lnTo>
                  <a:pt x="141287" y="77812"/>
                </a:lnTo>
                <a:lnTo>
                  <a:pt x="141389" y="79362"/>
                </a:lnTo>
                <a:lnTo>
                  <a:pt x="140931" y="79362"/>
                </a:lnTo>
                <a:lnTo>
                  <a:pt x="140893" y="81902"/>
                </a:lnTo>
                <a:lnTo>
                  <a:pt x="142417" y="84442"/>
                </a:lnTo>
                <a:lnTo>
                  <a:pt x="142963" y="86982"/>
                </a:lnTo>
                <a:lnTo>
                  <a:pt x="142011" y="86982"/>
                </a:lnTo>
                <a:lnTo>
                  <a:pt x="141998" y="90792"/>
                </a:lnTo>
                <a:lnTo>
                  <a:pt x="141859" y="90792"/>
                </a:lnTo>
                <a:lnTo>
                  <a:pt x="142189" y="94602"/>
                </a:lnTo>
                <a:lnTo>
                  <a:pt x="143421" y="97142"/>
                </a:lnTo>
                <a:lnTo>
                  <a:pt x="144221" y="100952"/>
                </a:lnTo>
                <a:lnTo>
                  <a:pt x="143433" y="103492"/>
                </a:lnTo>
                <a:lnTo>
                  <a:pt x="144665" y="108572"/>
                </a:lnTo>
                <a:lnTo>
                  <a:pt x="144500" y="112382"/>
                </a:lnTo>
                <a:lnTo>
                  <a:pt x="145262" y="112382"/>
                </a:lnTo>
                <a:lnTo>
                  <a:pt x="145415" y="113652"/>
                </a:lnTo>
                <a:lnTo>
                  <a:pt x="145834" y="114922"/>
                </a:lnTo>
                <a:lnTo>
                  <a:pt x="147840" y="114922"/>
                </a:lnTo>
                <a:lnTo>
                  <a:pt x="147993" y="116192"/>
                </a:lnTo>
                <a:lnTo>
                  <a:pt x="146354" y="116192"/>
                </a:lnTo>
                <a:lnTo>
                  <a:pt x="145465" y="116192"/>
                </a:lnTo>
                <a:lnTo>
                  <a:pt x="144665" y="116192"/>
                </a:lnTo>
                <a:lnTo>
                  <a:pt x="145084" y="117462"/>
                </a:lnTo>
                <a:lnTo>
                  <a:pt x="145224" y="118732"/>
                </a:lnTo>
                <a:lnTo>
                  <a:pt x="146405" y="118732"/>
                </a:lnTo>
                <a:lnTo>
                  <a:pt x="145135" y="122542"/>
                </a:lnTo>
                <a:lnTo>
                  <a:pt x="148094" y="128892"/>
                </a:lnTo>
                <a:lnTo>
                  <a:pt x="146812" y="130162"/>
                </a:lnTo>
                <a:lnTo>
                  <a:pt x="147167" y="131432"/>
                </a:lnTo>
                <a:lnTo>
                  <a:pt x="147307" y="132702"/>
                </a:lnTo>
                <a:lnTo>
                  <a:pt x="148666" y="135242"/>
                </a:lnTo>
                <a:lnTo>
                  <a:pt x="158064" y="135242"/>
                </a:lnTo>
                <a:lnTo>
                  <a:pt x="158305" y="133972"/>
                </a:lnTo>
                <a:lnTo>
                  <a:pt x="166420" y="133972"/>
                </a:lnTo>
                <a:lnTo>
                  <a:pt x="169227" y="132702"/>
                </a:lnTo>
                <a:lnTo>
                  <a:pt x="169138" y="133972"/>
                </a:lnTo>
                <a:lnTo>
                  <a:pt x="170954" y="133972"/>
                </a:lnTo>
                <a:lnTo>
                  <a:pt x="175133" y="132702"/>
                </a:lnTo>
                <a:lnTo>
                  <a:pt x="174574" y="128892"/>
                </a:lnTo>
                <a:lnTo>
                  <a:pt x="173482" y="126352"/>
                </a:lnTo>
                <a:lnTo>
                  <a:pt x="173062" y="124383"/>
                </a:lnTo>
                <a:lnTo>
                  <a:pt x="172656" y="123812"/>
                </a:lnTo>
                <a:lnTo>
                  <a:pt x="172440" y="123812"/>
                </a:lnTo>
                <a:lnTo>
                  <a:pt x="172008" y="121272"/>
                </a:lnTo>
                <a:lnTo>
                  <a:pt x="172364" y="121272"/>
                </a:lnTo>
                <a:lnTo>
                  <a:pt x="172516" y="120002"/>
                </a:lnTo>
                <a:lnTo>
                  <a:pt x="172237" y="120002"/>
                </a:lnTo>
                <a:lnTo>
                  <a:pt x="171653" y="120002"/>
                </a:lnTo>
                <a:lnTo>
                  <a:pt x="171780" y="118732"/>
                </a:lnTo>
                <a:lnTo>
                  <a:pt x="172237" y="120002"/>
                </a:lnTo>
                <a:lnTo>
                  <a:pt x="172173" y="118732"/>
                </a:lnTo>
                <a:lnTo>
                  <a:pt x="172110" y="117462"/>
                </a:lnTo>
                <a:lnTo>
                  <a:pt x="171361" y="117462"/>
                </a:lnTo>
                <a:lnTo>
                  <a:pt x="171005" y="116192"/>
                </a:lnTo>
                <a:lnTo>
                  <a:pt x="171196" y="114922"/>
                </a:lnTo>
                <a:lnTo>
                  <a:pt x="171729" y="113652"/>
                </a:lnTo>
                <a:lnTo>
                  <a:pt x="170815" y="113652"/>
                </a:lnTo>
                <a:lnTo>
                  <a:pt x="170865" y="112382"/>
                </a:lnTo>
                <a:lnTo>
                  <a:pt x="171310" y="112382"/>
                </a:lnTo>
                <a:lnTo>
                  <a:pt x="171437" y="109842"/>
                </a:lnTo>
                <a:lnTo>
                  <a:pt x="171767" y="109842"/>
                </a:lnTo>
                <a:lnTo>
                  <a:pt x="171678" y="108572"/>
                </a:lnTo>
                <a:lnTo>
                  <a:pt x="172605" y="109842"/>
                </a:lnTo>
                <a:lnTo>
                  <a:pt x="172021" y="108572"/>
                </a:lnTo>
                <a:lnTo>
                  <a:pt x="171437" y="107302"/>
                </a:lnTo>
                <a:lnTo>
                  <a:pt x="171246" y="106895"/>
                </a:lnTo>
                <a:lnTo>
                  <a:pt x="171246" y="109651"/>
                </a:lnTo>
                <a:lnTo>
                  <a:pt x="170180" y="108572"/>
                </a:lnTo>
                <a:lnTo>
                  <a:pt x="170573" y="107302"/>
                </a:lnTo>
                <a:lnTo>
                  <a:pt x="170903" y="107302"/>
                </a:lnTo>
                <a:lnTo>
                  <a:pt x="171246" y="109651"/>
                </a:lnTo>
                <a:lnTo>
                  <a:pt x="171246" y="106895"/>
                </a:lnTo>
                <a:lnTo>
                  <a:pt x="170853" y="106032"/>
                </a:lnTo>
                <a:lnTo>
                  <a:pt x="170929" y="104762"/>
                </a:lnTo>
                <a:lnTo>
                  <a:pt x="171119" y="104762"/>
                </a:lnTo>
                <a:lnTo>
                  <a:pt x="170980" y="103492"/>
                </a:lnTo>
                <a:lnTo>
                  <a:pt x="170967" y="102222"/>
                </a:lnTo>
                <a:lnTo>
                  <a:pt x="170776" y="100952"/>
                </a:lnTo>
                <a:lnTo>
                  <a:pt x="170942" y="100952"/>
                </a:lnTo>
                <a:lnTo>
                  <a:pt x="171030" y="102222"/>
                </a:lnTo>
                <a:lnTo>
                  <a:pt x="171437" y="102222"/>
                </a:lnTo>
                <a:lnTo>
                  <a:pt x="171030" y="100952"/>
                </a:lnTo>
                <a:lnTo>
                  <a:pt x="170954" y="99682"/>
                </a:lnTo>
                <a:lnTo>
                  <a:pt x="170357" y="99682"/>
                </a:lnTo>
                <a:lnTo>
                  <a:pt x="170332" y="98412"/>
                </a:lnTo>
                <a:lnTo>
                  <a:pt x="169938" y="99682"/>
                </a:lnTo>
                <a:lnTo>
                  <a:pt x="169951" y="100050"/>
                </a:lnTo>
                <a:lnTo>
                  <a:pt x="170116" y="100952"/>
                </a:lnTo>
                <a:lnTo>
                  <a:pt x="170434" y="103492"/>
                </a:lnTo>
                <a:lnTo>
                  <a:pt x="170040" y="102222"/>
                </a:lnTo>
                <a:lnTo>
                  <a:pt x="169710" y="100952"/>
                </a:lnTo>
                <a:lnTo>
                  <a:pt x="169951" y="100952"/>
                </a:lnTo>
                <a:lnTo>
                  <a:pt x="168833" y="99682"/>
                </a:lnTo>
                <a:lnTo>
                  <a:pt x="169557" y="98412"/>
                </a:lnTo>
                <a:lnTo>
                  <a:pt x="169760" y="95872"/>
                </a:lnTo>
                <a:lnTo>
                  <a:pt x="170256" y="95872"/>
                </a:lnTo>
                <a:lnTo>
                  <a:pt x="169621" y="93332"/>
                </a:lnTo>
                <a:lnTo>
                  <a:pt x="169341" y="90792"/>
                </a:lnTo>
                <a:lnTo>
                  <a:pt x="168021" y="88252"/>
                </a:lnTo>
                <a:lnTo>
                  <a:pt x="168795" y="88252"/>
                </a:lnTo>
                <a:lnTo>
                  <a:pt x="168338" y="86982"/>
                </a:lnTo>
                <a:lnTo>
                  <a:pt x="168262" y="85712"/>
                </a:lnTo>
                <a:lnTo>
                  <a:pt x="168186" y="84442"/>
                </a:lnTo>
                <a:lnTo>
                  <a:pt x="168008" y="84442"/>
                </a:lnTo>
                <a:lnTo>
                  <a:pt x="168211" y="85712"/>
                </a:lnTo>
                <a:lnTo>
                  <a:pt x="167970" y="84251"/>
                </a:lnTo>
                <a:lnTo>
                  <a:pt x="167970" y="84442"/>
                </a:lnTo>
                <a:lnTo>
                  <a:pt x="167360" y="84442"/>
                </a:lnTo>
                <a:lnTo>
                  <a:pt x="167436" y="83172"/>
                </a:lnTo>
                <a:lnTo>
                  <a:pt x="167513" y="81902"/>
                </a:lnTo>
                <a:lnTo>
                  <a:pt x="167970" y="84442"/>
                </a:lnTo>
                <a:lnTo>
                  <a:pt x="167970" y="84251"/>
                </a:lnTo>
                <a:lnTo>
                  <a:pt x="167792" y="83172"/>
                </a:lnTo>
                <a:lnTo>
                  <a:pt x="168071" y="83172"/>
                </a:lnTo>
                <a:lnTo>
                  <a:pt x="168732" y="79362"/>
                </a:lnTo>
                <a:lnTo>
                  <a:pt x="166357" y="76822"/>
                </a:lnTo>
                <a:lnTo>
                  <a:pt x="165582" y="75996"/>
                </a:lnTo>
                <a:lnTo>
                  <a:pt x="165392" y="74358"/>
                </a:lnTo>
                <a:lnTo>
                  <a:pt x="166128" y="70472"/>
                </a:lnTo>
                <a:lnTo>
                  <a:pt x="165938" y="70472"/>
                </a:lnTo>
                <a:lnTo>
                  <a:pt x="165900" y="66662"/>
                </a:lnTo>
                <a:lnTo>
                  <a:pt x="164515" y="66662"/>
                </a:lnTo>
                <a:lnTo>
                  <a:pt x="164363" y="65392"/>
                </a:lnTo>
                <a:lnTo>
                  <a:pt x="165887" y="65392"/>
                </a:lnTo>
                <a:lnTo>
                  <a:pt x="163842" y="57772"/>
                </a:lnTo>
                <a:lnTo>
                  <a:pt x="164096" y="53962"/>
                </a:lnTo>
                <a:lnTo>
                  <a:pt x="164172" y="51422"/>
                </a:lnTo>
                <a:lnTo>
                  <a:pt x="163233" y="48882"/>
                </a:lnTo>
                <a:lnTo>
                  <a:pt x="163766" y="48882"/>
                </a:lnTo>
                <a:lnTo>
                  <a:pt x="162890" y="47612"/>
                </a:lnTo>
                <a:lnTo>
                  <a:pt x="162128" y="43802"/>
                </a:lnTo>
                <a:lnTo>
                  <a:pt x="163753" y="43802"/>
                </a:lnTo>
                <a:lnTo>
                  <a:pt x="162483" y="39992"/>
                </a:lnTo>
                <a:lnTo>
                  <a:pt x="162153" y="39992"/>
                </a:lnTo>
                <a:lnTo>
                  <a:pt x="162077" y="38722"/>
                </a:lnTo>
                <a:lnTo>
                  <a:pt x="161505" y="36182"/>
                </a:lnTo>
                <a:lnTo>
                  <a:pt x="161950" y="37452"/>
                </a:lnTo>
                <a:lnTo>
                  <a:pt x="161861" y="36182"/>
                </a:lnTo>
                <a:lnTo>
                  <a:pt x="161671" y="34912"/>
                </a:lnTo>
                <a:lnTo>
                  <a:pt x="161124" y="32372"/>
                </a:lnTo>
                <a:lnTo>
                  <a:pt x="161061" y="31102"/>
                </a:lnTo>
                <a:lnTo>
                  <a:pt x="162280" y="33642"/>
                </a:lnTo>
                <a:lnTo>
                  <a:pt x="161937" y="31102"/>
                </a:lnTo>
                <a:lnTo>
                  <a:pt x="161683" y="29832"/>
                </a:lnTo>
                <a:lnTo>
                  <a:pt x="161213" y="28562"/>
                </a:lnTo>
                <a:lnTo>
                  <a:pt x="160743" y="27292"/>
                </a:lnTo>
                <a:lnTo>
                  <a:pt x="160578" y="28562"/>
                </a:lnTo>
                <a:lnTo>
                  <a:pt x="160324" y="28562"/>
                </a:lnTo>
                <a:lnTo>
                  <a:pt x="160045" y="27292"/>
                </a:lnTo>
                <a:lnTo>
                  <a:pt x="159880" y="26060"/>
                </a:lnTo>
                <a:lnTo>
                  <a:pt x="166306" y="25336"/>
                </a:lnTo>
                <a:lnTo>
                  <a:pt x="168249" y="25107"/>
                </a:lnTo>
                <a:lnTo>
                  <a:pt x="169494" y="26022"/>
                </a:lnTo>
                <a:lnTo>
                  <a:pt x="170967" y="24803"/>
                </a:lnTo>
                <a:lnTo>
                  <a:pt x="171780" y="24701"/>
                </a:lnTo>
                <a:lnTo>
                  <a:pt x="173558" y="24752"/>
                </a:lnTo>
                <a:lnTo>
                  <a:pt x="173393" y="24523"/>
                </a:lnTo>
                <a:lnTo>
                  <a:pt x="174764" y="24358"/>
                </a:lnTo>
                <a:lnTo>
                  <a:pt x="174485" y="24752"/>
                </a:lnTo>
                <a:lnTo>
                  <a:pt x="174218" y="24752"/>
                </a:lnTo>
                <a:lnTo>
                  <a:pt x="175666" y="26022"/>
                </a:lnTo>
                <a:lnTo>
                  <a:pt x="175082" y="24752"/>
                </a:lnTo>
                <a:lnTo>
                  <a:pt x="176885" y="24752"/>
                </a:lnTo>
                <a:lnTo>
                  <a:pt x="176237" y="24193"/>
                </a:lnTo>
                <a:lnTo>
                  <a:pt x="178854" y="23901"/>
                </a:lnTo>
                <a:lnTo>
                  <a:pt x="178790" y="24752"/>
                </a:lnTo>
                <a:lnTo>
                  <a:pt x="177342" y="24752"/>
                </a:lnTo>
                <a:lnTo>
                  <a:pt x="178003" y="26022"/>
                </a:lnTo>
                <a:lnTo>
                  <a:pt x="179565" y="26022"/>
                </a:lnTo>
                <a:lnTo>
                  <a:pt x="180225" y="24752"/>
                </a:lnTo>
                <a:lnTo>
                  <a:pt x="181152" y="24752"/>
                </a:lnTo>
                <a:lnTo>
                  <a:pt x="183007" y="23482"/>
                </a:lnTo>
                <a:lnTo>
                  <a:pt x="185178" y="24752"/>
                </a:lnTo>
                <a:lnTo>
                  <a:pt x="185788" y="24752"/>
                </a:lnTo>
                <a:lnTo>
                  <a:pt x="186270" y="23482"/>
                </a:lnTo>
                <a:lnTo>
                  <a:pt x="186702" y="23825"/>
                </a:lnTo>
                <a:lnTo>
                  <a:pt x="185788" y="24752"/>
                </a:lnTo>
                <a:lnTo>
                  <a:pt x="186093" y="24752"/>
                </a:lnTo>
                <a:lnTo>
                  <a:pt x="186753" y="23863"/>
                </a:lnTo>
                <a:lnTo>
                  <a:pt x="187934" y="24752"/>
                </a:lnTo>
                <a:lnTo>
                  <a:pt x="190182" y="23482"/>
                </a:lnTo>
                <a:lnTo>
                  <a:pt x="190766" y="23482"/>
                </a:lnTo>
                <a:lnTo>
                  <a:pt x="191541" y="24752"/>
                </a:lnTo>
                <a:lnTo>
                  <a:pt x="192493" y="23482"/>
                </a:lnTo>
                <a:lnTo>
                  <a:pt x="199275" y="23482"/>
                </a:lnTo>
                <a:lnTo>
                  <a:pt x="201777" y="22212"/>
                </a:lnTo>
                <a:lnTo>
                  <a:pt x="201485" y="20942"/>
                </a:lnTo>
                <a:lnTo>
                  <a:pt x="201777" y="20942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9" name="bg object 89"/>
          <p:cNvSpPr/>
          <p:nvPr/>
        </p:nvSpPr>
        <p:spPr>
          <a:xfrm>
            <a:off x="2558351" y="1338808"/>
            <a:ext cx="234950" cy="138430"/>
          </a:xfrm>
          <a:custGeom>
            <a:avLst/>
            <a:gdLst/>
            <a:ahLst/>
            <a:cxnLst/>
            <a:rect l="l" t="t" r="r" b="b"/>
            <a:pathLst>
              <a:path w="234950" h="138430">
                <a:moveTo>
                  <a:pt x="977" y="30797"/>
                </a:moveTo>
                <a:lnTo>
                  <a:pt x="800" y="30213"/>
                </a:lnTo>
                <a:lnTo>
                  <a:pt x="0" y="30175"/>
                </a:lnTo>
                <a:lnTo>
                  <a:pt x="330" y="31127"/>
                </a:lnTo>
                <a:lnTo>
                  <a:pt x="977" y="30797"/>
                </a:lnTo>
                <a:close/>
              </a:path>
              <a:path w="234950" h="138430">
                <a:moveTo>
                  <a:pt x="4673" y="21539"/>
                </a:moveTo>
                <a:lnTo>
                  <a:pt x="4660" y="21336"/>
                </a:lnTo>
                <a:lnTo>
                  <a:pt x="4673" y="21539"/>
                </a:lnTo>
                <a:close/>
              </a:path>
              <a:path w="234950" h="138430">
                <a:moveTo>
                  <a:pt x="29959" y="16421"/>
                </a:moveTo>
                <a:lnTo>
                  <a:pt x="29718" y="16471"/>
                </a:lnTo>
                <a:lnTo>
                  <a:pt x="29171" y="16662"/>
                </a:lnTo>
                <a:lnTo>
                  <a:pt x="29552" y="16573"/>
                </a:lnTo>
                <a:lnTo>
                  <a:pt x="29959" y="16421"/>
                </a:lnTo>
                <a:close/>
              </a:path>
              <a:path w="234950" h="138430">
                <a:moveTo>
                  <a:pt x="33705" y="35140"/>
                </a:moveTo>
                <a:lnTo>
                  <a:pt x="32931" y="35179"/>
                </a:lnTo>
                <a:lnTo>
                  <a:pt x="32143" y="35001"/>
                </a:lnTo>
                <a:lnTo>
                  <a:pt x="31762" y="35140"/>
                </a:lnTo>
                <a:lnTo>
                  <a:pt x="32169" y="35445"/>
                </a:lnTo>
                <a:lnTo>
                  <a:pt x="33159" y="35547"/>
                </a:lnTo>
                <a:lnTo>
                  <a:pt x="33705" y="35140"/>
                </a:lnTo>
                <a:close/>
              </a:path>
              <a:path w="234950" h="138430">
                <a:moveTo>
                  <a:pt x="50292" y="124802"/>
                </a:moveTo>
                <a:lnTo>
                  <a:pt x="50266" y="124193"/>
                </a:lnTo>
                <a:lnTo>
                  <a:pt x="49949" y="123532"/>
                </a:lnTo>
                <a:lnTo>
                  <a:pt x="50292" y="124802"/>
                </a:lnTo>
                <a:close/>
              </a:path>
              <a:path w="234950" h="138430">
                <a:moveTo>
                  <a:pt x="56819" y="132930"/>
                </a:moveTo>
                <a:lnTo>
                  <a:pt x="56794" y="132626"/>
                </a:lnTo>
                <a:lnTo>
                  <a:pt x="56642" y="132651"/>
                </a:lnTo>
                <a:lnTo>
                  <a:pt x="56819" y="132930"/>
                </a:lnTo>
                <a:close/>
              </a:path>
              <a:path w="234950" h="138430">
                <a:moveTo>
                  <a:pt x="58420" y="12014"/>
                </a:moveTo>
                <a:lnTo>
                  <a:pt x="57467" y="12014"/>
                </a:lnTo>
                <a:lnTo>
                  <a:pt x="57048" y="12153"/>
                </a:lnTo>
                <a:lnTo>
                  <a:pt x="57594" y="12217"/>
                </a:lnTo>
                <a:lnTo>
                  <a:pt x="58026" y="12141"/>
                </a:lnTo>
                <a:lnTo>
                  <a:pt x="58420" y="12014"/>
                </a:lnTo>
                <a:close/>
              </a:path>
              <a:path w="234950" h="138430">
                <a:moveTo>
                  <a:pt x="59359" y="11950"/>
                </a:moveTo>
                <a:lnTo>
                  <a:pt x="59334" y="11607"/>
                </a:lnTo>
                <a:lnTo>
                  <a:pt x="59004" y="11760"/>
                </a:lnTo>
                <a:lnTo>
                  <a:pt x="58674" y="11899"/>
                </a:lnTo>
                <a:lnTo>
                  <a:pt x="58420" y="12014"/>
                </a:lnTo>
                <a:lnTo>
                  <a:pt x="58940" y="12001"/>
                </a:lnTo>
                <a:lnTo>
                  <a:pt x="59359" y="11950"/>
                </a:lnTo>
                <a:close/>
              </a:path>
              <a:path w="234950" h="138430">
                <a:moveTo>
                  <a:pt x="66814" y="7239"/>
                </a:moveTo>
                <a:lnTo>
                  <a:pt x="65379" y="7607"/>
                </a:lnTo>
                <a:lnTo>
                  <a:pt x="66446" y="7353"/>
                </a:lnTo>
                <a:lnTo>
                  <a:pt x="66814" y="7239"/>
                </a:lnTo>
                <a:close/>
              </a:path>
              <a:path w="234950" h="138430">
                <a:moveTo>
                  <a:pt x="70167" y="27736"/>
                </a:moveTo>
                <a:lnTo>
                  <a:pt x="69900" y="27762"/>
                </a:lnTo>
                <a:lnTo>
                  <a:pt x="69583" y="27787"/>
                </a:lnTo>
                <a:lnTo>
                  <a:pt x="69545" y="27940"/>
                </a:lnTo>
                <a:lnTo>
                  <a:pt x="70167" y="27736"/>
                </a:lnTo>
                <a:close/>
              </a:path>
              <a:path w="234950" h="138430">
                <a:moveTo>
                  <a:pt x="70434" y="27647"/>
                </a:moveTo>
                <a:lnTo>
                  <a:pt x="70167" y="27736"/>
                </a:lnTo>
                <a:lnTo>
                  <a:pt x="70307" y="27711"/>
                </a:lnTo>
                <a:lnTo>
                  <a:pt x="70434" y="27686"/>
                </a:lnTo>
                <a:close/>
              </a:path>
              <a:path w="234950" h="138430">
                <a:moveTo>
                  <a:pt x="70739" y="27533"/>
                </a:moveTo>
                <a:lnTo>
                  <a:pt x="70408" y="27559"/>
                </a:lnTo>
                <a:lnTo>
                  <a:pt x="70739" y="27533"/>
                </a:lnTo>
                <a:close/>
              </a:path>
              <a:path w="234950" h="138430">
                <a:moveTo>
                  <a:pt x="73456" y="10401"/>
                </a:moveTo>
                <a:lnTo>
                  <a:pt x="72224" y="10706"/>
                </a:lnTo>
                <a:lnTo>
                  <a:pt x="73113" y="10960"/>
                </a:lnTo>
                <a:lnTo>
                  <a:pt x="73456" y="10401"/>
                </a:lnTo>
                <a:close/>
              </a:path>
              <a:path w="234950" h="138430">
                <a:moveTo>
                  <a:pt x="79413" y="26631"/>
                </a:moveTo>
                <a:lnTo>
                  <a:pt x="79375" y="26441"/>
                </a:lnTo>
                <a:lnTo>
                  <a:pt x="79413" y="26631"/>
                </a:lnTo>
                <a:close/>
              </a:path>
              <a:path w="234950" h="138430">
                <a:moveTo>
                  <a:pt x="79794" y="26149"/>
                </a:moveTo>
                <a:lnTo>
                  <a:pt x="79603" y="26098"/>
                </a:lnTo>
                <a:lnTo>
                  <a:pt x="79502" y="26238"/>
                </a:lnTo>
                <a:lnTo>
                  <a:pt x="79794" y="26149"/>
                </a:lnTo>
                <a:close/>
              </a:path>
              <a:path w="234950" h="138430">
                <a:moveTo>
                  <a:pt x="80949" y="6235"/>
                </a:moveTo>
                <a:lnTo>
                  <a:pt x="80086" y="6400"/>
                </a:lnTo>
                <a:lnTo>
                  <a:pt x="80924" y="6451"/>
                </a:lnTo>
                <a:lnTo>
                  <a:pt x="80949" y="6235"/>
                </a:lnTo>
                <a:close/>
              </a:path>
              <a:path w="234950" h="138430">
                <a:moveTo>
                  <a:pt x="81953" y="26238"/>
                </a:moveTo>
                <a:lnTo>
                  <a:pt x="81318" y="26276"/>
                </a:lnTo>
                <a:lnTo>
                  <a:pt x="80149" y="26047"/>
                </a:lnTo>
                <a:lnTo>
                  <a:pt x="79794" y="26149"/>
                </a:lnTo>
                <a:lnTo>
                  <a:pt x="81572" y="26631"/>
                </a:lnTo>
                <a:lnTo>
                  <a:pt x="81915" y="26276"/>
                </a:lnTo>
                <a:close/>
              </a:path>
              <a:path w="234950" h="138430">
                <a:moveTo>
                  <a:pt x="92583" y="27990"/>
                </a:moveTo>
                <a:lnTo>
                  <a:pt x="91732" y="27635"/>
                </a:lnTo>
                <a:lnTo>
                  <a:pt x="90944" y="27698"/>
                </a:lnTo>
                <a:lnTo>
                  <a:pt x="92341" y="28028"/>
                </a:lnTo>
                <a:lnTo>
                  <a:pt x="92583" y="27990"/>
                </a:lnTo>
                <a:close/>
              </a:path>
              <a:path w="234950" h="138430">
                <a:moveTo>
                  <a:pt x="93675" y="27495"/>
                </a:moveTo>
                <a:lnTo>
                  <a:pt x="91541" y="27559"/>
                </a:lnTo>
                <a:lnTo>
                  <a:pt x="91732" y="27635"/>
                </a:lnTo>
                <a:lnTo>
                  <a:pt x="93675" y="27495"/>
                </a:lnTo>
                <a:close/>
              </a:path>
              <a:path w="234950" h="138430">
                <a:moveTo>
                  <a:pt x="94513" y="28536"/>
                </a:moveTo>
                <a:lnTo>
                  <a:pt x="92341" y="28028"/>
                </a:lnTo>
                <a:lnTo>
                  <a:pt x="91668" y="28143"/>
                </a:lnTo>
                <a:lnTo>
                  <a:pt x="94513" y="28536"/>
                </a:lnTo>
                <a:close/>
              </a:path>
              <a:path w="234950" h="138430">
                <a:moveTo>
                  <a:pt x="95770" y="5664"/>
                </a:moveTo>
                <a:lnTo>
                  <a:pt x="95605" y="5600"/>
                </a:lnTo>
                <a:lnTo>
                  <a:pt x="95770" y="5664"/>
                </a:lnTo>
                <a:close/>
              </a:path>
              <a:path w="234950" h="138430">
                <a:moveTo>
                  <a:pt x="98742" y="24244"/>
                </a:moveTo>
                <a:lnTo>
                  <a:pt x="98691" y="24434"/>
                </a:lnTo>
                <a:lnTo>
                  <a:pt x="98742" y="24244"/>
                </a:lnTo>
                <a:close/>
              </a:path>
              <a:path w="234950" h="138430">
                <a:moveTo>
                  <a:pt x="101003" y="27228"/>
                </a:moveTo>
                <a:lnTo>
                  <a:pt x="100139" y="27127"/>
                </a:lnTo>
                <a:lnTo>
                  <a:pt x="99072" y="27368"/>
                </a:lnTo>
                <a:lnTo>
                  <a:pt x="100228" y="27457"/>
                </a:lnTo>
                <a:lnTo>
                  <a:pt x="100190" y="27597"/>
                </a:lnTo>
                <a:lnTo>
                  <a:pt x="101003" y="27228"/>
                </a:lnTo>
                <a:close/>
              </a:path>
              <a:path w="234950" h="138430">
                <a:moveTo>
                  <a:pt x="103314" y="17195"/>
                </a:moveTo>
                <a:lnTo>
                  <a:pt x="103187" y="17462"/>
                </a:lnTo>
                <a:lnTo>
                  <a:pt x="103276" y="17335"/>
                </a:lnTo>
                <a:lnTo>
                  <a:pt x="103314" y="17195"/>
                </a:lnTo>
                <a:close/>
              </a:path>
              <a:path w="234950" h="138430">
                <a:moveTo>
                  <a:pt x="128257" y="44450"/>
                </a:moveTo>
                <a:lnTo>
                  <a:pt x="128054" y="43180"/>
                </a:lnTo>
                <a:lnTo>
                  <a:pt x="128155" y="44450"/>
                </a:lnTo>
                <a:close/>
              </a:path>
              <a:path w="234950" h="138430">
                <a:moveTo>
                  <a:pt x="130225" y="58420"/>
                </a:moveTo>
                <a:lnTo>
                  <a:pt x="129857" y="57150"/>
                </a:lnTo>
                <a:lnTo>
                  <a:pt x="130060" y="58420"/>
                </a:lnTo>
                <a:lnTo>
                  <a:pt x="130225" y="58420"/>
                </a:lnTo>
                <a:close/>
              </a:path>
              <a:path w="234950" h="138430">
                <a:moveTo>
                  <a:pt x="151193" y="14554"/>
                </a:moveTo>
                <a:lnTo>
                  <a:pt x="151041" y="13970"/>
                </a:lnTo>
                <a:lnTo>
                  <a:pt x="150647" y="13335"/>
                </a:lnTo>
                <a:lnTo>
                  <a:pt x="150888" y="13970"/>
                </a:lnTo>
                <a:lnTo>
                  <a:pt x="151193" y="14554"/>
                </a:lnTo>
                <a:close/>
              </a:path>
              <a:path w="234950" h="138430">
                <a:moveTo>
                  <a:pt x="152285" y="19050"/>
                </a:moveTo>
                <a:lnTo>
                  <a:pt x="151841" y="15240"/>
                </a:lnTo>
                <a:lnTo>
                  <a:pt x="151688" y="13970"/>
                </a:lnTo>
                <a:lnTo>
                  <a:pt x="151180" y="12700"/>
                </a:lnTo>
                <a:lnTo>
                  <a:pt x="151333" y="13970"/>
                </a:lnTo>
                <a:lnTo>
                  <a:pt x="151625" y="13970"/>
                </a:lnTo>
                <a:lnTo>
                  <a:pt x="151549" y="15240"/>
                </a:lnTo>
                <a:lnTo>
                  <a:pt x="151193" y="14554"/>
                </a:lnTo>
                <a:lnTo>
                  <a:pt x="151701" y="16510"/>
                </a:lnTo>
                <a:lnTo>
                  <a:pt x="152285" y="19050"/>
                </a:lnTo>
                <a:close/>
              </a:path>
              <a:path w="234950" h="138430">
                <a:moveTo>
                  <a:pt x="152869" y="21767"/>
                </a:moveTo>
                <a:lnTo>
                  <a:pt x="152438" y="20967"/>
                </a:lnTo>
                <a:lnTo>
                  <a:pt x="152527" y="22059"/>
                </a:lnTo>
                <a:lnTo>
                  <a:pt x="152374" y="23177"/>
                </a:lnTo>
                <a:lnTo>
                  <a:pt x="152527" y="23723"/>
                </a:lnTo>
                <a:lnTo>
                  <a:pt x="152819" y="23152"/>
                </a:lnTo>
                <a:lnTo>
                  <a:pt x="152869" y="21767"/>
                </a:lnTo>
                <a:close/>
              </a:path>
              <a:path w="234950" h="138430">
                <a:moveTo>
                  <a:pt x="153454" y="37541"/>
                </a:moveTo>
                <a:lnTo>
                  <a:pt x="153085" y="36830"/>
                </a:lnTo>
                <a:lnTo>
                  <a:pt x="153250" y="37922"/>
                </a:lnTo>
                <a:lnTo>
                  <a:pt x="153454" y="37541"/>
                </a:lnTo>
                <a:close/>
              </a:path>
              <a:path w="234950" h="138430">
                <a:moveTo>
                  <a:pt x="153581" y="33108"/>
                </a:moveTo>
                <a:close/>
              </a:path>
              <a:path w="234950" h="138430">
                <a:moveTo>
                  <a:pt x="154025" y="38100"/>
                </a:moveTo>
                <a:lnTo>
                  <a:pt x="153809" y="36830"/>
                </a:lnTo>
                <a:lnTo>
                  <a:pt x="153454" y="37541"/>
                </a:lnTo>
                <a:lnTo>
                  <a:pt x="153733" y="38100"/>
                </a:lnTo>
                <a:lnTo>
                  <a:pt x="154025" y="38100"/>
                </a:lnTo>
                <a:close/>
              </a:path>
              <a:path w="234950" h="138430">
                <a:moveTo>
                  <a:pt x="154508" y="34290"/>
                </a:moveTo>
                <a:lnTo>
                  <a:pt x="153581" y="33108"/>
                </a:lnTo>
                <a:lnTo>
                  <a:pt x="153873" y="35560"/>
                </a:lnTo>
                <a:lnTo>
                  <a:pt x="154508" y="34290"/>
                </a:lnTo>
                <a:close/>
              </a:path>
              <a:path w="234950" h="138430">
                <a:moveTo>
                  <a:pt x="158902" y="78917"/>
                </a:moveTo>
                <a:lnTo>
                  <a:pt x="158711" y="78740"/>
                </a:lnTo>
                <a:lnTo>
                  <a:pt x="158623" y="79362"/>
                </a:lnTo>
                <a:lnTo>
                  <a:pt x="158902" y="78917"/>
                </a:lnTo>
                <a:close/>
              </a:path>
              <a:path w="234950" h="138430">
                <a:moveTo>
                  <a:pt x="159016" y="78740"/>
                </a:moveTo>
                <a:close/>
              </a:path>
              <a:path w="234950" h="138430">
                <a:moveTo>
                  <a:pt x="165303" y="125730"/>
                </a:moveTo>
                <a:lnTo>
                  <a:pt x="165201" y="124460"/>
                </a:lnTo>
                <a:lnTo>
                  <a:pt x="165303" y="125730"/>
                </a:lnTo>
                <a:close/>
              </a:path>
              <a:path w="234950" h="138430">
                <a:moveTo>
                  <a:pt x="166801" y="55156"/>
                </a:moveTo>
                <a:lnTo>
                  <a:pt x="165976" y="55156"/>
                </a:lnTo>
                <a:lnTo>
                  <a:pt x="166293" y="55245"/>
                </a:lnTo>
                <a:lnTo>
                  <a:pt x="166801" y="55156"/>
                </a:lnTo>
                <a:close/>
              </a:path>
              <a:path w="234950" h="138430">
                <a:moveTo>
                  <a:pt x="170167" y="53924"/>
                </a:moveTo>
                <a:lnTo>
                  <a:pt x="168808" y="54279"/>
                </a:lnTo>
                <a:lnTo>
                  <a:pt x="169265" y="54927"/>
                </a:lnTo>
                <a:lnTo>
                  <a:pt x="170078" y="54711"/>
                </a:lnTo>
                <a:lnTo>
                  <a:pt x="170167" y="53924"/>
                </a:lnTo>
                <a:close/>
              </a:path>
              <a:path w="234950" h="138430">
                <a:moveTo>
                  <a:pt x="181775" y="53263"/>
                </a:moveTo>
                <a:lnTo>
                  <a:pt x="181152" y="53365"/>
                </a:lnTo>
                <a:lnTo>
                  <a:pt x="181343" y="53416"/>
                </a:lnTo>
                <a:lnTo>
                  <a:pt x="181521" y="53314"/>
                </a:lnTo>
                <a:lnTo>
                  <a:pt x="181775" y="53263"/>
                </a:lnTo>
                <a:close/>
              </a:path>
              <a:path w="234950" h="138430">
                <a:moveTo>
                  <a:pt x="182257" y="53289"/>
                </a:moveTo>
                <a:lnTo>
                  <a:pt x="181787" y="53251"/>
                </a:lnTo>
                <a:lnTo>
                  <a:pt x="182257" y="53289"/>
                </a:lnTo>
                <a:close/>
              </a:path>
              <a:path w="234950" h="138430">
                <a:moveTo>
                  <a:pt x="196354" y="13970"/>
                </a:moveTo>
                <a:lnTo>
                  <a:pt x="196202" y="12700"/>
                </a:lnTo>
                <a:lnTo>
                  <a:pt x="195986" y="12700"/>
                </a:lnTo>
                <a:lnTo>
                  <a:pt x="196354" y="13970"/>
                </a:lnTo>
                <a:close/>
              </a:path>
              <a:path w="234950" h="138430">
                <a:moveTo>
                  <a:pt x="197027" y="18237"/>
                </a:moveTo>
                <a:lnTo>
                  <a:pt x="196900" y="17780"/>
                </a:lnTo>
                <a:lnTo>
                  <a:pt x="196938" y="18046"/>
                </a:lnTo>
                <a:lnTo>
                  <a:pt x="197015" y="18313"/>
                </a:lnTo>
                <a:close/>
              </a:path>
              <a:path w="234950" h="138430">
                <a:moveTo>
                  <a:pt x="197231" y="18986"/>
                </a:moveTo>
                <a:lnTo>
                  <a:pt x="197154" y="17780"/>
                </a:lnTo>
                <a:lnTo>
                  <a:pt x="197015" y="17780"/>
                </a:lnTo>
                <a:lnTo>
                  <a:pt x="197231" y="18986"/>
                </a:lnTo>
                <a:close/>
              </a:path>
              <a:path w="234950" h="138430">
                <a:moveTo>
                  <a:pt x="197827" y="25400"/>
                </a:moveTo>
                <a:lnTo>
                  <a:pt x="197688" y="24130"/>
                </a:lnTo>
                <a:lnTo>
                  <a:pt x="197827" y="25400"/>
                </a:lnTo>
                <a:close/>
              </a:path>
              <a:path w="234950" h="138430">
                <a:moveTo>
                  <a:pt x="198259" y="50876"/>
                </a:moveTo>
                <a:lnTo>
                  <a:pt x="198132" y="50749"/>
                </a:lnTo>
                <a:lnTo>
                  <a:pt x="197815" y="50647"/>
                </a:lnTo>
                <a:lnTo>
                  <a:pt x="198069" y="50812"/>
                </a:lnTo>
                <a:lnTo>
                  <a:pt x="198259" y="50876"/>
                </a:lnTo>
                <a:close/>
              </a:path>
              <a:path w="234950" h="138430">
                <a:moveTo>
                  <a:pt x="198335" y="24130"/>
                </a:moveTo>
                <a:lnTo>
                  <a:pt x="197904" y="22860"/>
                </a:lnTo>
                <a:lnTo>
                  <a:pt x="197688" y="24130"/>
                </a:lnTo>
                <a:lnTo>
                  <a:pt x="198335" y="24130"/>
                </a:lnTo>
                <a:close/>
              </a:path>
              <a:path w="234950" h="138430">
                <a:moveTo>
                  <a:pt x="199466" y="28943"/>
                </a:moveTo>
                <a:lnTo>
                  <a:pt x="199453" y="28689"/>
                </a:lnTo>
                <a:lnTo>
                  <a:pt x="199440" y="28486"/>
                </a:lnTo>
                <a:lnTo>
                  <a:pt x="199440" y="29235"/>
                </a:lnTo>
                <a:lnTo>
                  <a:pt x="199466" y="28943"/>
                </a:lnTo>
                <a:close/>
              </a:path>
              <a:path w="234950" h="138430">
                <a:moveTo>
                  <a:pt x="201002" y="44450"/>
                </a:moveTo>
                <a:lnTo>
                  <a:pt x="200558" y="41910"/>
                </a:lnTo>
                <a:lnTo>
                  <a:pt x="200139" y="39522"/>
                </a:lnTo>
                <a:lnTo>
                  <a:pt x="199263" y="40640"/>
                </a:lnTo>
                <a:lnTo>
                  <a:pt x="199986" y="43180"/>
                </a:lnTo>
                <a:lnTo>
                  <a:pt x="200342" y="42125"/>
                </a:lnTo>
                <a:lnTo>
                  <a:pt x="201002" y="44450"/>
                </a:lnTo>
                <a:close/>
              </a:path>
              <a:path w="234950" h="138430">
                <a:moveTo>
                  <a:pt x="202615" y="1612"/>
                </a:moveTo>
                <a:lnTo>
                  <a:pt x="202387" y="1574"/>
                </a:lnTo>
                <a:lnTo>
                  <a:pt x="202171" y="1562"/>
                </a:lnTo>
                <a:lnTo>
                  <a:pt x="202044" y="1625"/>
                </a:lnTo>
                <a:lnTo>
                  <a:pt x="202260" y="1625"/>
                </a:lnTo>
                <a:lnTo>
                  <a:pt x="202425" y="1612"/>
                </a:lnTo>
                <a:lnTo>
                  <a:pt x="202615" y="1612"/>
                </a:lnTo>
                <a:close/>
              </a:path>
              <a:path w="234950" h="138430">
                <a:moveTo>
                  <a:pt x="212344" y="1092"/>
                </a:moveTo>
                <a:lnTo>
                  <a:pt x="211950" y="1193"/>
                </a:lnTo>
                <a:lnTo>
                  <a:pt x="211632" y="1270"/>
                </a:lnTo>
                <a:lnTo>
                  <a:pt x="212153" y="1257"/>
                </a:lnTo>
                <a:lnTo>
                  <a:pt x="212331" y="1155"/>
                </a:lnTo>
                <a:close/>
              </a:path>
              <a:path w="234950" h="138430">
                <a:moveTo>
                  <a:pt x="222681" y="8890"/>
                </a:moveTo>
                <a:lnTo>
                  <a:pt x="222465" y="7416"/>
                </a:lnTo>
                <a:lnTo>
                  <a:pt x="222262" y="8128"/>
                </a:lnTo>
                <a:lnTo>
                  <a:pt x="222681" y="8890"/>
                </a:lnTo>
                <a:close/>
              </a:path>
              <a:path w="234950" h="138430">
                <a:moveTo>
                  <a:pt x="223558" y="9525"/>
                </a:moveTo>
                <a:lnTo>
                  <a:pt x="223126" y="7480"/>
                </a:lnTo>
                <a:lnTo>
                  <a:pt x="223418" y="8978"/>
                </a:lnTo>
                <a:lnTo>
                  <a:pt x="223558" y="9525"/>
                </a:lnTo>
                <a:close/>
              </a:path>
              <a:path w="234950" h="138430">
                <a:moveTo>
                  <a:pt x="225221" y="29552"/>
                </a:moveTo>
                <a:lnTo>
                  <a:pt x="225005" y="28321"/>
                </a:lnTo>
                <a:lnTo>
                  <a:pt x="225005" y="29514"/>
                </a:lnTo>
                <a:lnTo>
                  <a:pt x="225221" y="29552"/>
                </a:lnTo>
                <a:close/>
              </a:path>
              <a:path w="234950" h="138430">
                <a:moveTo>
                  <a:pt x="226542" y="50292"/>
                </a:moveTo>
                <a:lnTo>
                  <a:pt x="226517" y="50457"/>
                </a:lnTo>
                <a:lnTo>
                  <a:pt x="226542" y="50292"/>
                </a:lnTo>
                <a:close/>
              </a:path>
              <a:path w="234950" h="138430">
                <a:moveTo>
                  <a:pt x="226580" y="49923"/>
                </a:moveTo>
                <a:lnTo>
                  <a:pt x="226568" y="49695"/>
                </a:lnTo>
                <a:lnTo>
                  <a:pt x="226542" y="50292"/>
                </a:lnTo>
                <a:lnTo>
                  <a:pt x="226580" y="50126"/>
                </a:lnTo>
                <a:lnTo>
                  <a:pt x="226580" y="49923"/>
                </a:lnTo>
                <a:close/>
              </a:path>
              <a:path w="234950" h="138430">
                <a:moveTo>
                  <a:pt x="226618" y="48171"/>
                </a:moveTo>
                <a:lnTo>
                  <a:pt x="226377" y="48094"/>
                </a:lnTo>
                <a:lnTo>
                  <a:pt x="226529" y="48958"/>
                </a:lnTo>
                <a:lnTo>
                  <a:pt x="226568" y="49695"/>
                </a:lnTo>
                <a:lnTo>
                  <a:pt x="226618" y="48171"/>
                </a:lnTo>
                <a:close/>
              </a:path>
              <a:path w="234950" h="138430">
                <a:moveTo>
                  <a:pt x="227761" y="66040"/>
                </a:moveTo>
                <a:lnTo>
                  <a:pt x="227584" y="64998"/>
                </a:lnTo>
                <a:lnTo>
                  <a:pt x="227520" y="64846"/>
                </a:lnTo>
                <a:lnTo>
                  <a:pt x="227457" y="64998"/>
                </a:lnTo>
                <a:lnTo>
                  <a:pt x="227698" y="66040"/>
                </a:lnTo>
                <a:close/>
              </a:path>
              <a:path w="234950" h="138430">
                <a:moveTo>
                  <a:pt x="228765" y="60591"/>
                </a:moveTo>
                <a:lnTo>
                  <a:pt x="228625" y="60667"/>
                </a:lnTo>
                <a:lnTo>
                  <a:pt x="228765" y="60591"/>
                </a:lnTo>
                <a:close/>
              </a:path>
              <a:path w="234950" h="138430">
                <a:moveTo>
                  <a:pt x="230365" y="75209"/>
                </a:moveTo>
                <a:lnTo>
                  <a:pt x="229984" y="74409"/>
                </a:lnTo>
                <a:lnTo>
                  <a:pt x="230022" y="74866"/>
                </a:lnTo>
                <a:lnTo>
                  <a:pt x="230365" y="75209"/>
                </a:lnTo>
                <a:close/>
              </a:path>
              <a:path w="234950" h="138430">
                <a:moveTo>
                  <a:pt x="232257" y="93408"/>
                </a:moveTo>
                <a:lnTo>
                  <a:pt x="232232" y="92976"/>
                </a:lnTo>
                <a:lnTo>
                  <a:pt x="231609" y="92900"/>
                </a:lnTo>
                <a:lnTo>
                  <a:pt x="231330" y="92773"/>
                </a:lnTo>
                <a:lnTo>
                  <a:pt x="231597" y="92976"/>
                </a:lnTo>
                <a:lnTo>
                  <a:pt x="231762" y="93281"/>
                </a:lnTo>
                <a:lnTo>
                  <a:pt x="231851" y="93662"/>
                </a:lnTo>
                <a:lnTo>
                  <a:pt x="232092" y="93586"/>
                </a:lnTo>
                <a:lnTo>
                  <a:pt x="232257" y="93408"/>
                </a:lnTo>
                <a:close/>
              </a:path>
              <a:path w="234950" h="138430">
                <a:moveTo>
                  <a:pt x="232410" y="99060"/>
                </a:moveTo>
                <a:lnTo>
                  <a:pt x="232206" y="99060"/>
                </a:lnTo>
                <a:lnTo>
                  <a:pt x="232117" y="101600"/>
                </a:lnTo>
                <a:lnTo>
                  <a:pt x="232410" y="99060"/>
                </a:lnTo>
                <a:close/>
              </a:path>
              <a:path w="234950" h="138430">
                <a:moveTo>
                  <a:pt x="232498" y="104140"/>
                </a:moveTo>
                <a:lnTo>
                  <a:pt x="232232" y="103555"/>
                </a:lnTo>
                <a:lnTo>
                  <a:pt x="232130" y="104140"/>
                </a:lnTo>
                <a:lnTo>
                  <a:pt x="232498" y="104140"/>
                </a:lnTo>
                <a:close/>
              </a:path>
              <a:path w="234950" h="138430">
                <a:moveTo>
                  <a:pt x="232765" y="96354"/>
                </a:moveTo>
                <a:lnTo>
                  <a:pt x="232359" y="95123"/>
                </a:lnTo>
                <a:lnTo>
                  <a:pt x="232283" y="96342"/>
                </a:lnTo>
                <a:lnTo>
                  <a:pt x="232587" y="97929"/>
                </a:lnTo>
                <a:lnTo>
                  <a:pt x="232625" y="96278"/>
                </a:lnTo>
                <a:lnTo>
                  <a:pt x="232765" y="96354"/>
                </a:lnTo>
                <a:close/>
              </a:path>
              <a:path w="234950" h="138430">
                <a:moveTo>
                  <a:pt x="233159" y="108635"/>
                </a:moveTo>
                <a:lnTo>
                  <a:pt x="233146" y="107365"/>
                </a:lnTo>
                <a:lnTo>
                  <a:pt x="232994" y="105638"/>
                </a:lnTo>
                <a:lnTo>
                  <a:pt x="233159" y="108635"/>
                </a:lnTo>
                <a:close/>
              </a:path>
              <a:path w="234950" h="138430">
                <a:moveTo>
                  <a:pt x="233222" y="110490"/>
                </a:moveTo>
                <a:lnTo>
                  <a:pt x="232613" y="109258"/>
                </a:lnTo>
                <a:lnTo>
                  <a:pt x="232968" y="110490"/>
                </a:lnTo>
                <a:lnTo>
                  <a:pt x="233222" y="110490"/>
                </a:lnTo>
                <a:close/>
              </a:path>
              <a:path w="234950" h="138430">
                <a:moveTo>
                  <a:pt x="233578" y="107365"/>
                </a:moveTo>
                <a:lnTo>
                  <a:pt x="233464" y="107708"/>
                </a:lnTo>
                <a:lnTo>
                  <a:pt x="233349" y="109550"/>
                </a:lnTo>
                <a:lnTo>
                  <a:pt x="233527" y="108381"/>
                </a:lnTo>
                <a:lnTo>
                  <a:pt x="233578" y="107365"/>
                </a:lnTo>
                <a:close/>
              </a:path>
              <a:path w="234950" h="138430">
                <a:moveTo>
                  <a:pt x="234061" y="104876"/>
                </a:moveTo>
                <a:lnTo>
                  <a:pt x="233680" y="107365"/>
                </a:lnTo>
                <a:lnTo>
                  <a:pt x="233743" y="108381"/>
                </a:lnTo>
                <a:lnTo>
                  <a:pt x="233794" y="108724"/>
                </a:lnTo>
                <a:lnTo>
                  <a:pt x="234061" y="104876"/>
                </a:lnTo>
                <a:close/>
              </a:path>
              <a:path w="234950" h="138430">
                <a:moveTo>
                  <a:pt x="234162" y="118110"/>
                </a:moveTo>
                <a:lnTo>
                  <a:pt x="234086" y="116840"/>
                </a:lnTo>
                <a:lnTo>
                  <a:pt x="233997" y="117030"/>
                </a:lnTo>
                <a:lnTo>
                  <a:pt x="234162" y="118110"/>
                </a:lnTo>
                <a:close/>
              </a:path>
              <a:path w="234950" h="138430">
                <a:moveTo>
                  <a:pt x="234772" y="124218"/>
                </a:moveTo>
                <a:lnTo>
                  <a:pt x="234746" y="124079"/>
                </a:lnTo>
                <a:lnTo>
                  <a:pt x="234772" y="124218"/>
                </a:lnTo>
                <a:close/>
              </a:path>
              <a:path w="234950" h="138430">
                <a:moveTo>
                  <a:pt x="234937" y="120650"/>
                </a:moveTo>
                <a:lnTo>
                  <a:pt x="234010" y="118999"/>
                </a:lnTo>
                <a:lnTo>
                  <a:pt x="234010" y="123190"/>
                </a:lnTo>
                <a:lnTo>
                  <a:pt x="233959" y="123482"/>
                </a:lnTo>
                <a:lnTo>
                  <a:pt x="233870" y="122732"/>
                </a:lnTo>
                <a:lnTo>
                  <a:pt x="234010" y="123190"/>
                </a:lnTo>
                <a:lnTo>
                  <a:pt x="234010" y="118999"/>
                </a:lnTo>
                <a:lnTo>
                  <a:pt x="233514" y="118110"/>
                </a:lnTo>
                <a:lnTo>
                  <a:pt x="233997" y="117030"/>
                </a:lnTo>
                <a:lnTo>
                  <a:pt x="233972" y="116840"/>
                </a:lnTo>
                <a:lnTo>
                  <a:pt x="233387" y="113030"/>
                </a:lnTo>
                <a:lnTo>
                  <a:pt x="233451" y="116840"/>
                </a:lnTo>
                <a:lnTo>
                  <a:pt x="233108" y="116103"/>
                </a:lnTo>
                <a:lnTo>
                  <a:pt x="232803" y="113411"/>
                </a:lnTo>
                <a:lnTo>
                  <a:pt x="233718" y="111760"/>
                </a:lnTo>
                <a:lnTo>
                  <a:pt x="233006" y="111760"/>
                </a:lnTo>
                <a:lnTo>
                  <a:pt x="232943" y="110490"/>
                </a:lnTo>
                <a:lnTo>
                  <a:pt x="232473" y="110490"/>
                </a:lnTo>
                <a:lnTo>
                  <a:pt x="232448" y="110286"/>
                </a:lnTo>
                <a:lnTo>
                  <a:pt x="232600" y="109258"/>
                </a:lnTo>
                <a:lnTo>
                  <a:pt x="232803" y="107950"/>
                </a:lnTo>
                <a:lnTo>
                  <a:pt x="231876" y="105283"/>
                </a:lnTo>
                <a:lnTo>
                  <a:pt x="231749" y="104190"/>
                </a:lnTo>
                <a:lnTo>
                  <a:pt x="232333" y="105410"/>
                </a:lnTo>
                <a:lnTo>
                  <a:pt x="232130" y="104140"/>
                </a:lnTo>
                <a:lnTo>
                  <a:pt x="231749" y="104140"/>
                </a:lnTo>
                <a:lnTo>
                  <a:pt x="232067" y="103746"/>
                </a:lnTo>
                <a:lnTo>
                  <a:pt x="232232" y="103555"/>
                </a:lnTo>
                <a:lnTo>
                  <a:pt x="232803" y="102870"/>
                </a:lnTo>
                <a:lnTo>
                  <a:pt x="231482" y="101803"/>
                </a:lnTo>
                <a:lnTo>
                  <a:pt x="231355" y="100711"/>
                </a:lnTo>
                <a:lnTo>
                  <a:pt x="231559" y="99060"/>
                </a:lnTo>
                <a:lnTo>
                  <a:pt x="231292" y="99060"/>
                </a:lnTo>
                <a:lnTo>
                  <a:pt x="231914" y="96520"/>
                </a:lnTo>
                <a:lnTo>
                  <a:pt x="232219" y="95250"/>
                </a:lnTo>
                <a:lnTo>
                  <a:pt x="231838" y="93980"/>
                </a:lnTo>
                <a:lnTo>
                  <a:pt x="231038" y="93980"/>
                </a:lnTo>
                <a:lnTo>
                  <a:pt x="231114" y="91440"/>
                </a:lnTo>
                <a:lnTo>
                  <a:pt x="230746" y="88900"/>
                </a:lnTo>
                <a:lnTo>
                  <a:pt x="230555" y="87630"/>
                </a:lnTo>
                <a:lnTo>
                  <a:pt x="230835" y="88900"/>
                </a:lnTo>
                <a:lnTo>
                  <a:pt x="230733" y="87630"/>
                </a:lnTo>
                <a:lnTo>
                  <a:pt x="230530" y="85090"/>
                </a:lnTo>
                <a:lnTo>
                  <a:pt x="230428" y="81280"/>
                </a:lnTo>
                <a:lnTo>
                  <a:pt x="230568" y="81280"/>
                </a:lnTo>
                <a:lnTo>
                  <a:pt x="229920" y="80327"/>
                </a:lnTo>
                <a:lnTo>
                  <a:pt x="229920" y="86360"/>
                </a:lnTo>
                <a:lnTo>
                  <a:pt x="229806" y="87083"/>
                </a:lnTo>
                <a:lnTo>
                  <a:pt x="229692" y="86144"/>
                </a:lnTo>
                <a:lnTo>
                  <a:pt x="229920" y="86360"/>
                </a:lnTo>
                <a:lnTo>
                  <a:pt x="229920" y="80327"/>
                </a:lnTo>
                <a:lnTo>
                  <a:pt x="229704" y="80010"/>
                </a:lnTo>
                <a:lnTo>
                  <a:pt x="229641" y="78740"/>
                </a:lnTo>
                <a:lnTo>
                  <a:pt x="229565" y="77470"/>
                </a:lnTo>
                <a:lnTo>
                  <a:pt x="229184" y="76200"/>
                </a:lnTo>
                <a:lnTo>
                  <a:pt x="229908" y="76200"/>
                </a:lnTo>
                <a:lnTo>
                  <a:pt x="230225" y="77470"/>
                </a:lnTo>
                <a:lnTo>
                  <a:pt x="230124" y="76200"/>
                </a:lnTo>
                <a:lnTo>
                  <a:pt x="230022" y="74930"/>
                </a:lnTo>
                <a:lnTo>
                  <a:pt x="229527" y="74930"/>
                </a:lnTo>
                <a:lnTo>
                  <a:pt x="229311" y="73660"/>
                </a:lnTo>
                <a:lnTo>
                  <a:pt x="229958" y="73660"/>
                </a:lnTo>
                <a:lnTo>
                  <a:pt x="229806" y="72390"/>
                </a:lnTo>
                <a:lnTo>
                  <a:pt x="229654" y="71120"/>
                </a:lnTo>
                <a:lnTo>
                  <a:pt x="229031" y="70281"/>
                </a:lnTo>
                <a:lnTo>
                  <a:pt x="229031" y="78740"/>
                </a:lnTo>
                <a:lnTo>
                  <a:pt x="228942" y="79578"/>
                </a:lnTo>
                <a:lnTo>
                  <a:pt x="228866" y="78867"/>
                </a:lnTo>
                <a:lnTo>
                  <a:pt x="229031" y="78740"/>
                </a:lnTo>
                <a:lnTo>
                  <a:pt x="229031" y="70281"/>
                </a:lnTo>
                <a:lnTo>
                  <a:pt x="228714" y="69850"/>
                </a:lnTo>
                <a:lnTo>
                  <a:pt x="228739" y="68580"/>
                </a:lnTo>
                <a:lnTo>
                  <a:pt x="227685" y="68580"/>
                </a:lnTo>
                <a:lnTo>
                  <a:pt x="227634" y="68122"/>
                </a:lnTo>
                <a:lnTo>
                  <a:pt x="228752" y="68122"/>
                </a:lnTo>
                <a:lnTo>
                  <a:pt x="228777" y="66040"/>
                </a:lnTo>
                <a:lnTo>
                  <a:pt x="228193" y="66040"/>
                </a:lnTo>
                <a:lnTo>
                  <a:pt x="227634" y="68059"/>
                </a:lnTo>
                <a:lnTo>
                  <a:pt x="227317" y="65341"/>
                </a:lnTo>
                <a:lnTo>
                  <a:pt x="227457" y="64998"/>
                </a:lnTo>
                <a:lnTo>
                  <a:pt x="227406" y="64770"/>
                </a:lnTo>
                <a:lnTo>
                  <a:pt x="227545" y="64770"/>
                </a:lnTo>
                <a:lnTo>
                  <a:pt x="227584" y="64998"/>
                </a:lnTo>
                <a:lnTo>
                  <a:pt x="228117" y="66040"/>
                </a:lnTo>
                <a:lnTo>
                  <a:pt x="228193" y="64770"/>
                </a:lnTo>
                <a:lnTo>
                  <a:pt x="228193" y="63500"/>
                </a:lnTo>
                <a:lnTo>
                  <a:pt x="228041" y="64770"/>
                </a:lnTo>
                <a:lnTo>
                  <a:pt x="227622" y="64770"/>
                </a:lnTo>
                <a:lnTo>
                  <a:pt x="227533" y="63500"/>
                </a:lnTo>
                <a:lnTo>
                  <a:pt x="228193" y="63500"/>
                </a:lnTo>
                <a:lnTo>
                  <a:pt x="228282" y="62230"/>
                </a:lnTo>
                <a:lnTo>
                  <a:pt x="228549" y="60960"/>
                </a:lnTo>
                <a:lnTo>
                  <a:pt x="227812" y="60960"/>
                </a:lnTo>
                <a:lnTo>
                  <a:pt x="227520" y="58420"/>
                </a:lnTo>
                <a:lnTo>
                  <a:pt x="228231" y="59690"/>
                </a:lnTo>
                <a:lnTo>
                  <a:pt x="228307" y="58420"/>
                </a:lnTo>
                <a:lnTo>
                  <a:pt x="227952" y="58420"/>
                </a:lnTo>
                <a:lnTo>
                  <a:pt x="228092" y="55880"/>
                </a:lnTo>
                <a:lnTo>
                  <a:pt x="227647" y="55880"/>
                </a:lnTo>
                <a:lnTo>
                  <a:pt x="227799" y="54610"/>
                </a:lnTo>
                <a:lnTo>
                  <a:pt x="227368" y="54610"/>
                </a:lnTo>
                <a:lnTo>
                  <a:pt x="227139" y="50800"/>
                </a:lnTo>
                <a:lnTo>
                  <a:pt x="227063" y="49530"/>
                </a:lnTo>
                <a:lnTo>
                  <a:pt x="226542" y="50800"/>
                </a:lnTo>
                <a:lnTo>
                  <a:pt x="225386" y="46990"/>
                </a:lnTo>
                <a:lnTo>
                  <a:pt x="225907" y="43180"/>
                </a:lnTo>
                <a:lnTo>
                  <a:pt x="225183" y="39370"/>
                </a:lnTo>
                <a:lnTo>
                  <a:pt x="225399" y="39370"/>
                </a:lnTo>
                <a:lnTo>
                  <a:pt x="224891" y="36830"/>
                </a:lnTo>
                <a:lnTo>
                  <a:pt x="224663" y="34290"/>
                </a:lnTo>
                <a:lnTo>
                  <a:pt x="224332" y="33020"/>
                </a:lnTo>
                <a:lnTo>
                  <a:pt x="224002" y="31750"/>
                </a:lnTo>
                <a:lnTo>
                  <a:pt x="224218" y="30480"/>
                </a:lnTo>
                <a:lnTo>
                  <a:pt x="224510" y="30480"/>
                </a:lnTo>
                <a:lnTo>
                  <a:pt x="224142" y="29210"/>
                </a:lnTo>
                <a:lnTo>
                  <a:pt x="223875" y="29210"/>
                </a:lnTo>
                <a:lnTo>
                  <a:pt x="223926" y="26670"/>
                </a:lnTo>
                <a:lnTo>
                  <a:pt x="224409" y="27698"/>
                </a:lnTo>
                <a:lnTo>
                  <a:pt x="224358" y="26670"/>
                </a:lnTo>
                <a:lnTo>
                  <a:pt x="224396" y="26949"/>
                </a:lnTo>
                <a:lnTo>
                  <a:pt x="224345" y="25400"/>
                </a:lnTo>
                <a:lnTo>
                  <a:pt x="224624" y="25400"/>
                </a:lnTo>
                <a:lnTo>
                  <a:pt x="223761" y="22860"/>
                </a:lnTo>
                <a:lnTo>
                  <a:pt x="224396" y="22860"/>
                </a:lnTo>
                <a:lnTo>
                  <a:pt x="224320" y="21590"/>
                </a:lnTo>
                <a:lnTo>
                  <a:pt x="224243" y="20320"/>
                </a:lnTo>
                <a:lnTo>
                  <a:pt x="223951" y="20320"/>
                </a:lnTo>
                <a:lnTo>
                  <a:pt x="223748" y="21590"/>
                </a:lnTo>
                <a:lnTo>
                  <a:pt x="223532" y="20320"/>
                </a:lnTo>
                <a:lnTo>
                  <a:pt x="223380" y="17780"/>
                </a:lnTo>
                <a:lnTo>
                  <a:pt x="224167" y="19050"/>
                </a:lnTo>
                <a:lnTo>
                  <a:pt x="224256" y="17780"/>
                </a:lnTo>
                <a:lnTo>
                  <a:pt x="224510" y="13970"/>
                </a:lnTo>
                <a:lnTo>
                  <a:pt x="221691" y="10160"/>
                </a:lnTo>
                <a:lnTo>
                  <a:pt x="222262" y="8128"/>
                </a:lnTo>
                <a:lnTo>
                  <a:pt x="221970" y="7620"/>
                </a:lnTo>
                <a:lnTo>
                  <a:pt x="221830" y="6286"/>
                </a:lnTo>
                <a:lnTo>
                  <a:pt x="222135" y="5321"/>
                </a:lnTo>
                <a:lnTo>
                  <a:pt x="222465" y="7416"/>
                </a:lnTo>
                <a:lnTo>
                  <a:pt x="222758" y="6350"/>
                </a:lnTo>
                <a:lnTo>
                  <a:pt x="222173" y="5207"/>
                </a:lnTo>
                <a:lnTo>
                  <a:pt x="222211" y="5080"/>
                </a:lnTo>
                <a:lnTo>
                  <a:pt x="222605" y="3810"/>
                </a:lnTo>
                <a:lnTo>
                  <a:pt x="222529" y="2540"/>
                </a:lnTo>
                <a:lnTo>
                  <a:pt x="222516" y="0"/>
                </a:lnTo>
                <a:lnTo>
                  <a:pt x="217271" y="0"/>
                </a:lnTo>
                <a:lnTo>
                  <a:pt x="217424" y="1270"/>
                </a:lnTo>
                <a:lnTo>
                  <a:pt x="214871" y="1270"/>
                </a:lnTo>
                <a:lnTo>
                  <a:pt x="215265" y="2349"/>
                </a:lnTo>
                <a:lnTo>
                  <a:pt x="213525" y="2540"/>
                </a:lnTo>
                <a:lnTo>
                  <a:pt x="210210" y="2540"/>
                </a:lnTo>
                <a:lnTo>
                  <a:pt x="211569" y="1270"/>
                </a:lnTo>
                <a:lnTo>
                  <a:pt x="207060" y="1270"/>
                </a:lnTo>
                <a:lnTo>
                  <a:pt x="205524" y="2540"/>
                </a:lnTo>
                <a:lnTo>
                  <a:pt x="203606" y="2540"/>
                </a:lnTo>
                <a:lnTo>
                  <a:pt x="203606" y="52070"/>
                </a:lnTo>
                <a:lnTo>
                  <a:pt x="202869" y="52070"/>
                </a:lnTo>
                <a:lnTo>
                  <a:pt x="203161" y="51650"/>
                </a:lnTo>
                <a:lnTo>
                  <a:pt x="203606" y="52070"/>
                </a:lnTo>
                <a:lnTo>
                  <a:pt x="203606" y="2540"/>
                </a:lnTo>
                <a:lnTo>
                  <a:pt x="198818" y="2540"/>
                </a:lnTo>
                <a:lnTo>
                  <a:pt x="201269" y="3810"/>
                </a:lnTo>
                <a:lnTo>
                  <a:pt x="197523" y="3810"/>
                </a:lnTo>
                <a:lnTo>
                  <a:pt x="197053" y="6350"/>
                </a:lnTo>
                <a:lnTo>
                  <a:pt x="196329" y="5080"/>
                </a:lnTo>
                <a:lnTo>
                  <a:pt x="196913" y="7416"/>
                </a:lnTo>
                <a:lnTo>
                  <a:pt x="196900" y="8890"/>
                </a:lnTo>
                <a:lnTo>
                  <a:pt x="196037" y="7620"/>
                </a:lnTo>
                <a:lnTo>
                  <a:pt x="196837" y="10160"/>
                </a:lnTo>
                <a:lnTo>
                  <a:pt x="196265" y="11430"/>
                </a:lnTo>
                <a:lnTo>
                  <a:pt x="196354" y="13970"/>
                </a:lnTo>
                <a:lnTo>
                  <a:pt x="196786" y="13970"/>
                </a:lnTo>
                <a:lnTo>
                  <a:pt x="196862" y="15240"/>
                </a:lnTo>
                <a:lnTo>
                  <a:pt x="197078" y="15240"/>
                </a:lnTo>
                <a:lnTo>
                  <a:pt x="197434" y="13970"/>
                </a:lnTo>
                <a:lnTo>
                  <a:pt x="198081" y="16510"/>
                </a:lnTo>
                <a:lnTo>
                  <a:pt x="197942" y="16510"/>
                </a:lnTo>
                <a:lnTo>
                  <a:pt x="198742" y="19050"/>
                </a:lnTo>
                <a:lnTo>
                  <a:pt x="198094" y="19050"/>
                </a:lnTo>
                <a:lnTo>
                  <a:pt x="197942" y="16510"/>
                </a:lnTo>
                <a:lnTo>
                  <a:pt x="197459" y="20320"/>
                </a:lnTo>
                <a:lnTo>
                  <a:pt x="197243" y="19050"/>
                </a:lnTo>
                <a:lnTo>
                  <a:pt x="197015" y="19050"/>
                </a:lnTo>
                <a:lnTo>
                  <a:pt x="196773" y="22860"/>
                </a:lnTo>
                <a:lnTo>
                  <a:pt x="197967" y="20320"/>
                </a:lnTo>
                <a:lnTo>
                  <a:pt x="198335" y="24130"/>
                </a:lnTo>
                <a:lnTo>
                  <a:pt x="198843" y="25400"/>
                </a:lnTo>
                <a:lnTo>
                  <a:pt x="198780" y="27940"/>
                </a:lnTo>
                <a:lnTo>
                  <a:pt x="199339" y="27940"/>
                </a:lnTo>
                <a:lnTo>
                  <a:pt x="199428" y="29210"/>
                </a:lnTo>
                <a:lnTo>
                  <a:pt x="199428" y="27940"/>
                </a:lnTo>
                <a:lnTo>
                  <a:pt x="199859" y="27940"/>
                </a:lnTo>
                <a:lnTo>
                  <a:pt x="199936" y="29210"/>
                </a:lnTo>
                <a:lnTo>
                  <a:pt x="201282" y="29210"/>
                </a:lnTo>
                <a:lnTo>
                  <a:pt x="201422" y="30480"/>
                </a:lnTo>
                <a:lnTo>
                  <a:pt x="201333" y="39370"/>
                </a:lnTo>
                <a:lnTo>
                  <a:pt x="200926" y="40309"/>
                </a:lnTo>
                <a:lnTo>
                  <a:pt x="200609" y="39522"/>
                </a:lnTo>
                <a:lnTo>
                  <a:pt x="200545" y="38100"/>
                </a:lnTo>
                <a:lnTo>
                  <a:pt x="201129" y="39370"/>
                </a:lnTo>
                <a:lnTo>
                  <a:pt x="201333" y="39370"/>
                </a:lnTo>
                <a:lnTo>
                  <a:pt x="201333" y="30480"/>
                </a:lnTo>
                <a:lnTo>
                  <a:pt x="200228" y="30480"/>
                </a:lnTo>
                <a:lnTo>
                  <a:pt x="199948" y="30480"/>
                </a:lnTo>
                <a:lnTo>
                  <a:pt x="199796" y="30480"/>
                </a:lnTo>
                <a:lnTo>
                  <a:pt x="200672" y="31750"/>
                </a:lnTo>
                <a:lnTo>
                  <a:pt x="199517" y="34290"/>
                </a:lnTo>
                <a:lnTo>
                  <a:pt x="200240" y="35560"/>
                </a:lnTo>
                <a:lnTo>
                  <a:pt x="200101" y="36830"/>
                </a:lnTo>
                <a:lnTo>
                  <a:pt x="199466" y="36830"/>
                </a:lnTo>
                <a:lnTo>
                  <a:pt x="200266" y="39370"/>
                </a:lnTo>
                <a:lnTo>
                  <a:pt x="200190" y="39522"/>
                </a:lnTo>
                <a:lnTo>
                  <a:pt x="201206" y="41910"/>
                </a:lnTo>
                <a:lnTo>
                  <a:pt x="201129" y="41262"/>
                </a:lnTo>
                <a:lnTo>
                  <a:pt x="202209" y="43180"/>
                </a:lnTo>
                <a:lnTo>
                  <a:pt x="201930" y="44450"/>
                </a:lnTo>
                <a:lnTo>
                  <a:pt x="201002" y="44450"/>
                </a:lnTo>
                <a:lnTo>
                  <a:pt x="200647" y="44450"/>
                </a:lnTo>
                <a:lnTo>
                  <a:pt x="200456" y="48260"/>
                </a:lnTo>
                <a:lnTo>
                  <a:pt x="201612" y="49530"/>
                </a:lnTo>
                <a:lnTo>
                  <a:pt x="201866" y="52070"/>
                </a:lnTo>
                <a:lnTo>
                  <a:pt x="195148" y="52070"/>
                </a:lnTo>
                <a:lnTo>
                  <a:pt x="194868" y="53340"/>
                </a:lnTo>
                <a:lnTo>
                  <a:pt x="192925" y="52070"/>
                </a:lnTo>
                <a:lnTo>
                  <a:pt x="189484" y="52070"/>
                </a:lnTo>
                <a:lnTo>
                  <a:pt x="189191" y="54279"/>
                </a:lnTo>
                <a:lnTo>
                  <a:pt x="186245" y="54610"/>
                </a:lnTo>
                <a:lnTo>
                  <a:pt x="185851" y="54610"/>
                </a:lnTo>
                <a:lnTo>
                  <a:pt x="186791" y="53340"/>
                </a:lnTo>
                <a:lnTo>
                  <a:pt x="184683" y="53340"/>
                </a:lnTo>
                <a:lnTo>
                  <a:pt x="182384" y="54610"/>
                </a:lnTo>
                <a:lnTo>
                  <a:pt x="177647" y="54610"/>
                </a:lnTo>
                <a:lnTo>
                  <a:pt x="178422" y="55511"/>
                </a:lnTo>
                <a:lnTo>
                  <a:pt x="177876" y="55575"/>
                </a:lnTo>
                <a:lnTo>
                  <a:pt x="175234" y="54610"/>
                </a:lnTo>
                <a:lnTo>
                  <a:pt x="171259" y="56324"/>
                </a:lnTo>
                <a:lnTo>
                  <a:pt x="168186" y="56680"/>
                </a:lnTo>
                <a:lnTo>
                  <a:pt x="166281" y="55880"/>
                </a:lnTo>
                <a:lnTo>
                  <a:pt x="160020" y="56959"/>
                </a:lnTo>
                <a:lnTo>
                  <a:pt x="160020" y="80010"/>
                </a:lnTo>
                <a:lnTo>
                  <a:pt x="159804" y="80010"/>
                </a:lnTo>
                <a:lnTo>
                  <a:pt x="159727" y="79502"/>
                </a:lnTo>
                <a:lnTo>
                  <a:pt x="159981" y="79692"/>
                </a:lnTo>
                <a:lnTo>
                  <a:pt x="160020" y="80010"/>
                </a:lnTo>
                <a:lnTo>
                  <a:pt x="160020" y="56959"/>
                </a:lnTo>
                <a:lnTo>
                  <a:pt x="159829" y="56984"/>
                </a:lnTo>
                <a:lnTo>
                  <a:pt x="159829" y="77470"/>
                </a:lnTo>
                <a:lnTo>
                  <a:pt x="159016" y="78740"/>
                </a:lnTo>
                <a:lnTo>
                  <a:pt x="158953" y="78917"/>
                </a:lnTo>
                <a:lnTo>
                  <a:pt x="159296" y="81280"/>
                </a:lnTo>
                <a:lnTo>
                  <a:pt x="158889" y="80010"/>
                </a:lnTo>
                <a:lnTo>
                  <a:pt x="158521" y="80010"/>
                </a:lnTo>
                <a:lnTo>
                  <a:pt x="158623" y="79362"/>
                </a:lnTo>
                <a:lnTo>
                  <a:pt x="158203" y="80010"/>
                </a:lnTo>
                <a:lnTo>
                  <a:pt x="157340" y="80010"/>
                </a:lnTo>
                <a:lnTo>
                  <a:pt x="158584" y="78854"/>
                </a:lnTo>
                <a:lnTo>
                  <a:pt x="158699" y="77800"/>
                </a:lnTo>
                <a:lnTo>
                  <a:pt x="158813" y="77622"/>
                </a:lnTo>
                <a:lnTo>
                  <a:pt x="158889" y="77482"/>
                </a:lnTo>
                <a:lnTo>
                  <a:pt x="158915" y="77736"/>
                </a:lnTo>
                <a:lnTo>
                  <a:pt x="159004" y="78740"/>
                </a:lnTo>
                <a:lnTo>
                  <a:pt x="159829" y="77470"/>
                </a:lnTo>
                <a:lnTo>
                  <a:pt x="159829" y="56984"/>
                </a:lnTo>
                <a:lnTo>
                  <a:pt x="158864" y="57150"/>
                </a:lnTo>
                <a:lnTo>
                  <a:pt x="156832" y="57150"/>
                </a:lnTo>
                <a:lnTo>
                  <a:pt x="155917" y="55346"/>
                </a:lnTo>
                <a:lnTo>
                  <a:pt x="155917" y="58077"/>
                </a:lnTo>
                <a:lnTo>
                  <a:pt x="155625" y="57886"/>
                </a:lnTo>
                <a:lnTo>
                  <a:pt x="155727" y="58102"/>
                </a:lnTo>
                <a:lnTo>
                  <a:pt x="155486" y="58127"/>
                </a:lnTo>
                <a:lnTo>
                  <a:pt x="155511" y="57886"/>
                </a:lnTo>
                <a:lnTo>
                  <a:pt x="154927" y="57340"/>
                </a:lnTo>
                <a:lnTo>
                  <a:pt x="155625" y="57886"/>
                </a:lnTo>
                <a:lnTo>
                  <a:pt x="155816" y="57150"/>
                </a:lnTo>
                <a:lnTo>
                  <a:pt x="155917" y="58077"/>
                </a:lnTo>
                <a:lnTo>
                  <a:pt x="155917" y="55346"/>
                </a:lnTo>
                <a:lnTo>
                  <a:pt x="155549" y="54610"/>
                </a:lnTo>
                <a:lnTo>
                  <a:pt x="154444" y="54610"/>
                </a:lnTo>
                <a:lnTo>
                  <a:pt x="154305" y="53340"/>
                </a:lnTo>
                <a:lnTo>
                  <a:pt x="155829" y="53340"/>
                </a:lnTo>
                <a:lnTo>
                  <a:pt x="156095" y="52070"/>
                </a:lnTo>
                <a:lnTo>
                  <a:pt x="156235" y="53340"/>
                </a:lnTo>
                <a:lnTo>
                  <a:pt x="156375" y="52070"/>
                </a:lnTo>
                <a:lnTo>
                  <a:pt x="156514" y="50800"/>
                </a:lnTo>
                <a:lnTo>
                  <a:pt x="155206" y="48260"/>
                </a:lnTo>
                <a:lnTo>
                  <a:pt x="154990" y="45720"/>
                </a:lnTo>
                <a:lnTo>
                  <a:pt x="155206" y="45720"/>
                </a:lnTo>
                <a:lnTo>
                  <a:pt x="154254" y="44450"/>
                </a:lnTo>
                <a:lnTo>
                  <a:pt x="153289" y="38100"/>
                </a:lnTo>
                <a:lnTo>
                  <a:pt x="153250" y="37922"/>
                </a:lnTo>
                <a:lnTo>
                  <a:pt x="153162" y="38100"/>
                </a:lnTo>
                <a:lnTo>
                  <a:pt x="152717" y="35560"/>
                </a:lnTo>
                <a:lnTo>
                  <a:pt x="152933" y="35560"/>
                </a:lnTo>
                <a:lnTo>
                  <a:pt x="152971" y="34290"/>
                </a:lnTo>
                <a:lnTo>
                  <a:pt x="152996" y="33020"/>
                </a:lnTo>
                <a:lnTo>
                  <a:pt x="153504" y="33020"/>
                </a:lnTo>
                <a:lnTo>
                  <a:pt x="153492" y="31750"/>
                </a:lnTo>
                <a:lnTo>
                  <a:pt x="153847" y="31750"/>
                </a:lnTo>
                <a:lnTo>
                  <a:pt x="153504" y="29210"/>
                </a:lnTo>
                <a:lnTo>
                  <a:pt x="153327" y="27940"/>
                </a:lnTo>
                <a:lnTo>
                  <a:pt x="152476" y="27940"/>
                </a:lnTo>
                <a:lnTo>
                  <a:pt x="152095" y="24130"/>
                </a:lnTo>
                <a:lnTo>
                  <a:pt x="151879" y="24130"/>
                </a:lnTo>
                <a:lnTo>
                  <a:pt x="150825" y="22898"/>
                </a:lnTo>
                <a:lnTo>
                  <a:pt x="152158" y="22860"/>
                </a:lnTo>
                <a:lnTo>
                  <a:pt x="151295" y="20320"/>
                </a:lnTo>
                <a:lnTo>
                  <a:pt x="152082" y="20320"/>
                </a:lnTo>
                <a:lnTo>
                  <a:pt x="151701" y="18986"/>
                </a:lnTo>
                <a:lnTo>
                  <a:pt x="150698" y="15240"/>
                </a:lnTo>
                <a:lnTo>
                  <a:pt x="150253" y="12700"/>
                </a:lnTo>
                <a:lnTo>
                  <a:pt x="150647" y="13335"/>
                </a:lnTo>
                <a:lnTo>
                  <a:pt x="150406" y="12700"/>
                </a:lnTo>
                <a:lnTo>
                  <a:pt x="150177" y="11430"/>
                </a:lnTo>
                <a:lnTo>
                  <a:pt x="149936" y="10160"/>
                </a:lnTo>
                <a:lnTo>
                  <a:pt x="149364" y="10160"/>
                </a:lnTo>
                <a:lnTo>
                  <a:pt x="149339" y="9867"/>
                </a:lnTo>
                <a:lnTo>
                  <a:pt x="147383" y="10096"/>
                </a:lnTo>
                <a:lnTo>
                  <a:pt x="147662" y="8890"/>
                </a:lnTo>
                <a:lnTo>
                  <a:pt x="143675" y="9575"/>
                </a:lnTo>
                <a:lnTo>
                  <a:pt x="143675" y="135890"/>
                </a:lnTo>
                <a:lnTo>
                  <a:pt x="143471" y="135890"/>
                </a:lnTo>
                <a:lnTo>
                  <a:pt x="143675" y="135890"/>
                </a:lnTo>
                <a:lnTo>
                  <a:pt x="143675" y="9575"/>
                </a:lnTo>
                <a:lnTo>
                  <a:pt x="140208" y="10160"/>
                </a:lnTo>
                <a:lnTo>
                  <a:pt x="138087" y="8890"/>
                </a:lnTo>
                <a:lnTo>
                  <a:pt x="134581" y="10160"/>
                </a:lnTo>
                <a:lnTo>
                  <a:pt x="127088" y="10160"/>
                </a:lnTo>
                <a:lnTo>
                  <a:pt x="127088" y="20066"/>
                </a:lnTo>
                <a:lnTo>
                  <a:pt x="126898" y="20320"/>
                </a:lnTo>
                <a:lnTo>
                  <a:pt x="126403" y="19050"/>
                </a:lnTo>
                <a:lnTo>
                  <a:pt x="126911" y="19050"/>
                </a:lnTo>
                <a:lnTo>
                  <a:pt x="127088" y="20066"/>
                </a:lnTo>
                <a:lnTo>
                  <a:pt x="127088" y="10160"/>
                </a:lnTo>
                <a:lnTo>
                  <a:pt x="124815" y="10160"/>
                </a:lnTo>
                <a:lnTo>
                  <a:pt x="125082" y="15240"/>
                </a:lnTo>
                <a:lnTo>
                  <a:pt x="125196" y="16510"/>
                </a:lnTo>
                <a:lnTo>
                  <a:pt x="125399" y="17780"/>
                </a:lnTo>
                <a:lnTo>
                  <a:pt x="126466" y="15240"/>
                </a:lnTo>
                <a:lnTo>
                  <a:pt x="125895" y="17754"/>
                </a:lnTo>
                <a:lnTo>
                  <a:pt x="125844" y="17983"/>
                </a:lnTo>
                <a:lnTo>
                  <a:pt x="125615" y="19050"/>
                </a:lnTo>
                <a:lnTo>
                  <a:pt x="125806" y="19050"/>
                </a:lnTo>
                <a:lnTo>
                  <a:pt x="125768" y="19964"/>
                </a:lnTo>
                <a:lnTo>
                  <a:pt x="125933" y="19050"/>
                </a:lnTo>
                <a:lnTo>
                  <a:pt x="126238" y="19050"/>
                </a:lnTo>
                <a:lnTo>
                  <a:pt x="126809" y="22860"/>
                </a:lnTo>
                <a:lnTo>
                  <a:pt x="127076" y="20320"/>
                </a:lnTo>
                <a:lnTo>
                  <a:pt x="127088" y="20091"/>
                </a:lnTo>
                <a:lnTo>
                  <a:pt x="127139" y="20320"/>
                </a:lnTo>
                <a:lnTo>
                  <a:pt x="126758" y="24130"/>
                </a:lnTo>
                <a:lnTo>
                  <a:pt x="126479" y="25400"/>
                </a:lnTo>
                <a:lnTo>
                  <a:pt x="126326" y="24130"/>
                </a:lnTo>
                <a:lnTo>
                  <a:pt x="126047" y="24130"/>
                </a:lnTo>
                <a:lnTo>
                  <a:pt x="126263" y="26670"/>
                </a:lnTo>
                <a:lnTo>
                  <a:pt x="125615" y="25400"/>
                </a:lnTo>
                <a:lnTo>
                  <a:pt x="125476" y="26670"/>
                </a:lnTo>
                <a:lnTo>
                  <a:pt x="125907" y="26670"/>
                </a:lnTo>
                <a:lnTo>
                  <a:pt x="126212" y="27698"/>
                </a:lnTo>
                <a:lnTo>
                  <a:pt x="126276" y="29210"/>
                </a:lnTo>
                <a:lnTo>
                  <a:pt x="126631" y="26670"/>
                </a:lnTo>
                <a:lnTo>
                  <a:pt x="127800" y="30480"/>
                </a:lnTo>
                <a:lnTo>
                  <a:pt x="125907" y="30480"/>
                </a:lnTo>
                <a:lnTo>
                  <a:pt x="127076" y="34290"/>
                </a:lnTo>
                <a:lnTo>
                  <a:pt x="126517" y="33020"/>
                </a:lnTo>
                <a:lnTo>
                  <a:pt x="126987" y="35560"/>
                </a:lnTo>
                <a:lnTo>
                  <a:pt x="127368" y="40640"/>
                </a:lnTo>
                <a:lnTo>
                  <a:pt x="128676" y="43180"/>
                </a:lnTo>
                <a:lnTo>
                  <a:pt x="128257" y="44450"/>
                </a:lnTo>
                <a:lnTo>
                  <a:pt x="128257" y="45720"/>
                </a:lnTo>
                <a:lnTo>
                  <a:pt x="128447" y="48260"/>
                </a:lnTo>
                <a:lnTo>
                  <a:pt x="130454" y="53340"/>
                </a:lnTo>
                <a:lnTo>
                  <a:pt x="130225" y="58420"/>
                </a:lnTo>
                <a:lnTo>
                  <a:pt x="130657" y="58420"/>
                </a:lnTo>
                <a:lnTo>
                  <a:pt x="130467" y="59690"/>
                </a:lnTo>
                <a:lnTo>
                  <a:pt x="130124" y="59690"/>
                </a:lnTo>
                <a:lnTo>
                  <a:pt x="130975" y="62230"/>
                </a:lnTo>
                <a:lnTo>
                  <a:pt x="130924" y="63500"/>
                </a:lnTo>
                <a:lnTo>
                  <a:pt x="130441" y="63500"/>
                </a:lnTo>
                <a:lnTo>
                  <a:pt x="130568" y="67310"/>
                </a:lnTo>
                <a:lnTo>
                  <a:pt x="132168" y="69850"/>
                </a:lnTo>
                <a:lnTo>
                  <a:pt x="132867" y="73660"/>
                </a:lnTo>
                <a:lnTo>
                  <a:pt x="131902" y="74930"/>
                </a:lnTo>
                <a:lnTo>
                  <a:pt x="132092" y="80010"/>
                </a:lnTo>
                <a:lnTo>
                  <a:pt x="132080" y="81280"/>
                </a:lnTo>
                <a:lnTo>
                  <a:pt x="132461" y="85090"/>
                </a:lnTo>
                <a:lnTo>
                  <a:pt x="133832" y="88900"/>
                </a:lnTo>
                <a:lnTo>
                  <a:pt x="134607" y="93980"/>
                </a:lnTo>
                <a:lnTo>
                  <a:pt x="134734" y="95504"/>
                </a:lnTo>
                <a:lnTo>
                  <a:pt x="134137" y="97790"/>
                </a:lnTo>
                <a:lnTo>
                  <a:pt x="135610" y="105410"/>
                </a:lnTo>
                <a:lnTo>
                  <a:pt x="135623" y="110490"/>
                </a:lnTo>
                <a:lnTo>
                  <a:pt x="136385" y="110490"/>
                </a:lnTo>
                <a:lnTo>
                  <a:pt x="136588" y="111760"/>
                </a:lnTo>
                <a:lnTo>
                  <a:pt x="136537" y="113030"/>
                </a:lnTo>
                <a:lnTo>
                  <a:pt x="137083" y="114300"/>
                </a:lnTo>
                <a:lnTo>
                  <a:pt x="139103" y="114300"/>
                </a:lnTo>
                <a:lnTo>
                  <a:pt x="139242" y="115570"/>
                </a:lnTo>
                <a:lnTo>
                  <a:pt x="137642" y="115570"/>
                </a:lnTo>
                <a:lnTo>
                  <a:pt x="136740" y="115570"/>
                </a:lnTo>
                <a:lnTo>
                  <a:pt x="135953" y="115570"/>
                </a:lnTo>
                <a:lnTo>
                  <a:pt x="136461" y="118110"/>
                </a:lnTo>
                <a:lnTo>
                  <a:pt x="136664" y="120650"/>
                </a:lnTo>
                <a:lnTo>
                  <a:pt x="137845" y="120650"/>
                </a:lnTo>
                <a:lnTo>
                  <a:pt x="136766" y="125730"/>
                </a:lnTo>
                <a:lnTo>
                  <a:pt x="139992" y="133350"/>
                </a:lnTo>
                <a:lnTo>
                  <a:pt x="138823" y="137160"/>
                </a:lnTo>
                <a:lnTo>
                  <a:pt x="141846" y="138430"/>
                </a:lnTo>
                <a:lnTo>
                  <a:pt x="150926" y="138430"/>
                </a:lnTo>
                <a:lnTo>
                  <a:pt x="155130" y="137160"/>
                </a:lnTo>
                <a:lnTo>
                  <a:pt x="154317" y="138430"/>
                </a:lnTo>
                <a:lnTo>
                  <a:pt x="156718" y="138430"/>
                </a:lnTo>
                <a:lnTo>
                  <a:pt x="156933" y="137160"/>
                </a:lnTo>
                <a:lnTo>
                  <a:pt x="157137" y="135890"/>
                </a:lnTo>
                <a:lnTo>
                  <a:pt x="159334" y="135890"/>
                </a:lnTo>
                <a:lnTo>
                  <a:pt x="160096" y="137160"/>
                </a:lnTo>
                <a:lnTo>
                  <a:pt x="166090" y="135890"/>
                </a:lnTo>
                <a:lnTo>
                  <a:pt x="165874" y="132080"/>
                </a:lnTo>
                <a:lnTo>
                  <a:pt x="165773" y="129540"/>
                </a:lnTo>
                <a:lnTo>
                  <a:pt x="165696" y="127000"/>
                </a:lnTo>
                <a:lnTo>
                  <a:pt x="164769" y="124460"/>
                </a:lnTo>
                <a:lnTo>
                  <a:pt x="165188" y="124460"/>
                </a:lnTo>
                <a:lnTo>
                  <a:pt x="165087" y="120650"/>
                </a:lnTo>
                <a:lnTo>
                  <a:pt x="165061" y="118110"/>
                </a:lnTo>
                <a:lnTo>
                  <a:pt x="164693" y="118110"/>
                </a:lnTo>
                <a:lnTo>
                  <a:pt x="163461" y="114300"/>
                </a:lnTo>
                <a:lnTo>
                  <a:pt x="162852" y="111760"/>
                </a:lnTo>
                <a:lnTo>
                  <a:pt x="163499" y="113030"/>
                </a:lnTo>
                <a:lnTo>
                  <a:pt x="163004" y="111760"/>
                </a:lnTo>
                <a:lnTo>
                  <a:pt x="162509" y="110490"/>
                </a:lnTo>
                <a:lnTo>
                  <a:pt x="162293" y="110490"/>
                </a:lnTo>
                <a:lnTo>
                  <a:pt x="161772" y="107950"/>
                </a:lnTo>
                <a:lnTo>
                  <a:pt x="162128" y="107950"/>
                </a:lnTo>
                <a:lnTo>
                  <a:pt x="162217" y="106680"/>
                </a:lnTo>
                <a:lnTo>
                  <a:pt x="161366" y="106680"/>
                </a:lnTo>
                <a:lnTo>
                  <a:pt x="161404" y="104140"/>
                </a:lnTo>
                <a:lnTo>
                  <a:pt x="161899" y="105410"/>
                </a:lnTo>
                <a:lnTo>
                  <a:pt x="161798" y="104140"/>
                </a:lnTo>
                <a:lnTo>
                  <a:pt x="161696" y="102870"/>
                </a:lnTo>
                <a:lnTo>
                  <a:pt x="161505" y="102870"/>
                </a:lnTo>
                <a:lnTo>
                  <a:pt x="160921" y="101600"/>
                </a:lnTo>
                <a:lnTo>
                  <a:pt x="160528" y="100330"/>
                </a:lnTo>
                <a:lnTo>
                  <a:pt x="160616" y="97790"/>
                </a:lnTo>
                <a:lnTo>
                  <a:pt x="161124" y="97790"/>
                </a:lnTo>
                <a:lnTo>
                  <a:pt x="160756" y="96520"/>
                </a:lnTo>
                <a:lnTo>
                  <a:pt x="160172" y="96520"/>
                </a:lnTo>
                <a:lnTo>
                  <a:pt x="160185" y="95250"/>
                </a:lnTo>
                <a:lnTo>
                  <a:pt x="160375" y="93980"/>
                </a:lnTo>
                <a:lnTo>
                  <a:pt x="160642" y="95250"/>
                </a:lnTo>
                <a:lnTo>
                  <a:pt x="160642" y="93980"/>
                </a:lnTo>
                <a:lnTo>
                  <a:pt x="160642" y="92710"/>
                </a:lnTo>
                <a:lnTo>
                  <a:pt x="160642" y="91440"/>
                </a:lnTo>
                <a:lnTo>
                  <a:pt x="160985" y="91440"/>
                </a:lnTo>
                <a:lnTo>
                  <a:pt x="160832" y="88900"/>
                </a:lnTo>
                <a:lnTo>
                  <a:pt x="161798" y="91440"/>
                </a:lnTo>
                <a:lnTo>
                  <a:pt x="161175" y="88900"/>
                </a:lnTo>
                <a:lnTo>
                  <a:pt x="159969" y="86512"/>
                </a:lnTo>
                <a:lnTo>
                  <a:pt x="160362" y="91160"/>
                </a:lnTo>
                <a:lnTo>
                  <a:pt x="159321" y="90170"/>
                </a:lnTo>
                <a:lnTo>
                  <a:pt x="159486" y="88900"/>
                </a:lnTo>
                <a:lnTo>
                  <a:pt x="159651" y="87630"/>
                </a:lnTo>
                <a:lnTo>
                  <a:pt x="159918" y="87630"/>
                </a:lnTo>
                <a:lnTo>
                  <a:pt x="159893" y="85090"/>
                </a:lnTo>
                <a:lnTo>
                  <a:pt x="159893" y="83820"/>
                </a:lnTo>
                <a:lnTo>
                  <a:pt x="160147" y="83820"/>
                </a:lnTo>
                <a:lnTo>
                  <a:pt x="160032" y="82550"/>
                </a:lnTo>
                <a:lnTo>
                  <a:pt x="159893" y="82550"/>
                </a:lnTo>
                <a:lnTo>
                  <a:pt x="159918" y="81280"/>
                </a:lnTo>
                <a:lnTo>
                  <a:pt x="160172" y="80010"/>
                </a:lnTo>
                <a:lnTo>
                  <a:pt x="160134" y="79819"/>
                </a:lnTo>
                <a:lnTo>
                  <a:pt x="160388" y="80010"/>
                </a:lnTo>
                <a:lnTo>
                  <a:pt x="163969" y="80010"/>
                </a:lnTo>
                <a:lnTo>
                  <a:pt x="167436" y="78740"/>
                </a:lnTo>
                <a:lnTo>
                  <a:pt x="172224" y="78740"/>
                </a:lnTo>
                <a:lnTo>
                  <a:pt x="174307" y="77470"/>
                </a:lnTo>
                <a:lnTo>
                  <a:pt x="174637" y="77470"/>
                </a:lnTo>
                <a:lnTo>
                  <a:pt x="174345" y="78740"/>
                </a:lnTo>
                <a:lnTo>
                  <a:pt x="176301" y="77470"/>
                </a:lnTo>
                <a:lnTo>
                  <a:pt x="179311" y="77470"/>
                </a:lnTo>
                <a:lnTo>
                  <a:pt x="180251" y="77470"/>
                </a:lnTo>
                <a:lnTo>
                  <a:pt x="189268" y="77470"/>
                </a:lnTo>
                <a:lnTo>
                  <a:pt x="191858" y="74930"/>
                </a:lnTo>
                <a:lnTo>
                  <a:pt x="183197" y="74930"/>
                </a:lnTo>
                <a:lnTo>
                  <a:pt x="183197" y="76200"/>
                </a:lnTo>
                <a:lnTo>
                  <a:pt x="180365" y="77127"/>
                </a:lnTo>
                <a:lnTo>
                  <a:pt x="180644" y="76200"/>
                </a:lnTo>
                <a:lnTo>
                  <a:pt x="183197" y="76200"/>
                </a:lnTo>
                <a:lnTo>
                  <a:pt x="183197" y="74930"/>
                </a:lnTo>
                <a:lnTo>
                  <a:pt x="180784" y="74930"/>
                </a:lnTo>
                <a:lnTo>
                  <a:pt x="191922" y="73660"/>
                </a:lnTo>
                <a:lnTo>
                  <a:pt x="193154" y="73660"/>
                </a:lnTo>
                <a:lnTo>
                  <a:pt x="200901" y="74930"/>
                </a:lnTo>
                <a:lnTo>
                  <a:pt x="202082" y="74930"/>
                </a:lnTo>
                <a:lnTo>
                  <a:pt x="204203" y="73660"/>
                </a:lnTo>
                <a:lnTo>
                  <a:pt x="204952" y="73660"/>
                </a:lnTo>
                <a:lnTo>
                  <a:pt x="205638" y="80010"/>
                </a:lnTo>
                <a:lnTo>
                  <a:pt x="206984" y="86360"/>
                </a:lnTo>
                <a:lnTo>
                  <a:pt x="207035" y="95250"/>
                </a:lnTo>
                <a:lnTo>
                  <a:pt x="207543" y="95250"/>
                </a:lnTo>
                <a:lnTo>
                  <a:pt x="208064" y="96520"/>
                </a:lnTo>
                <a:lnTo>
                  <a:pt x="207543" y="97790"/>
                </a:lnTo>
                <a:lnTo>
                  <a:pt x="208521" y="100330"/>
                </a:lnTo>
                <a:lnTo>
                  <a:pt x="209410" y="102870"/>
                </a:lnTo>
                <a:lnTo>
                  <a:pt x="207911" y="107950"/>
                </a:lnTo>
                <a:lnTo>
                  <a:pt x="209372" y="111760"/>
                </a:lnTo>
                <a:lnTo>
                  <a:pt x="209651" y="110490"/>
                </a:lnTo>
                <a:lnTo>
                  <a:pt x="209791" y="111760"/>
                </a:lnTo>
                <a:lnTo>
                  <a:pt x="210477" y="115570"/>
                </a:lnTo>
                <a:lnTo>
                  <a:pt x="210388" y="116840"/>
                </a:lnTo>
                <a:lnTo>
                  <a:pt x="210121" y="116840"/>
                </a:lnTo>
                <a:lnTo>
                  <a:pt x="211061" y="120650"/>
                </a:lnTo>
                <a:lnTo>
                  <a:pt x="211264" y="124460"/>
                </a:lnTo>
                <a:lnTo>
                  <a:pt x="210032" y="120650"/>
                </a:lnTo>
                <a:lnTo>
                  <a:pt x="210578" y="125730"/>
                </a:lnTo>
                <a:lnTo>
                  <a:pt x="210908" y="127000"/>
                </a:lnTo>
                <a:lnTo>
                  <a:pt x="211861" y="129540"/>
                </a:lnTo>
                <a:lnTo>
                  <a:pt x="211848" y="127000"/>
                </a:lnTo>
                <a:lnTo>
                  <a:pt x="212064" y="127000"/>
                </a:lnTo>
                <a:lnTo>
                  <a:pt x="212191" y="127571"/>
                </a:lnTo>
                <a:lnTo>
                  <a:pt x="212217" y="127698"/>
                </a:lnTo>
                <a:lnTo>
                  <a:pt x="212356" y="128270"/>
                </a:lnTo>
                <a:lnTo>
                  <a:pt x="212725" y="127584"/>
                </a:lnTo>
                <a:lnTo>
                  <a:pt x="213347" y="127520"/>
                </a:lnTo>
                <a:lnTo>
                  <a:pt x="213791" y="128270"/>
                </a:lnTo>
                <a:lnTo>
                  <a:pt x="213804" y="127469"/>
                </a:lnTo>
                <a:lnTo>
                  <a:pt x="222338" y="126492"/>
                </a:lnTo>
                <a:lnTo>
                  <a:pt x="222034" y="127000"/>
                </a:lnTo>
                <a:lnTo>
                  <a:pt x="222465" y="127000"/>
                </a:lnTo>
                <a:lnTo>
                  <a:pt x="222681" y="126453"/>
                </a:lnTo>
                <a:lnTo>
                  <a:pt x="224840" y="126199"/>
                </a:lnTo>
                <a:lnTo>
                  <a:pt x="225437" y="127000"/>
                </a:lnTo>
                <a:lnTo>
                  <a:pt x="229209" y="125730"/>
                </a:lnTo>
                <a:lnTo>
                  <a:pt x="229450" y="125730"/>
                </a:lnTo>
                <a:lnTo>
                  <a:pt x="230797" y="125526"/>
                </a:lnTo>
                <a:lnTo>
                  <a:pt x="230873" y="125730"/>
                </a:lnTo>
                <a:lnTo>
                  <a:pt x="232270" y="125730"/>
                </a:lnTo>
                <a:lnTo>
                  <a:pt x="232371" y="125349"/>
                </a:lnTo>
                <a:lnTo>
                  <a:pt x="232664" y="125310"/>
                </a:lnTo>
                <a:lnTo>
                  <a:pt x="232270" y="125730"/>
                </a:lnTo>
                <a:lnTo>
                  <a:pt x="233273" y="125730"/>
                </a:lnTo>
                <a:lnTo>
                  <a:pt x="233210" y="125247"/>
                </a:lnTo>
                <a:lnTo>
                  <a:pt x="233273" y="125730"/>
                </a:lnTo>
                <a:lnTo>
                  <a:pt x="234403" y="125730"/>
                </a:lnTo>
                <a:lnTo>
                  <a:pt x="234289" y="124460"/>
                </a:lnTo>
                <a:lnTo>
                  <a:pt x="234619" y="124460"/>
                </a:lnTo>
                <a:lnTo>
                  <a:pt x="234162" y="123190"/>
                </a:lnTo>
                <a:lnTo>
                  <a:pt x="234378" y="123190"/>
                </a:lnTo>
                <a:lnTo>
                  <a:pt x="234759" y="121920"/>
                </a:lnTo>
                <a:lnTo>
                  <a:pt x="234746" y="123190"/>
                </a:lnTo>
                <a:lnTo>
                  <a:pt x="234848" y="121920"/>
                </a:lnTo>
                <a:lnTo>
                  <a:pt x="234937" y="12065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0" name="bg object 90"/>
          <p:cNvSpPr/>
          <p:nvPr/>
        </p:nvSpPr>
        <p:spPr>
          <a:xfrm>
            <a:off x="2695270" y="1339710"/>
            <a:ext cx="218440" cy="130175"/>
          </a:xfrm>
          <a:custGeom>
            <a:avLst/>
            <a:gdLst/>
            <a:ahLst/>
            <a:cxnLst/>
            <a:rect l="l" t="t" r="r" b="b"/>
            <a:pathLst>
              <a:path w="218439" h="130175">
                <a:moveTo>
                  <a:pt x="393" y="122174"/>
                </a:moveTo>
                <a:lnTo>
                  <a:pt x="342" y="121310"/>
                </a:lnTo>
                <a:lnTo>
                  <a:pt x="0" y="120370"/>
                </a:lnTo>
                <a:lnTo>
                  <a:pt x="393" y="122174"/>
                </a:lnTo>
                <a:close/>
              </a:path>
              <a:path w="218439" h="130175">
                <a:moveTo>
                  <a:pt x="15951" y="20866"/>
                </a:moveTo>
                <a:lnTo>
                  <a:pt x="15519" y="20066"/>
                </a:lnTo>
                <a:lnTo>
                  <a:pt x="15608" y="21158"/>
                </a:lnTo>
                <a:lnTo>
                  <a:pt x="15455" y="22275"/>
                </a:lnTo>
                <a:lnTo>
                  <a:pt x="15608" y="22821"/>
                </a:lnTo>
                <a:lnTo>
                  <a:pt x="15900" y="22250"/>
                </a:lnTo>
                <a:lnTo>
                  <a:pt x="15951" y="20866"/>
                </a:lnTo>
                <a:close/>
              </a:path>
              <a:path w="218439" h="130175">
                <a:moveTo>
                  <a:pt x="141541" y="23495"/>
                </a:moveTo>
                <a:lnTo>
                  <a:pt x="141211" y="23139"/>
                </a:lnTo>
                <a:lnTo>
                  <a:pt x="141249" y="23266"/>
                </a:lnTo>
                <a:lnTo>
                  <a:pt x="141541" y="23495"/>
                </a:lnTo>
                <a:close/>
              </a:path>
              <a:path w="218439" h="130175">
                <a:moveTo>
                  <a:pt x="144907" y="45897"/>
                </a:moveTo>
                <a:lnTo>
                  <a:pt x="144767" y="46151"/>
                </a:lnTo>
                <a:lnTo>
                  <a:pt x="144907" y="45897"/>
                </a:lnTo>
                <a:close/>
              </a:path>
              <a:path w="218439" h="130175">
                <a:moveTo>
                  <a:pt x="145110" y="431"/>
                </a:moveTo>
                <a:lnTo>
                  <a:pt x="142455" y="952"/>
                </a:lnTo>
                <a:lnTo>
                  <a:pt x="144183" y="1333"/>
                </a:lnTo>
                <a:lnTo>
                  <a:pt x="143992" y="1104"/>
                </a:lnTo>
                <a:lnTo>
                  <a:pt x="145110" y="431"/>
                </a:lnTo>
                <a:close/>
              </a:path>
              <a:path w="218439" h="130175">
                <a:moveTo>
                  <a:pt x="145554" y="165"/>
                </a:moveTo>
                <a:lnTo>
                  <a:pt x="144157" y="0"/>
                </a:lnTo>
                <a:lnTo>
                  <a:pt x="145224" y="368"/>
                </a:lnTo>
                <a:lnTo>
                  <a:pt x="145554" y="165"/>
                </a:lnTo>
                <a:close/>
              </a:path>
              <a:path w="218439" h="130175">
                <a:moveTo>
                  <a:pt x="146151" y="53771"/>
                </a:moveTo>
                <a:lnTo>
                  <a:pt x="146062" y="53467"/>
                </a:lnTo>
                <a:lnTo>
                  <a:pt x="146126" y="53771"/>
                </a:lnTo>
                <a:close/>
              </a:path>
              <a:path w="218439" h="130175">
                <a:moveTo>
                  <a:pt x="146519" y="55676"/>
                </a:moveTo>
                <a:lnTo>
                  <a:pt x="146265" y="55168"/>
                </a:lnTo>
                <a:lnTo>
                  <a:pt x="146342" y="55549"/>
                </a:lnTo>
                <a:lnTo>
                  <a:pt x="146519" y="55676"/>
                </a:lnTo>
                <a:close/>
              </a:path>
              <a:path w="218439" h="130175">
                <a:moveTo>
                  <a:pt x="149593" y="22237"/>
                </a:moveTo>
                <a:close/>
              </a:path>
              <a:path w="218439" h="130175">
                <a:moveTo>
                  <a:pt x="152730" y="98729"/>
                </a:moveTo>
                <a:lnTo>
                  <a:pt x="152590" y="98983"/>
                </a:lnTo>
                <a:lnTo>
                  <a:pt x="152730" y="98729"/>
                </a:lnTo>
                <a:close/>
              </a:path>
              <a:path w="218439" h="130175">
                <a:moveTo>
                  <a:pt x="155359" y="22415"/>
                </a:moveTo>
                <a:lnTo>
                  <a:pt x="155003" y="21983"/>
                </a:lnTo>
                <a:lnTo>
                  <a:pt x="154571" y="21971"/>
                </a:lnTo>
                <a:lnTo>
                  <a:pt x="155257" y="22428"/>
                </a:lnTo>
                <a:close/>
              </a:path>
              <a:path w="218439" h="130175">
                <a:moveTo>
                  <a:pt x="155981" y="22021"/>
                </a:moveTo>
                <a:lnTo>
                  <a:pt x="154914" y="21894"/>
                </a:lnTo>
                <a:lnTo>
                  <a:pt x="155981" y="22021"/>
                </a:lnTo>
                <a:close/>
              </a:path>
              <a:path w="218439" h="130175">
                <a:moveTo>
                  <a:pt x="156260" y="23126"/>
                </a:moveTo>
                <a:lnTo>
                  <a:pt x="155257" y="22428"/>
                </a:lnTo>
                <a:lnTo>
                  <a:pt x="154889" y="22504"/>
                </a:lnTo>
                <a:lnTo>
                  <a:pt x="156260" y="23126"/>
                </a:lnTo>
                <a:close/>
              </a:path>
              <a:path w="218439" h="130175">
                <a:moveTo>
                  <a:pt x="158496" y="126733"/>
                </a:moveTo>
                <a:lnTo>
                  <a:pt x="158318" y="126784"/>
                </a:lnTo>
                <a:lnTo>
                  <a:pt x="158318" y="127139"/>
                </a:lnTo>
                <a:lnTo>
                  <a:pt x="158496" y="126733"/>
                </a:lnTo>
                <a:close/>
              </a:path>
              <a:path w="218439" h="130175">
                <a:moveTo>
                  <a:pt x="159727" y="22555"/>
                </a:moveTo>
                <a:lnTo>
                  <a:pt x="159308" y="22352"/>
                </a:lnTo>
                <a:lnTo>
                  <a:pt x="158737" y="22466"/>
                </a:lnTo>
                <a:lnTo>
                  <a:pt x="159296" y="22694"/>
                </a:lnTo>
                <a:lnTo>
                  <a:pt x="159270" y="22834"/>
                </a:lnTo>
                <a:lnTo>
                  <a:pt x="159639" y="22606"/>
                </a:lnTo>
                <a:close/>
              </a:path>
              <a:path w="218439" h="130175">
                <a:moveTo>
                  <a:pt x="160629" y="21869"/>
                </a:moveTo>
                <a:lnTo>
                  <a:pt x="160528" y="22123"/>
                </a:lnTo>
                <a:lnTo>
                  <a:pt x="160274" y="22263"/>
                </a:lnTo>
                <a:lnTo>
                  <a:pt x="160274" y="22529"/>
                </a:lnTo>
                <a:lnTo>
                  <a:pt x="160312" y="22707"/>
                </a:lnTo>
                <a:lnTo>
                  <a:pt x="160464" y="22745"/>
                </a:lnTo>
                <a:lnTo>
                  <a:pt x="160553" y="22136"/>
                </a:lnTo>
                <a:lnTo>
                  <a:pt x="160629" y="21869"/>
                </a:lnTo>
                <a:close/>
              </a:path>
              <a:path w="218439" h="130175">
                <a:moveTo>
                  <a:pt x="170929" y="24282"/>
                </a:moveTo>
                <a:lnTo>
                  <a:pt x="170789" y="23926"/>
                </a:lnTo>
                <a:lnTo>
                  <a:pt x="170713" y="24053"/>
                </a:lnTo>
                <a:lnTo>
                  <a:pt x="170929" y="24282"/>
                </a:lnTo>
                <a:close/>
              </a:path>
              <a:path w="218439" h="130175">
                <a:moveTo>
                  <a:pt x="170980" y="24307"/>
                </a:moveTo>
                <a:close/>
              </a:path>
              <a:path w="218439" h="130175">
                <a:moveTo>
                  <a:pt x="171424" y="25133"/>
                </a:moveTo>
                <a:lnTo>
                  <a:pt x="171373" y="25285"/>
                </a:lnTo>
                <a:lnTo>
                  <a:pt x="171424" y="25133"/>
                </a:lnTo>
                <a:close/>
              </a:path>
              <a:path w="218439" h="130175">
                <a:moveTo>
                  <a:pt x="174218" y="100850"/>
                </a:moveTo>
                <a:lnTo>
                  <a:pt x="172923" y="101638"/>
                </a:lnTo>
                <a:lnTo>
                  <a:pt x="174053" y="101765"/>
                </a:lnTo>
                <a:lnTo>
                  <a:pt x="173863" y="101587"/>
                </a:lnTo>
                <a:lnTo>
                  <a:pt x="174218" y="100850"/>
                </a:lnTo>
                <a:close/>
              </a:path>
              <a:path w="218439" h="130175">
                <a:moveTo>
                  <a:pt x="175209" y="26123"/>
                </a:moveTo>
                <a:lnTo>
                  <a:pt x="175082" y="25946"/>
                </a:lnTo>
                <a:lnTo>
                  <a:pt x="175145" y="26085"/>
                </a:lnTo>
                <a:close/>
              </a:path>
              <a:path w="218439" h="130175">
                <a:moveTo>
                  <a:pt x="175704" y="26403"/>
                </a:moveTo>
                <a:lnTo>
                  <a:pt x="175412" y="26301"/>
                </a:lnTo>
                <a:lnTo>
                  <a:pt x="175209" y="26123"/>
                </a:lnTo>
                <a:lnTo>
                  <a:pt x="175552" y="26593"/>
                </a:lnTo>
                <a:lnTo>
                  <a:pt x="175704" y="26403"/>
                </a:lnTo>
                <a:close/>
              </a:path>
              <a:path w="218439" h="130175">
                <a:moveTo>
                  <a:pt x="180454" y="31343"/>
                </a:moveTo>
                <a:lnTo>
                  <a:pt x="180263" y="30975"/>
                </a:lnTo>
                <a:lnTo>
                  <a:pt x="180098" y="31102"/>
                </a:lnTo>
                <a:lnTo>
                  <a:pt x="180454" y="31343"/>
                </a:lnTo>
                <a:close/>
              </a:path>
              <a:path w="218439" h="130175">
                <a:moveTo>
                  <a:pt x="181229" y="31635"/>
                </a:moveTo>
                <a:lnTo>
                  <a:pt x="181152" y="31483"/>
                </a:lnTo>
                <a:lnTo>
                  <a:pt x="180987" y="31419"/>
                </a:lnTo>
                <a:lnTo>
                  <a:pt x="181229" y="31635"/>
                </a:lnTo>
                <a:close/>
              </a:path>
              <a:path w="218439" h="130175">
                <a:moveTo>
                  <a:pt x="181241" y="31508"/>
                </a:moveTo>
                <a:lnTo>
                  <a:pt x="181051" y="31292"/>
                </a:lnTo>
                <a:lnTo>
                  <a:pt x="181127" y="31419"/>
                </a:lnTo>
                <a:close/>
              </a:path>
              <a:path w="218439" h="130175">
                <a:moveTo>
                  <a:pt x="183438" y="92887"/>
                </a:moveTo>
                <a:lnTo>
                  <a:pt x="182587" y="94030"/>
                </a:lnTo>
                <a:lnTo>
                  <a:pt x="182575" y="94411"/>
                </a:lnTo>
                <a:lnTo>
                  <a:pt x="182664" y="94665"/>
                </a:lnTo>
                <a:lnTo>
                  <a:pt x="182714" y="94157"/>
                </a:lnTo>
                <a:lnTo>
                  <a:pt x="182930" y="94030"/>
                </a:lnTo>
                <a:lnTo>
                  <a:pt x="183019" y="94488"/>
                </a:lnTo>
                <a:lnTo>
                  <a:pt x="183235" y="94030"/>
                </a:lnTo>
                <a:lnTo>
                  <a:pt x="183400" y="93649"/>
                </a:lnTo>
                <a:lnTo>
                  <a:pt x="183438" y="92887"/>
                </a:lnTo>
                <a:close/>
              </a:path>
              <a:path w="218439" h="130175">
                <a:moveTo>
                  <a:pt x="184289" y="37325"/>
                </a:moveTo>
                <a:lnTo>
                  <a:pt x="183896" y="36957"/>
                </a:lnTo>
                <a:lnTo>
                  <a:pt x="183730" y="36842"/>
                </a:lnTo>
                <a:lnTo>
                  <a:pt x="184289" y="37325"/>
                </a:lnTo>
                <a:close/>
              </a:path>
              <a:path w="218439" h="130175">
                <a:moveTo>
                  <a:pt x="184924" y="91427"/>
                </a:moveTo>
                <a:lnTo>
                  <a:pt x="184518" y="91389"/>
                </a:lnTo>
                <a:lnTo>
                  <a:pt x="184099" y="91668"/>
                </a:lnTo>
                <a:lnTo>
                  <a:pt x="184213" y="92100"/>
                </a:lnTo>
                <a:lnTo>
                  <a:pt x="184467" y="91821"/>
                </a:lnTo>
                <a:lnTo>
                  <a:pt x="184886" y="91630"/>
                </a:lnTo>
                <a:lnTo>
                  <a:pt x="184924" y="91427"/>
                </a:lnTo>
                <a:close/>
              </a:path>
              <a:path w="218439" h="130175">
                <a:moveTo>
                  <a:pt x="185077" y="36880"/>
                </a:moveTo>
                <a:lnTo>
                  <a:pt x="184607" y="36880"/>
                </a:lnTo>
                <a:lnTo>
                  <a:pt x="184899" y="37338"/>
                </a:lnTo>
                <a:lnTo>
                  <a:pt x="185077" y="36880"/>
                </a:lnTo>
                <a:close/>
              </a:path>
              <a:path w="218439" h="130175">
                <a:moveTo>
                  <a:pt x="185343" y="38023"/>
                </a:moveTo>
                <a:lnTo>
                  <a:pt x="184899" y="37338"/>
                </a:lnTo>
                <a:lnTo>
                  <a:pt x="184696" y="37896"/>
                </a:lnTo>
                <a:lnTo>
                  <a:pt x="185343" y="38023"/>
                </a:lnTo>
                <a:close/>
              </a:path>
              <a:path w="218439" h="130175">
                <a:moveTo>
                  <a:pt x="187020" y="89077"/>
                </a:moveTo>
                <a:lnTo>
                  <a:pt x="186436" y="88823"/>
                </a:lnTo>
                <a:lnTo>
                  <a:pt x="186791" y="88061"/>
                </a:lnTo>
                <a:lnTo>
                  <a:pt x="185889" y="88061"/>
                </a:lnTo>
                <a:lnTo>
                  <a:pt x="186347" y="89077"/>
                </a:lnTo>
                <a:lnTo>
                  <a:pt x="187020" y="89077"/>
                </a:lnTo>
                <a:close/>
              </a:path>
              <a:path w="218439" h="130175">
                <a:moveTo>
                  <a:pt x="187248" y="41376"/>
                </a:moveTo>
                <a:lnTo>
                  <a:pt x="187185" y="41236"/>
                </a:lnTo>
                <a:lnTo>
                  <a:pt x="187032" y="41224"/>
                </a:lnTo>
                <a:lnTo>
                  <a:pt x="187210" y="41427"/>
                </a:lnTo>
                <a:close/>
              </a:path>
              <a:path w="218439" h="130175">
                <a:moveTo>
                  <a:pt x="187896" y="87426"/>
                </a:moveTo>
                <a:lnTo>
                  <a:pt x="187312" y="87299"/>
                </a:lnTo>
                <a:lnTo>
                  <a:pt x="187198" y="87807"/>
                </a:lnTo>
                <a:lnTo>
                  <a:pt x="187782" y="87668"/>
                </a:lnTo>
                <a:lnTo>
                  <a:pt x="187617" y="87426"/>
                </a:lnTo>
                <a:lnTo>
                  <a:pt x="187896" y="87426"/>
                </a:lnTo>
                <a:close/>
              </a:path>
              <a:path w="218439" h="130175">
                <a:moveTo>
                  <a:pt x="187972" y="49199"/>
                </a:moveTo>
                <a:lnTo>
                  <a:pt x="187769" y="48945"/>
                </a:lnTo>
                <a:lnTo>
                  <a:pt x="187883" y="49199"/>
                </a:lnTo>
                <a:close/>
              </a:path>
              <a:path w="218439" h="130175">
                <a:moveTo>
                  <a:pt x="188061" y="87591"/>
                </a:moveTo>
                <a:lnTo>
                  <a:pt x="187782" y="87668"/>
                </a:lnTo>
                <a:lnTo>
                  <a:pt x="187972" y="87934"/>
                </a:lnTo>
                <a:lnTo>
                  <a:pt x="188061" y="87591"/>
                </a:lnTo>
                <a:close/>
              </a:path>
              <a:path w="218439" h="130175">
                <a:moveTo>
                  <a:pt x="188429" y="50952"/>
                </a:moveTo>
                <a:lnTo>
                  <a:pt x="188315" y="50800"/>
                </a:lnTo>
                <a:lnTo>
                  <a:pt x="188417" y="50977"/>
                </a:lnTo>
                <a:close/>
              </a:path>
              <a:path w="218439" h="130175">
                <a:moveTo>
                  <a:pt x="188645" y="50876"/>
                </a:moveTo>
                <a:lnTo>
                  <a:pt x="188544" y="50469"/>
                </a:lnTo>
                <a:lnTo>
                  <a:pt x="188480" y="50342"/>
                </a:lnTo>
                <a:lnTo>
                  <a:pt x="188645" y="50876"/>
                </a:lnTo>
                <a:close/>
              </a:path>
              <a:path w="218439" h="130175">
                <a:moveTo>
                  <a:pt x="189026" y="52666"/>
                </a:moveTo>
                <a:lnTo>
                  <a:pt x="188874" y="52628"/>
                </a:lnTo>
                <a:lnTo>
                  <a:pt x="188899" y="52882"/>
                </a:lnTo>
                <a:lnTo>
                  <a:pt x="189026" y="52666"/>
                </a:lnTo>
                <a:close/>
              </a:path>
              <a:path w="218439" h="130175">
                <a:moveTo>
                  <a:pt x="190042" y="118999"/>
                </a:moveTo>
                <a:lnTo>
                  <a:pt x="189826" y="118414"/>
                </a:lnTo>
                <a:lnTo>
                  <a:pt x="189776" y="118135"/>
                </a:lnTo>
                <a:lnTo>
                  <a:pt x="189763" y="118427"/>
                </a:lnTo>
                <a:lnTo>
                  <a:pt x="189661" y="118630"/>
                </a:lnTo>
                <a:lnTo>
                  <a:pt x="189471" y="118770"/>
                </a:lnTo>
                <a:lnTo>
                  <a:pt x="189623" y="118986"/>
                </a:lnTo>
                <a:lnTo>
                  <a:pt x="189788" y="119100"/>
                </a:lnTo>
                <a:lnTo>
                  <a:pt x="190042" y="118999"/>
                </a:lnTo>
                <a:close/>
              </a:path>
              <a:path w="218439" h="130175">
                <a:moveTo>
                  <a:pt x="190284" y="54432"/>
                </a:moveTo>
                <a:lnTo>
                  <a:pt x="190233" y="54635"/>
                </a:lnTo>
                <a:lnTo>
                  <a:pt x="190284" y="54432"/>
                </a:lnTo>
                <a:close/>
              </a:path>
              <a:path w="218439" h="130175">
                <a:moveTo>
                  <a:pt x="190525" y="76212"/>
                </a:moveTo>
                <a:lnTo>
                  <a:pt x="190385" y="76479"/>
                </a:lnTo>
                <a:lnTo>
                  <a:pt x="190525" y="76390"/>
                </a:lnTo>
                <a:lnTo>
                  <a:pt x="190525" y="76212"/>
                </a:lnTo>
                <a:close/>
              </a:path>
              <a:path w="218439" h="130175">
                <a:moveTo>
                  <a:pt x="190576" y="64998"/>
                </a:moveTo>
                <a:lnTo>
                  <a:pt x="190436" y="65036"/>
                </a:lnTo>
                <a:lnTo>
                  <a:pt x="190309" y="65151"/>
                </a:lnTo>
                <a:lnTo>
                  <a:pt x="190487" y="65062"/>
                </a:lnTo>
                <a:close/>
              </a:path>
              <a:path w="218439" h="130175">
                <a:moveTo>
                  <a:pt x="190703" y="75349"/>
                </a:moveTo>
                <a:lnTo>
                  <a:pt x="190627" y="75044"/>
                </a:lnTo>
                <a:lnTo>
                  <a:pt x="189865" y="74866"/>
                </a:lnTo>
                <a:lnTo>
                  <a:pt x="190004" y="75387"/>
                </a:lnTo>
                <a:lnTo>
                  <a:pt x="190703" y="75349"/>
                </a:lnTo>
                <a:close/>
              </a:path>
              <a:path w="218439" h="130175">
                <a:moveTo>
                  <a:pt x="190792" y="59613"/>
                </a:moveTo>
                <a:lnTo>
                  <a:pt x="190576" y="58978"/>
                </a:lnTo>
                <a:lnTo>
                  <a:pt x="190347" y="58356"/>
                </a:lnTo>
                <a:lnTo>
                  <a:pt x="189357" y="58470"/>
                </a:lnTo>
                <a:lnTo>
                  <a:pt x="189865" y="59359"/>
                </a:lnTo>
                <a:lnTo>
                  <a:pt x="190334" y="59131"/>
                </a:lnTo>
                <a:lnTo>
                  <a:pt x="190792" y="59613"/>
                </a:lnTo>
                <a:close/>
              </a:path>
              <a:path w="218439" h="130175">
                <a:moveTo>
                  <a:pt x="190957" y="54927"/>
                </a:moveTo>
                <a:lnTo>
                  <a:pt x="190677" y="54737"/>
                </a:lnTo>
                <a:lnTo>
                  <a:pt x="190665" y="55041"/>
                </a:lnTo>
                <a:lnTo>
                  <a:pt x="190957" y="54927"/>
                </a:lnTo>
                <a:close/>
              </a:path>
              <a:path w="218439" h="130175">
                <a:moveTo>
                  <a:pt x="191173" y="58153"/>
                </a:moveTo>
                <a:close/>
              </a:path>
              <a:path w="218439" h="130175">
                <a:moveTo>
                  <a:pt x="191617" y="72555"/>
                </a:moveTo>
                <a:close/>
              </a:path>
              <a:path w="218439" h="130175">
                <a:moveTo>
                  <a:pt x="199377" y="112268"/>
                </a:moveTo>
                <a:lnTo>
                  <a:pt x="199161" y="112458"/>
                </a:lnTo>
                <a:lnTo>
                  <a:pt x="199174" y="112699"/>
                </a:lnTo>
                <a:lnTo>
                  <a:pt x="199186" y="112839"/>
                </a:lnTo>
                <a:lnTo>
                  <a:pt x="199377" y="112268"/>
                </a:lnTo>
                <a:close/>
              </a:path>
              <a:path w="218439" h="130175">
                <a:moveTo>
                  <a:pt x="205574" y="106311"/>
                </a:moveTo>
                <a:lnTo>
                  <a:pt x="205435" y="106260"/>
                </a:lnTo>
                <a:lnTo>
                  <a:pt x="205574" y="106311"/>
                </a:lnTo>
                <a:close/>
              </a:path>
              <a:path w="218439" h="130175">
                <a:moveTo>
                  <a:pt x="208699" y="100190"/>
                </a:moveTo>
                <a:lnTo>
                  <a:pt x="208419" y="100444"/>
                </a:lnTo>
                <a:lnTo>
                  <a:pt x="208610" y="100304"/>
                </a:lnTo>
                <a:close/>
              </a:path>
              <a:path w="218439" h="130175">
                <a:moveTo>
                  <a:pt x="209321" y="99491"/>
                </a:moveTo>
                <a:lnTo>
                  <a:pt x="209143" y="99301"/>
                </a:lnTo>
                <a:lnTo>
                  <a:pt x="208953" y="99822"/>
                </a:lnTo>
                <a:lnTo>
                  <a:pt x="208699" y="100190"/>
                </a:lnTo>
                <a:lnTo>
                  <a:pt x="209321" y="99491"/>
                </a:lnTo>
                <a:close/>
              </a:path>
              <a:path w="218439" h="130175">
                <a:moveTo>
                  <a:pt x="209613" y="26568"/>
                </a:moveTo>
                <a:lnTo>
                  <a:pt x="209524" y="26797"/>
                </a:lnTo>
                <a:lnTo>
                  <a:pt x="209499" y="26936"/>
                </a:lnTo>
                <a:lnTo>
                  <a:pt x="209588" y="26809"/>
                </a:lnTo>
                <a:lnTo>
                  <a:pt x="209613" y="26568"/>
                </a:lnTo>
                <a:close/>
              </a:path>
              <a:path w="218439" h="130175">
                <a:moveTo>
                  <a:pt x="214934" y="52730"/>
                </a:moveTo>
                <a:lnTo>
                  <a:pt x="212534" y="40449"/>
                </a:lnTo>
                <a:lnTo>
                  <a:pt x="208318" y="29667"/>
                </a:lnTo>
                <a:lnTo>
                  <a:pt x="202844" y="21297"/>
                </a:lnTo>
                <a:lnTo>
                  <a:pt x="202260" y="20396"/>
                </a:lnTo>
                <a:lnTo>
                  <a:pt x="194360" y="12636"/>
                </a:lnTo>
                <a:lnTo>
                  <a:pt x="192138" y="11239"/>
                </a:lnTo>
                <a:lnTo>
                  <a:pt x="192138" y="72186"/>
                </a:lnTo>
                <a:lnTo>
                  <a:pt x="191617" y="72567"/>
                </a:lnTo>
                <a:lnTo>
                  <a:pt x="190690" y="73202"/>
                </a:lnTo>
                <a:lnTo>
                  <a:pt x="191846" y="75615"/>
                </a:lnTo>
                <a:lnTo>
                  <a:pt x="190525" y="76504"/>
                </a:lnTo>
                <a:lnTo>
                  <a:pt x="190436" y="78536"/>
                </a:lnTo>
                <a:lnTo>
                  <a:pt x="190309" y="79044"/>
                </a:lnTo>
                <a:lnTo>
                  <a:pt x="190080" y="79044"/>
                </a:lnTo>
                <a:lnTo>
                  <a:pt x="189534" y="79806"/>
                </a:lnTo>
                <a:lnTo>
                  <a:pt x="191262" y="79806"/>
                </a:lnTo>
                <a:lnTo>
                  <a:pt x="190500" y="80949"/>
                </a:lnTo>
                <a:lnTo>
                  <a:pt x="189661" y="81330"/>
                </a:lnTo>
                <a:lnTo>
                  <a:pt x="190093" y="80568"/>
                </a:lnTo>
                <a:lnTo>
                  <a:pt x="190309" y="80187"/>
                </a:lnTo>
                <a:lnTo>
                  <a:pt x="189941" y="80568"/>
                </a:lnTo>
                <a:lnTo>
                  <a:pt x="188518" y="80314"/>
                </a:lnTo>
                <a:lnTo>
                  <a:pt x="189788" y="81965"/>
                </a:lnTo>
                <a:lnTo>
                  <a:pt x="188709" y="82473"/>
                </a:lnTo>
                <a:lnTo>
                  <a:pt x="188696" y="82346"/>
                </a:lnTo>
                <a:lnTo>
                  <a:pt x="188048" y="82727"/>
                </a:lnTo>
                <a:lnTo>
                  <a:pt x="188683" y="83743"/>
                </a:lnTo>
                <a:lnTo>
                  <a:pt x="188696" y="83997"/>
                </a:lnTo>
                <a:lnTo>
                  <a:pt x="188277" y="84759"/>
                </a:lnTo>
                <a:lnTo>
                  <a:pt x="188074" y="84759"/>
                </a:lnTo>
                <a:lnTo>
                  <a:pt x="188468" y="85521"/>
                </a:lnTo>
                <a:lnTo>
                  <a:pt x="188417" y="86156"/>
                </a:lnTo>
                <a:lnTo>
                  <a:pt x="188061" y="87591"/>
                </a:lnTo>
                <a:lnTo>
                  <a:pt x="188188" y="87553"/>
                </a:lnTo>
                <a:lnTo>
                  <a:pt x="187934" y="88442"/>
                </a:lnTo>
                <a:lnTo>
                  <a:pt x="187528" y="88569"/>
                </a:lnTo>
                <a:lnTo>
                  <a:pt x="187020" y="89077"/>
                </a:lnTo>
                <a:lnTo>
                  <a:pt x="187934" y="89077"/>
                </a:lnTo>
                <a:lnTo>
                  <a:pt x="187807" y="89331"/>
                </a:lnTo>
                <a:lnTo>
                  <a:pt x="186004" y="89331"/>
                </a:lnTo>
                <a:lnTo>
                  <a:pt x="185610" y="89331"/>
                </a:lnTo>
                <a:lnTo>
                  <a:pt x="185204" y="90220"/>
                </a:lnTo>
                <a:lnTo>
                  <a:pt x="185953" y="90728"/>
                </a:lnTo>
                <a:lnTo>
                  <a:pt x="185153" y="91871"/>
                </a:lnTo>
                <a:lnTo>
                  <a:pt x="185445" y="91871"/>
                </a:lnTo>
                <a:lnTo>
                  <a:pt x="185724" y="92837"/>
                </a:lnTo>
                <a:lnTo>
                  <a:pt x="184721" y="92125"/>
                </a:lnTo>
                <a:lnTo>
                  <a:pt x="184810" y="93014"/>
                </a:lnTo>
                <a:lnTo>
                  <a:pt x="183972" y="92760"/>
                </a:lnTo>
                <a:lnTo>
                  <a:pt x="183667" y="94411"/>
                </a:lnTo>
                <a:lnTo>
                  <a:pt x="183540" y="94792"/>
                </a:lnTo>
                <a:lnTo>
                  <a:pt x="183159" y="95427"/>
                </a:lnTo>
                <a:lnTo>
                  <a:pt x="183083" y="95008"/>
                </a:lnTo>
                <a:lnTo>
                  <a:pt x="182841" y="95808"/>
                </a:lnTo>
                <a:lnTo>
                  <a:pt x="182156" y="96443"/>
                </a:lnTo>
                <a:lnTo>
                  <a:pt x="181089" y="95173"/>
                </a:lnTo>
                <a:lnTo>
                  <a:pt x="180073" y="97967"/>
                </a:lnTo>
                <a:lnTo>
                  <a:pt x="178676" y="97332"/>
                </a:lnTo>
                <a:lnTo>
                  <a:pt x="177812" y="98856"/>
                </a:lnTo>
                <a:lnTo>
                  <a:pt x="175971" y="99110"/>
                </a:lnTo>
                <a:lnTo>
                  <a:pt x="174383" y="100126"/>
                </a:lnTo>
                <a:lnTo>
                  <a:pt x="175615" y="100888"/>
                </a:lnTo>
                <a:lnTo>
                  <a:pt x="173926" y="100380"/>
                </a:lnTo>
                <a:lnTo>
                  <a:pt x="174028" y="100545"/>
                </a:lnTo>
                <a:lnTo>
                  <a:pt x="173520" y="100558"/>
                </a:lnTo>
                <a:lnTo>
                  <a:pt x="174142" y="100736"/>
                </a:lnTo>
                <a:lnTo>
                  <a:pt x="174663" y="101523"/>
                </a:lnTo>
                <a:lnTo>
                  <a:pt x="174117" y="101904"/>
                </a:lnTo>
                <a:lnTo>
                  <a:pt x="174040" y="101777"/>
                </a:lnTo>
                <a:lnTo>
                  <a:pt x="172466" y="101777"/>
                </a:lnTo>
                <a:lnTo>
                  <a:pt x="172008" y="101523"/>
                </a:lnTo>
                <a:lnTo>
                  <a:pt x="172732" y="101269"/>
                </a:lnTo>
                <a:lnTo>
                  <a:pt x="172554" y="101015"/>
                </a:lnTo>
                <a:lnTo>
                  <a:pt x="171640" y="101269"/>
                </a:lnTo>
                <a:lnTo>
                  <a:pt x="171958" y="100634"/>
                </a:lnTo>
                <a:lnTo>
                  <a:pt x="171234" y="100507"/>
                </a:lnTo>
                <a:lnTo>
                  <a:pt x="171551" y="101015"/>
                </a:lnTo>
                <a:lnTo>
                  <a:pt x="171208" y="101269"/>
                </a:lnTo>
                <a:lnTo>
                  <a:pt x="170637" y="101396"/>
                </a:lnTo>
                <a:lnTo>
                  <a:pt x="171577" y="101650"/>
                </a:lnTo>
                <a:lnTo>
                  <a:pt x="170573" y="102920"/>
                </a:lnTo>
                <a:lnTo>
                  <a:pt x="170383" y="102158"/>
                </a:lnTo>
                <a:lnTo>
                  <a:pt x="170078" y="101015"/>
                </a:lnTo>
                <a:lnTo>
                  <a:pt x="169049" y="102158"/>
                </a:lnTo>
                <a:lnTo>
                  <a:pt x="169329" y="101650"/>
                </a:lnTo>
                <a:lnTo>
                  <a:pt x="168744" y="102031"/>
                </a:lnTo>
                <a:lnTo>
                  <a:pt x="166916" y="102285"/>
                </a:lnTo>
                <a:lnTo>
                  <a:pt x="166471" y="103555"/>
                </a:lnTo>
                <a:lnTo>
                  <a:pt x="166306" y="103428"/>
                </a:lnTo>
                <a:lnTo>
                  <a:pt x="166065" y="103047"/>
                </a:lnTo>
                <a:lnTo>
                  <a:pt x="166344" y="102920"/>
                </a:lnTo>
                <a:lnTo>
                  <a:pt x="164706" y="103187"/>
                </a:lnTo>
                <a:lnTo>
                  <a:pt x="162826" y="104698"/>
                </a:lnTo>
                <a:lnTo>
                  <a:pt x="162458" y="104571"/>
                </a:lnTo>
                <a:lnTo>
                  <a:pt x="161353" y="104190"/>
                </a:lnTo>
                <a:lnTo>
                  <a:pt x="161442" y="103936"/>
                </a:lnTo>
                <a:lnTo>
                  <a:pt x="161137" y="103936"/>
                </a:lnTo>
                <a:lnTo>
                  <a:pt x="160934" y="104571"/>
                </a:lnTo>
                <a:lnTo>
                  <a:pt x="160489" y="104190"/>
                </a:lnTo>
                <a:lnTo>
                  <a:pt x="160578" y="103936"/>
                </a:lnTo>
                <a:lnTo>
                  <a:pt x="160426" y="103936"/>
                </a:lnTo>
                <a:lnTo>
                  <a:pt x="159613" y="104571"/>
                </a:lnTo>
                <a:lnTo>
                  <a:pt x="159308" y="104406"/>
                </a:lnTo>
                <a:lnTo>
                  <a:pt x="159385" y="104063"/>
                </a:lnTo>
                <a:lnTo>
                  <a:pt x="159486" y="103936"/>
                </a:lnTo>
                <a:lnTo>
                  <a:pt x="157734" y="103682"/>
                </a:lnTo>
                <a:lnTo>
                  <a:pt x="156908" y="105079"/>
                </a:lnTo>
                <a:lnTo>
                  <a:pt x="155460" y="105333"/>
                </a:lnTo>
                <a:lnTo>
                  <a:pt x="155397" y="104444"/>
                </a:lnTo>
                <a:lnTo>
                  <a:pt x="153339" y="104063"/>
                </a:lnTo>
                <a:lnTo>
                  <a:pt x="153365" y="103936"/>
                </a:lnTo>
                <a:lnTo>
                  <a:pt x="152831" y="103936"/>
                </a:lnTo>
                <a:lnTo>
                  <a:pt x="153200" y="103428"/>
                </a:lnTo>
                <a:lnTo>
                  <a:pt x="153085" y="102666"/>
                </a:lnTo>
                <a:lnTo>
                  <a:pt x="153035" y="102539"/>
                </a:lnTo>
                <a:lnTo>
                  <a:pt x="152412" y="100634"/>
                </a:lnTo>
                <a:lnTo>
                  <a:pt x="152527" y="99745"/>
                </a:lnTo>
                <a:lnTo>
                  <a:pt x="152654" y="99110"/>
                </a:lnTo>
                <a:lnTo>
                  <a:pt x="152590" y="98983"/>
                </a:lnTo>
                <a:lnTo>
                  <a:pt x="151980" y="98729"/>
                </a:lnTo>
                <a:lnTo>
                  <a:pt x="151853" y="98348"/>
                </a:lnTo>
                <a:lnTo>
                  <a:pt x="151993" y="97840"/>
                </a:lnTo>
                <a:lnTo>
                  <a:pt x="151041" y="97205"/>
                </a:lnTo>
                <a:lnTo>
                  <a:pt x="151930" y="97205"/>
                </a:lnTo>
                <a:lnTo>
                  <a:pt x="151930" y="97332"/>
                </a:lnTo>
                <a:lnTo>
                  <a:pt x="152209" y="97205"/>
                </a:lnTo>
                <a:lnTo>
                  <a:pt x="152755" y="96951"/>
                </a:lnTo>
                <a:lnTo>
                  <a:pt x="152425" y="96062"/>
                </a:lnTo>
                <a:lnTo>
                  <a:pt x="152361" y="95427"/>
                </a:lnTo>
                <a:lnTo>
                  <a:pt x="151193" y="95300"/>
                </a:lnTo>
                <a:lnTo>
                  <a:pt x="151968" y="94373"/>
                </a:lnTo>
                <a:lnTo>
                  <a:pt x="152234" y="94729"/>
                </a:lnTo>
                <a:lnTo>
                  <a:pt x="152044" y="94284"/>
                </a:lnTo>
                <a:lnTo>
                  <a:pt x="152565" y="93649"/>
                </a:lnTo>
                <a:lnTo>
                  <a:pt x="152450" y="93268"/>
                </a:lnTo>
                <a:lnTo>
                  <a:pt x="150469" y="90982"/>
                </a:lnTo>
                <a:lnTo>
                  <a:pt x="150025" y="90474"/>
                </a:lnTo>
                <a:lnTo>
                  <a:pt x="151409" y="89585"/>
                </a:lnTo>
                <a:lnTo>
                  <a:pt x="151066" y="89077"/>
                </a:lnTo>
                <a:lnTo>
                  <a:pt x="151003" y="88569"/>
                </a:lnTo>
                <a:lnTo>
                  <a:pt x="150672" y="88061"/>
                </a:lnTo>
                <a:lnTo>
                  <a:pt x="151282" y="88188"/>
                </a:lnTo>
                <a:lnTo>
                  <a:pt x="151282" y="88061"/>
                </a:lnTo>
                <a:lnTo>
                  <a:pt x="151307" y="86918"/>
                </a:lnTo>
                <a:lnTo>
                  <a:pt x="151193" y="85775"/>
                </a:lnTo>
                <a:lnTo>
                  <a:pt x="150977" y="84886"/>
                </a:lnTo>
                <a:lnTo>
                  <a:pt x="151460" y="85140"/>
                </a:lnTo>
                <a:lnTo>
                  <a:pt x="151447" y="84886"/>
                </a:lnTo>
                <a:lnTo>
                  <a:pt x="151396" y="84378"/>
                </a:lnTo>
                <a:lnTo>
                  <a:pt x="149542" y="83997"/>
                </a:lnTo>
                <a:lnTo>
                  <a:pt x="149428" y="83235"/>
                </a:lnTo>
                <a:lnTo>
                  <a:pt x="150317" y="82981"/>
                </a:lnTo>
                <a:lnTo>
                  <a:pt x="150190" y="81965"/>
                </a:lnTo>
                <a:lnTo>
                  <a:pt x="150241" y="81203"/>
                </a:lnTo>
                <a:lnTo>
                  <a:pt x="150647" y="80314"/>
                </a:lnTo>
                <a:lnTo>
                  <a:pt x="150596" y="79806"/>
                </a:lnTo>
                <a:lnTo>
                  <a:pt x="149733" y="78536"/>
                </a:lnTo>
                <a:lnTo>
                  <a:pt x="150152" y="78663"/>
                </a:lnTo>
                <a:lnTo>
                  <a:pt x="150215" y="78917"/>
                </a:lnTo>
                <a:lnTo>
                  <a:pt x="150190" y="78536"/>
                </a:lnTo>
                <a:lnTo>
                  <a:pt x="150164" y="78282"/>
                </a:lnTo>
                <a:lnTo>
                  <a:pt x="150380" y="77139"/>
                </a:lnTo>
                <a:lnTo>
                  <a:pt x="150495" y="76504"/>
                </a:lnTo>
                <a:lnTo>
                  <a:pt x="150507" y="76377"/>
                </a:lnTo>
                <a:lnTo>
                  <a:pt x="150037" y="76377"/>
                </a:lnTo>
                <a:lnTo>
                  <a:pt x="149390" y="75234"/>
                </a:lnTo>
                <a:lnTo>
                  <a:pt x="147040" y="75234"/>
                </a:lnTo>
                <a:lnTo>
                  <a:pt x="147015" y="74980"/>
                </a:lnTo>
                <a:lnTo>
                  <a:pt x="149250" y="74980"/>
                </a:lnTo>
                <a:lnTo>
                  <a:pt x="148717" y="73964"/>
                </a:lnTo>
                <a:lnTo>
                  <a:pt x="149339" y="74218"/>
                </a:lnTo>
                <a:lnTo>
                  <a:pt x="149059" y="73964"/>
                </a:lnTo>
                <a:lnTo>
                  <a:pt x="148488" y="73456"/>
                </a:lnTo>
                <a:lnTo>
                  <a:pt x="148272" y="73329"/>
                </a:lnTo>
                <a:lnTo>
                  <a:pt x="148043" y="72567"/>
                </a:lnTo>
                <a:lnTo>
                  <a:pt x="148005" y="72186"/>
                </a:lnTo>
                <a:lnTo>
                  <a:pt x="148399" y="72186"/>
                </a:lnTo>
                <a:lnTo>
                  <a:pt x="148513" y="71805"/>
                </a:lnTo>
                <a:lnTo>
                  <a:pt x="147662" y="71805"/>
                </a:lnTo>
                <a:lnTo>
                  <a:pt x="147866" y="71043"/>
                </a:lnTo>
                <a:lnTo>
                  <a:pt x="148285" y="71424"/>
                </a:lnTo>
                <a:lnTo>
                  <a:pt x="148272" y="71043"/>
                </a:lnTo>
                <a:lnTo>
                  <a:pt x="148247" y="70662"/>
                </a:lnTo>
                <a:lnTo>
                  <a:pt x="148043" y="70662"/>
                </a:lnTo>
                <a:lnTo>
                  <a:pt x="147548" y="70154"/>
                </a:lnTo>
                <a:lnTo>
                  <a:pt x="147320" y="69646"/>
                </a:lnTo>
                <a:lnTo>
                  <a:pt x="147383" y="69138"/>
                </a:lnTo>
                <a:lnTo>
                  <a:pt x="147535" y="68630"/>
                </a:lnTo>
                <a:lnTo>
                  <a:pt x="148056" y="68757"/>
                </a:lnTo>
                <a:lnTo>
                  <a:pt x="147891" y="68630"/>
                </a:lnTo>
                <a:lnTo>
                  <a:pt x="147713" y="68503"/>
                </a:lnTo>
                <a:lnTo>
                  <a:pt x="147345" y="68122"/>
                </a:lnTo>
                <a:lnTo>
                  <a:pt x="147320" y="67614"/>
                </a:lnTo>
                <a:lnTo>
                  <a:pt x="147523" y="67614"/>
                </a:lnTo>
                <a:lnTo>
                  <a:pt x="147739" y="67868"/>
                </a:lnTo>
                <a:lnTo>
                  <a:pt x="147789" y="67614"/>
                </a:lnTo>
                <a:lnTo>
                  <a:pt x="147942" y="66852"/>
                </a:lnTo>
                <a:lnTo>
                  <a:pt x="148297" y="66852"/>
                </a:lnTo>
                <a:lnTo>
                  <a:pt x="148285" y="66090"/>
                </a:lnTo>
                <a:lnTo>
                  <a:pt x="149123" y="66852"/>
                </a:lnTo>
                <a:lnTo>
                  <a:pt x="148640" y="66090"/>
                </a:lnTo>
                <a:lnTo>
                  <a:pt x="147980" y="65278"/>
                </a:lnTo>
                <a:lnTo>
                  <a:pt x="147980" y="66598"/>
                </a:lnTo>
                <a:lnTo>
                  <a:pt x="147802" y="66471"/>
                </a:lnTo>
                <a:lnTo>
                  <a:pt x="147802" y="66738"/>
                </a:lnTo>
                <a:lnTo>
                  <a:pt x="147802" y="66471"/>
                </a:lnTo>
                <a:lnTo>
                  <a:pt x="146812" y="65709"/>
                </a:lnTo>
                <a:lnTo>
                  <a:pt x="147218" y="65074"/>
                </a:lnTo>
                <a:lnTo>
                  <a:pt x="147294" y="64947"/>
                </a:lnTo>
                <a:lnTo>
                  <a:pt x="147485" y="65074"/>
                </a:lnTo>
                <a:lnTo>
                  <a:pt x="147624" y="64947"/>
                </a:lnTo>
                <a:lnTo>
                  <a:pt x="147815" y="66471"/>
                </a:lnTo>
                <a:lnTo>
                  <a:pt x="147980" y="66598"/>
                </a:lnTo>
                <a:lnTo>
                  <a:pt x="147980" y="65278"/>
                </a:lnTo>
                <a:lnTo>
                  <a:pt x="147713" y="64947"/>
                </a:lnTo>
                <a:lnTo>
                  <a:pt x="147662" y="64566"/>
                </a:lnTo>
                <a:lnTo>
                  <a:pt x="145821" y="64566"/>
                </a:lnTo>
                <a:lnTo>
                  <a:pt x="145808" y="64439"/>
                </a:lnTo>
                <a:lnTo>
                  <a:pt x="147688" y="64439"/>
                </a:lnTo>
                <a:lnTo>
                  <a:pt x="147739" y="64185"/>
                </a:lnTo>
                <a:lnTo>
                  <a:pt x="147853" y="63931"/>
                </a:lnTo>
                <a:lnTo>
                  <a:pt x="148005" y="64058"/>
                </a:lnTo>
                <a:lnTo>
                  <a:pt x="148043" y="63931"/>
                </a:lnTo>
                <a:lnTo>
                  <a:pt x="147967" y="63677"/>
                </a:lnTo>
                <a:lnTo>
                  <a:pt x="147967" y="63169"/>
                </a:lnTo>
                <a:lnTo>
                  <a:pt x="147929" y="62915"/>
                </a:lnTo>
                <a:lnTo>
                  <a:pt x="148374" y="62915"/>
                </a:lnTo>
                <a:lnTo>
                  <a:pt x="148336" y="62788"/>
                </a:lnTo>
                <a:lnTo>
                  <a:pt x="148145" y="62280"/>
                </a:lnTo>
                <a:lnTo>
                  <a:pt x="148132" y="62788"/>
                </a:lnTo>
                <a:lnTo>
                  <a:pt x="147916" y="62788"/>
                </a:lnTo>
                <a:lnTo>
                  <a:pt x="147802" y="62331"/>
                </a:lnTo>
                <a:lnTo>
                  <a:pt x="147942" y="62407"/>
                </a:lnTo>
                <a:lnTo>
                  <a:pt x="148132" y="62788"/>
                </a:lnTo>
                <a:lnTo>
                  <a:pt x="148132" y="62217"/>
                </a:lnTo>
                <a:lnTo>
                  <a:pt x="148031" y="61645"/>
                </a:lnTo>
                <a:lnTo>
                  <a:pt x="147447" y="61518"/>
                </a:lnTo>
                <a:lnTo>
                  <a:pt x="147472" y="61010"/>
                </a:lnTo>
                <a:lnTo>
                  <a:pt x="147193" y="61264"/>
                </a:lnTo>
                <a:lnTo>
                  <a:pt x="147167" y="61620"/>
                </a:lnTo>
                <a:lnTo>
                  <a:pt x="147027" y="61671"/>
                </a:lnTo>
                <a:lnTo>
                  <a:pt x="147231" y="61823"/>
                </a:lnTo>
                <a:lnTo>
                  <a:pt x="147269" y="62153"/>
                </a:lnTo>
                <a:lnTo>
                  <a:pt x="147383" y="62915"/>
                </a:lnTo>
                <a:lnTo>
                  <a:pt x="147269" y="62788"/>
                </a:lnTo>
                <a:lnTo>
                  <a:pt x="147027" y="62534"/>
                </a:lnTo>
                <a:lnTo>
                  <a:pt x="146735" y="62026"/>
                </a:lnTo>
                <a:lnTo>
                  <a:pt x="147027" y="61772"/>
                </a:lnTo>
                <a:lnTo>
                  <a:pt x="145999" y="60883"/>
                </a:lnTo>
                <a:lnTo>
                  <a:pt x="146748" y="60502"/>
                </a:lnTo>
                <a:lnTo>
                  <a:pt x="147066" y="59613"/>
                </a:lnTo>
                <a:lnTo>
                  <a:pt x="147548" y="59613"/>
                </a:lnTo>
                <a:lnTo>
                  <a:pt x="147243" y="58724"/>
                </a:lnTo>
                <a:lnTo>
                  <a:pt x="147142" y="58420"/>
                </a:lnTo>
                <a:lnTo>
                  <a:pt x="147002" y="57073"/>
                </a:lnTo>
                <a:lnTo>
                  <a:pt x="146964" y="56565"/>
                </a:lnTo>
                <a:lnTo>
                  <a:pt x="145783" y="55422"/>
                </a:lnTo>
                <a:lnTo>
                  <a:pt x="145605" y="54914"/>
                </a:lnTo>
                <a:lnTo>
                  <a:pt x="146037" y="55041"/>
                </a:lnTo>
                <a:lnTo>
                  <a:pt x="146202" y="55041"/>
                </a:lnTo>
                <a:lnTo>
                  <a:pt x="146151" y="54914"/>
                </a:lnTo>
                <a:lnTo>
                  <a:pt x="146151" y="54406"/>
                </a:lnTo>
                <a:lnTo>
                  <a:pt x="146126" y="53771"/>
                </a:lnTo>
                <a:lnTo>
                  <a:pt x="146011" y="53428"/>
                </a:lnTo>
                <a:lnTo>
                  <a:pt x="145364" y="53009"/>
                </a:lnTo>
                <a:lnTo>
                  <a:pt x="145605" y="52247"/>
                </a:lnTo>
                <a:lnTo>
                  <a:pt x="145961" y="53263"/>
                </a:lnTo>
                <a:lnTo>
                  <a:pt x="146062" y="53467"/>
                </a:lnTo>
                <a:lnTo>
                  <a:pt x="145859" y="52501"/>
                </a:lnTo>
                <a:lnTo>
                  <a:pt x="146100" y="52755"/>
                </a:lnTo>
                <a:lnTo>
                  <a:pt x="146227" y="52501"/>
                </a:lnTo>
                <a:lnTo>
                  <a:pt x="146342" y="52247"/>
                </a:lnTo>
                <a:lnTo>
                  <a:pt x="146519" y="51866"/>
                </a:lnTo>
                <a:lnTo>
                  <a:pt x="146875" y="51104"/>
                </a:lnTo>
                <a:lnTo>
                  <a:pt x="146989" y="50850"/>
                </a:lnTo>
                <a:lnTo>
                  <a:pt x="145427" y="49453"/>
                </a:lnTo>
                <a:lnTo>
                  <a:pt x="143941" y="48133"/>
                </a:lnTo>
                <a:lnTo>
                  <a:pt x="143891" y="47650"/>
                </a:lnTo>
                <a:lnTo>
                  <a:pt x="144767" y="46151"/>
                </a:lnTo>
                <a:lnTo>
                  <a:pt x="144970" y="43484"/>
                </a:lnTo>
                <a:lnTo>
                  <a:pt x="144881" y="43103"/>
                </a:lnTo>
                <a:lnTo>
                  <a:pt x="144399" y="41960"/>
                </a:lnTo>
                <a:lnTo>
                  <a:pt x="144233" y="41579"/>
                </a:lnTo>
                <a:lnTo>
                  <a:pt x="143433" y="39674"/>
                </a:lnTo>
                <a:lnTo>
                  <a:pt x="143421" y="39039"/>
                </a:lnTo>
                <a:lnTo>
                  <a:pt x="143967" y="36880"/>
                </a:lnTo>
                <a:lnTo>
                  <a:pt x="144068" y="36118"/>
                </a:lnTo>
                <a:lnTo>
                  <a:pt x="143916" y="35991"/>
                </a:lnTo>
                <a:lnTo>
                  <a:pt x="143598" y="35737"/>
                </a:lnTo>
                <a:lnTo>
                  <a:pt x="143205" y="35102"/>
                </a:lnTo>
                <a:lnTo>
                  <a:pt x="143751" y="35229"/>
                </a:lnTo>
                <a:lnTo>
                  <a:pt x="143675" y="35102"/>
                </a:lnTo>
                <a:lnTo>
                  <a:pt x="143065" y="34086"/>
                </a:lnTo>
                <a:lnTo>
                  <a:pt x="142646" y="33070"/>
                </a:lnTo>
                <a:lnTo>
                  <a:pt x="142354" y="32308"/>
                </a:lnTo>
                <a:lnTo>
                  <a:pt x="144106" y="32562"/>
                </a:lnTo>
                <a:lnTo>
                  <a:pt x="143992" y="32308"/>
                </a:lnTo>
                <a:lnTo>
                  <a:pt x="143560" y="31419"/>
                </a:lnTo>
                <a:lnTo>
                  <a:pt x="143014" y="30276"/>
                </a:lnTo>
                <a:lnTo>
                  <a:pt x="142646" y="30276"/>
                </a:lnTo>
                <a:lnTo>
                  <a:pt x="142608" y="29641"/>
                </a:lnTo>
                <a:lnTo>
                  <a:pt x="142316" y="28625"/>
                </a:lnTo>
                <a:lnTo>
                  <a:pt x="142240" y="28295"/>
                </a:lnTo>
                <a:lnTo>
                  <a:pt x="142646" y="28625"/>
                </a:lnTo>
                <a:lnTo>
                  <a:pt x="142240" y="28244"/>
                </a:lnTo>
                <a:lnTo>
                  <a:pt x="142405" y="28117"/>
                </a:lnTo>
                <a:lnTo>
                  <a:pt x="142697" y="28244"/>
                </a:lnTo>
                <a:lnTo>
                  <a:pt x="142659" y="28117"/>
                </a:lnTo>
                <a:lnTo>
                  <a:pt x="142138" y="26720"/>
                </a:lnTo>
                <a:lnTo>
                  <a:pt x="142100" y="25577"/>
                </a:lnTo>
                <a:lnTo>
                  <a:pt x="143179" y="27482"/>
                </a:lnTo>
                <a:lnTo>
                  <a:pt x="143065" y="26212"/>
                </a:lnTo>
                <a:lnTo>
                  <a:pt x="142963" y="25577"/>
                </a:lnTo>
                <a:lnTo>
                  <a:pt x="142849" y="25196"/>
                </a:lnTo>
                <a:lnTo>
                  <a:pt x="142392" y="24307"/>
                </a:lnTo>
                <a:lnTo>
                  <a:pt x="142328" y="24180"/>
                </a:lnTo>
                <a:lnTo>
                  <a:pt x="141998" y="23545"/>
                </a:lnTo>
                <a:lnTo>
                  <a:pt x="141846" y="23672"/>
                </a:lnTo>
                <a:lnTo>
                  <a:pt x="141744" y="24180"/>
                </a:lnTo>
                <a:lnTo>
                  <a:pt x="141465" y="24053"/>
                </a:lnTo>
                <a:lnTo>
                  <a:pt x="141249" y="23291"/>
                </a:lnTo>
                <a:lnTo>
                  <a:pt x="141097" y="23177"/>
                </a:lnTo>
                <a:lnTo>
                  <a:pt x="141084" y="23050"/>
                </a:lnTo>
                <a:lnTo>
                  <a:pt x="145326" y="22161"/>
                </a:lnTo>
                <a:lnTo>
                  <a:pt x="146126" y="22783"/>
                </a:lnTo>
                <a:lnTo>
                  <a:pt x="146431" y="21971"/>
                </a:lnTo>
                <a:lnTo>
                  <a:pt x="147637" y="21755"/>
                </a:lnTo>
                <a:lnTo>
                  <a:pt x="147637" y="22148"/>
                </a:lnTo>
                <a:lnTo>
                  <a:pt x="147955" y="21704"/>
                </a:lnTo>
                <a:lnTo>
                  <a:pt x="148628" y="21577"/>
                </a:lnTo>
                <a:lnTo>
                  <a:pt x="148717" y="21971"/>
                </a:lnTo>
                <a:lnTo>
                  <a:pt x="148437" y="22148"/>
                </a:lnTo>
                <a:lnTo>
                  <a:pt x="149161" y="22402"/>
                </a:lnTo>
                <a:lnTo>
                  <a:pt x="148882" y="21767"/>
                </a:lnTo>
                <a:lnTo>
                  <a:pt x="149529" y="22148"/>
                </a:lnTo>
                <a:lnTo>
                  <a:pt x="150063" y="21894"/>
                </a:lnTo>
                <a:lnTo>
                  <a:pt x="150063" y="22237"/>
                </a:lnTo>
                <a:lnTo>
                  <a:pt x="150266" y="22529"/>
                </a:lnTo>
                <a:lnTo>
                  <a:pt x="150977" y="22783"/>
                </a:lnTo>
                <a:lnTo>
                  <a:pt x="151333" y="21894"/>
                </a:lnTo>
                <a:lnTo>
                  <a:pt x="151384" y="21767"/>
                </a:lnTo>
                <a:lnTo>
                  <a:pt x="151422" y="21640"/>
                </a:lnTo>
                <a:lnTo>
                  <a:pt x="151472" y="21513"/>
                </a:lnTo>
                <a:lnTo>
                  <a:pt x="151777" y="21894"/>
                </a:lnTo>
                <a:lnTo>
                  <a:pt x="151879" y="22275"/>
                </a:lnTo>
                <a:lnTo>
                  <a:pt x="153352" y="21767"/>
                </a:lnTo>
                <a:lnTo>
                  <a:pt x="151955" y="21513"/>
                </a:lnTo>
                <a:lnTo>
                  <a:pt x="152158" y="21348"/>
                </a:lnTo>
                <a:lnTo>
                  <a:pt x="153428" y="21399"/>
                </a:lnTo>
                <a:lnTo>
                  <a:pt x="153911" y="22275"/>
                </a:lnTo>
                <a:lnTo>
                  <a:pt x="154012" y="21640"/>
                </a:lnTo>
                <a:lnTo>
                  <a:pt x="154330" y="21640"/>
                </a:lnTo>
                <a:lnTo>
                  <a:pt x="154444" y="21437"/>
                </a:lnTo>
                <a:lnTo>
                  <a:pt x="154838" y="21450"/>
                </a:lnTo>
                <a:lnTo>
                  <a:pt x="154330" y="21640"/>
                </a:lnTo>
                <a:lnTo>
                  <a:pt x="154444" y="21894"/>
                </a:lnTo>
                <a:lnTo>
                  <a:pt x="154927" y="21463"/>
                </a:lnTo>
                <a:lnTo>
                  <a:pt x="155130" y="21463"/>
                </a:lnTo>
                <a:lnTo>
                  <a:pt x="155409" y="21640"/>
                </a:lnTo>
                <a:lnTo>
                  <a:pt x="155638" y="21488"/>
                </a:lnTo>
                <a:lnTo>
                  <a:pt x="156197" y="21501"/>
                </a:lnTo>
                <a:lnTo>
                  <a:pt x="156832" y="21526"/>
                </a:lnTo>
                <a:lnTo>
                  <a:pt x="156895" y="21894"/>
                </a:lnTo>
                <a:lnTo>
                  <a:pt x="156972" y="21767"/>
                </a:lnTo>
                <a:lnTo>
                  <a:pt x="157010" y="21539"/>
                </a:lnTo>
                <a:lnTo>
                  <a:pt x="157137" y="21539"/>
                </a:lnTo>
                <a:lnTo>
                  <a:pt x="157099" y="21767"/>
                </a:lnTo>
                <a:lnTo>
                  <a:pt x="157200" y="22275"/>
                </a:lnTo>
                <a:lnTo>
                  <a:pt x="157556" y="21564"/>
                </a:lnTo>
                <a:lnTo>
                  <a:pt x="158508" y="21602"/>
                </a:lnTo>
                <a:lnTo>
                  <a:pt x="158369" y="22021"/>
                </a:lnTo>
                <a:lnTo>
                  <a:pt x="157721" y="21767"/>
                </a:lnTo>
                <a:lnTo>
                  <a:pt x="158394" y="22275"/>
                </a:lnTo>
                <a:lnTo>
                  <a:pt x="158508" y="22021"/>
                </a:lnTo>
                <a:lnTo>
                  <a:pt x="158673" y="21602"/>
                </a:lnTo>
                <a:lnTo>
                  <a:pt x="159092" y="21628"/>
                </a:lnTo>
                <a:lnTo>
                  <a:pt x="159702" y="22402"/>
                </a:lnTo>
                <a:lnTo>
                  <a:pt x="160261" y="22275"/>
                </a:lnTo>
                <a:lnTo>
                  <a:pt x="160312" y="21666"/>
                </a:lnTo>
                <a:lnTo>
                  <a:pt x="160629" y="21678"/>
                </a:lnTo>
                <a:lnTo>
                  <a:pt x="161518" y="22148"/>
                </a:lnTo>
                <a:lnTo>
                  <a:pt x="162496" y="21894"/>
                </a:lnTo>
                <a:lnTo>
                  <a:pt x="162420" y="22148"/>
                </a:lnTo>
                <a:lnTo>
                  <a:pt x="164249" y="22529"/>
                </a:lnTo>
                <a:lnTo>
                  <a:pt x="165036" y="23037"/>
                </a:lnTo>
                <a:lnTo>
                  <a:pt x="164998" y="23164"/>
                </a:lnTo>
                <a:lnTo>
                  <a:pt x="165303" y="22402"/>
                </a:lnTo>
                <a:lnTo>
                  <a:pt x="166179" y="22656"/>
                </a:lnTo>
                <a:lnTo>
                  <a:pt x="166865" y="22656"/>
                </a:lnTo>
                <a:lnTo>
                  <a:pt x="166738" y="23037"/>
                </a:lnTo>
                <a:lnTo>
                  <a:pt x="166573" y="23291"/>
                </a:lnTo>
                <a:lnTo>
                  <a:pt x="166192" y="23418"/>
                </a:lnTo>
                <a:lnTo>
                  <a:pt x="166725" y="23545"/>
                </a:lnTo>
                <a:lnTo>
                  <a:pt x="166598" y="23736"/>
                </a:lnTo>
                <a:lnTo>
                  <a:pt x="166941" y="23495"/>
                </a:lnTo>
                <a:lnTo>
                  <a:pt x="166992" y="23291"/>
                </a:lnTo>
                <a:lnTo>
                  <a:pt x="167208" y="23164"/>
                </a:lnTo>
                <a:lnTo>
                  <a:pt x="167614" y="23164"/>
                </a:lnTo>
                <a:lnTo>
                  <a:pt x="167322" y="23799"/>
                </a:lnTo>
                <a:lnTo>
                  <a:pt x="168084" y="23926"/>
                </a:lnTo>
                <a:lnTo>
                  <a:pt x="169087" y="23545"/>
                </a:lnTo>
                <a:lnTo>
                  <a:pt x="169989" y="24180"/>
                </a:lnTo>
                <a:lnTo>
                  <a:pt x="170116" y="23926"/>
                </a:lnTo>
                <a:lnTo>
                  <a:pt x="170167" y="23545"/>
                </a:lnTo>
                <a:lnTo>
                  <a:pt x="169976" y="23202"/>
                </a:lnTo>
                <a:lnTo>
                  <a:pt x="170662" y="23545"/>
                </a:lnTo>
                <a:lnTo>
                  <a:pt x="170332" y="23672"/>
                </a:lnTo>
                <a:lnTo>
                  <a:pt x="170675" y="24015"/>
                </a:lnTo>
                <a:lnTo>
                  <a:pt x="170700" y="23571"/>
                </a:lnTo>
                <a:lnTo>
                  <a:pt x="170992" y="23710"/>
                </a:lnTo>
                <a:lnTo>
                  <a:pt x="170903" y="23926"/>
                </a:lnTo>
                <a:lnTo>
                  <a:pt x="171221" y="23926"/>
                </a:lnTo>
                <a:lnTo>
                  <a:pt x="171043" y="24307"/>
                </a:lnTo>
                <a:lnTo>
                  <a:pt x="171081" y="24434"/>
                </a:lnTo>
                <a:lnTo>
                  <a:pt x="171284" y="24688"/>
                </a:lnTo>
                <a:lnTo>
                  <a:pt x="171399" y="25069"/>
                </a:lnTo>
                <a:lnTo>
                  <a:pt x="171450" y="24815"/>
                </a:lnTo>
                <a:lnTo>
                  <a:pt x="171615" y="24561"/>
                </a:lnTo>
                <a:lnTo>
                  <a:pt x="171932" y="24688"/>
                </a:lnTo>
                <a:lnTo>
                  <a:pt x="172694" y="24942"/>
                </a:lnTo>
                <a:lnTo>
                  <a:pt x="171983" y="25196"/>
                </a:lnTo>
                <a:lnTo>
                  <a:pt x="172326" y="25577"/>
                </a:lnTo>
                <a:lnTo>
                  <a:pt x="172631" y="25450"/>
                </a:lnTo>
                <a:lnTo>
                  <a:pt x="172974" y="25958"/>
                </a:lnTo>
                <a:lnTo>
                  <a:pt x="173215" y="25450"/>
                </a:lnTo>
                <a:lnTo>
                  <a:pt x="173266" y="25323"/>
                </a:lnTo>
                <a:lnTo>
                  <a:pt x="173494" y="25450"/>
                </a:lnTo>
                <a:lnTo>
                  <a:pt x="173405" y="25958"/>
                </a:lnTo>
                <a:lnTo>
                  <a:pt x="173875" y="25831"/>
                </a:lnTo>
                <a:lnTo>
                  <a:pt x="175120" y="26847"/>
                </a:lnTo>
                <a:lnTo>
                  <a:pt x="174980" y="25831"/>
                </a:lnTo>
                <a:lnTo>
                  <a:pt x="175336" y="25857"/>
                </a:lnTo>
                <a:lnTo>
                  <a:pt x="176898" y="26631"/>
                </a:lnTo>
                <a:lnTo>
                  <a:pt x="177317" y="27736"/>
                </a:lnTo>
                <a:lnTo>
                  <a:pt x="178562" y="28371"/>
                </a:lnTo>
                <a:lnTo>
                  <a:pt x="178422" y="28498"/>
                </a:lnTo>
                <a:lnTo>
                  <a:pt x="179273" y="28752"/>
                </a:lnTo>
                <a:lnTo>
                  <a:pt x="179870" y="29641"/>
                </a:lnTo>
                <a:lnTo>
                  <a:pt x="180644" y="29641"/>
                </a:lnTo>
                <a:lnTo>
                  <a:pt x="180733" y="29768"/>
                </a:lnTo>
                <a:lnTo>
                  <a:pt x="180784" y="30403"/>
                </a:lnTo>
                <a:lnTo>
                  <a:pt x="180517" y="30530"/>
                </a:lnTo>
                <a:lnTo>
                  <a:pt x="181076" y="30784"/>
                </a:lnTo>
                <a:lnTo>
                  <a:pt x="181368" y="30657"/>
                </a:lnTo>
                <a:lnTo>
                  <a:pt x="181686" y="31673"/>
                </a:lnTo>
                <a:lnTo>
                  <a:pt x="181241" y="31508"/>
                </a:lnTo>
                <a:lnTo>
                  <a:pt x="181292" y="31673"/>
                </a:lnTo>
                <a:lnTo>
                  <a:pt x="181584" y="31927"/>
                </a:lnTo>
                <a:lnTo>
                  <a:pt x="181229" y="31635"/>
                </a:lnTo>
                <a:lnTo>
                  <a:pt x="181394" y="31927"/>
                </a:lnTo>
                <a:lnTo>
                  <a:pt x="181394" y="32181"/>
                </a:lnTo>
                <a:lnTo>
                  <a:pt x="181267" y="32435"/>
                </a:lnTo>
                <a:lnTo>
                  <a:pt x="182283" y="32689"/>
                </a:lnTo>
                <a:lnTo>
                  <a:pt x="181673" y="32816"/>
                </a:lnTo>
                <a:lnTo>
                  <a:pt x="182118" y="33578"/>
                </a:lnTo>
                <a:lnTo>
                  <a:pt x="182486" y="33832"/>
                </a:lnTo>
                <a:lnTo>
                  <a:pt x="182448" y="33070"/>
                </a:lnTo>
                <a:lnTo>
                  <a:pt x="182778" y="33451"/>
                </a:lnTo>
                <a:lnTo>
                  <a:pt x="183184" y="34086"/>
                </a:lnTo>
                <a:lnTo>
                  <a:pt x="182473" y="34340"/>
                </a:lnTo>
                <a:lnTo>
                  <a:pt x="182600" y="36118"/>
                </a:lnTo>
                <a:lnTo>
                  <a:pt x="185394" y="35991"/>
                </a:lnTo>
                <a:lnTo>
                  <a:pt x="185077" y="36880"/>
                </a:lnTo>
                <a:lnTo>
                  <a:pt x="185318" y="36880"/>
                </a:lnTo>
                <a:lnTo>
                  <a:pt x="185445" y="37261"/>
                </a:lnTo>
                <a:lnTo>
                  <a:pt x="185521" y="37769"/>
                </a:lnTo>
                <a:lnTo>
                  <a:pt x="185064" y="38785"/>
                </a:lnTo>
                <a:lnTo>
                  <a:pt x="185102" y="39039"/>
                </a:lnTo>
                <a:lnTo>
                  <a:pt x="185191" y="40182"/>
                </a:lnTo>
                <a:lnTo>
                  <a:pt x="186512" y="39420"/>
                </a:lnTo>
                <a:lnTo>
                  <a:pt x="186715" y="40563"/>
                </a:lnTo>
                <a:lnTo>
                  <a:pt x="186893" y="40309"/>
                </a:lnTo>
                <a:lnTo>
                  <a:pt x="187490" y="39928"/>
                </a:lnTo>
                <a:lnTo>
                  <a:pt x="188023" y="40690"/>
                </a:lnTo>
                <a:lnTo>
                  <a:pt x="188214" y="41452"/>
                </a:lnTo>
                <a:lnTo>
                  <a:pt x="187350" y="41960"/>
                </a:lnTo>
                <a:lnTo>
                  <a:pt x="186982" y="41579"/>
                </a:lnTo>
                <a:lnTo>
                  <a:pt x="187020" y="41325"/>
                </a:lnTo>
                <a:lnTo>
                  <a:pt x="186626" y="40817"/>
                </a:lnTo>
                <a:lnTo>
                  <a:pt x="186474" y="41198"/>
                </a:lnTo>
                <a:lnTo>
                  <a:pt x="186753" y="41198"/>
                </a:lnTo>
                <a:lnTo>
                  <a:pt x="186715" y="41833"/>
                </a:lnTo>
                <a:lnTo>
                  <a:pt x="187007" y="42532"/>
                </a:lnTo>
                <a:lnTo>
                  <a:pt x="186563" y="42595"/>
                </a:lnTo>
                <a:lnTo>
                  <a:pt x="187007" y="42976"/>
                </a:lnTo>
                <a:lnTo>
                  <a:pt x="187007" y="43230"/>
                </a:lnTo>
                <a:lnTo>
                  <a:pt x="187604" y="43611"/>
                </a:lnTo>
                <a:lnTo>
                  <a:pt x="187642" y="44627"/>
                </a:lnTo>
                <a:lnTo>
                  <a:pt x="187591" y="44792"/>
                </a:lnTo>
                <a:lnTo>
                  <a:pt x="187655" y="44627"/>
                </a:lnTo>
                <a:lnTo>
                  <a:pt x="187985" y="44246"/>
                </a:lnTo>
                <a:lnTo>
                  <a:pt x="188036" y="44373"/>
                </a:lnTo>
                <a:lnTo>
                  <a:pt x="188125" y="45897"/>
                </a:lnTo>
                <a:lnTo>
                  <a:pt x="188683" y="44881"/>
                </a:lnTo>
                <a:lnTo>
                  <a:pt x="188963" y="45516"/>
                </a:lnTo>
                <a:lnTo>
                  <a:pt x="188976" y="46151"/>
                </a:lnTo>
                <a:lnTo>
                  <a:pt x="188861" y="46532"/>
                </a:lnTo>
                <a:lnTo>
                  <a:pt x="188125" y="45897"/>
                </a:lnTo>
                <a:lnTo>
                  <a:pt x="188556" y="46532"/>
                </a:lnTo>
                <a:lnTo>
                  <a:pt x="188582" y="46913"/>
                </a:lnTo>
                <a:lnTo>
                  <a:pt x="189915" y="46913"/>
                </a:lnTo>
                <a:lnTo>
                  <a:pt x="190042" y="47421"/>
                </a:lnTo>
                <a:lnTo>
                  <a:pt x="188633" y="47421"/>
                </a:lnTo>
                <a:lnTo>
                  <a:pt x="188341" y="47421"/>
                </a:lnTo>
                <a:lnTo>
                  <a:pt x="188582" y="47675"/>
                </a:lnTo>
                <a:lnTo>
                  <a:pt x="188048" y="48564"/>
                </a:lnTo>
                <a:lnTo>
                  <a:pt x="187972" y="49199"/>
                </a:lnTo>
                <a:lnTo>
                  <a:pt x="187947" y="49453"/>
                </a:lnTo>
                <a:lnTo>
                  <a:pt x="188404" y="49072"/>
                </a:lnTo>
                <a:lnTo>
                  <a:pt x="188417" y="49580"/>
                </a:lnTo>
                <a:lnTo>
                  <a:pt x="188201" y="49707"/>
                </a:lnTo>
                <a:lnTo>
                  <a:pt x="188595" y="49834"/>
                </a:lnTo>
                <a:lnTo>
                  <a:pt x="189001" y="49326"/>
                </a:lnTo>
                <a:lnTo>
                  <a:pt x="189585" y="49707"/>
                </a:lnTo>
                <a:lnTo>
                  <a:pt x="189534" y="50342"/>
                </a:lnTo>
                <a:lnTo>
                  <a:pt x="189953" y="50723"/>
                </a:lnTo>
                <a:lnTo>
                  <a:pt x="190055" y="50876"/>
                </a:lnTo>
                <a:lnTo>
                  <a:pt x="189445" y="51104"/>
                </a:lnTo>
                <a:lnTo>
                  <a:pt x="189433" y="49834"/>
                </a:lnTo>
                <a:lnTo>
                  <a:pt x="188798" y="51358"/>
                </a:lnTo>
                <a:lnTo>
                  <a:pt x="188722" y="51104"/>
                </a:lnTo>
                <a:lnTo>
                  <a:pt x="188645" y="50876"/>
                </a:lnTo>
                <a:lnTo>
                  <a:pt x="188620" y="51104"/>
                </a:lnTo>
                <a:lnTo>
                  <a:pt x="188468" y="51104"/>
                </a:lnTo>
                <a:lnTo>
                  <a:pt x="188417" y="50977"/>
                </a:lnTo>
                <a:lnTo>
                  <a:pt x="188379" y="51104"/>
                </a:lnTo>
                <a:lnTo>
                  <a:pt x="188048" y="52247"/>
                </a:lnTo>
                <a:lnTo>
                  <a:pt x="189306" y="51358"/>
                </a:lnTo>
                <a:lnTo>
                  <a:pt x="189509" y="52628"/>
                </a:lnTo>
                <a:lnTo>
                  <a:pt x="189103" y="52501"/>
                </a:lnTo>
                <a:lnTo>
                  <a:pt x="189026" y="52666"/>
                </a:lnTo>
                <a:lnTo>
                  <a:pt x="189534" y="52755"/>
                </a:lnTo>
                <a:lnTo>
                  <a:pt x="189712" y="53009"/>
                </a:lnTo>
                <a:lnTo>
                  <a:pt x="189839" y="53517"/>
                </a:lnTo>
                <a:lnTo>
                  <a:pt x="189712" y="54025"/>
                </a:lnTo>
                <a:lnTo>
                  <a:pt x="190233" y="54025"/>
                </a:lnTo>
                <a:lnTo>
                  <a:pt x="190258" y="54406"/>
                </a:lnTo>
                <a:lnTo>
                  <a:pt x="190334" y="53898"/>
                </a:lnTo>
                <a:lnTo>
                  <a:pt x="190754" y="54025"/>
                </a:lnTo>
                <a:lnTo>
                  <a:pt x="190855" y="54660"/>
                </a:lnTo>
                <a:lnTo>
                  <a:pt x="190957" y="54927"/>
                </a:lnTo>
                <a:lnTo>
                  <a:pt x="191338" y="55168"/>
                </a:lnTo>
                <a:lnTo>
                  <a:pt x="190068" y="56184"/>
                </a:lnTo>
                <a:lnTo>
                  <a:pt x="190639" y="56946"/>
                </a:lnTo>
                <a:lnTo>
                  <a:pt x="190423" y="57327"/>
                </a:lnTo>
                <a:lnTo>
                  <a:pt x="189915" y="57073"/>
                </a:lnTo>
                <a:lnTo>
                  <a:pt x="189852" y="57454"/>
                </a:lnTo>
                <a:lnTo>
                  <a:pt x="190309" y="58242"/>
                </a:lnTo>
                <a:lnTo>
                  <a:pt x="190258" y="58089"/>
                </a:lnTo>
                <a:lnTo>
                  <a:pt x="191122" y="59105"/>
                </a:lnTo>
                <a:lnTo>
                  <a:pt x="191046" y="58737"/>
                </a:lnTo>
                <a:lnTo>
                  <a:pt x="192112" y="59232"/>
                </a:lnTo>
                <a:lnTo>
                  <a:pt x="191630" y="59994"/>
                </a:lnTo>
                <a:lnTo>
                  <a:pt x="190334" y="60121"/>
                </a:lnTo>
                <a:lnTo>
                  <a:pt x="190068" y="60756"/>
                </a:lnTo>
                <a:lnTo>
                  <a:pt x="189966" y="61353"/>
                </a:lnTo>
                <a:lnTo>
                  <a:pt x="191160" y="62153"/>
                </a:lnTo>
                <a:lnTo>
                  <a:pt x="190881" y="63677"/>
                </a:lnTo>
                <a:lnTo>
                  <a:pt x="191084" y="63169"/>
                </a:lnTo>
                <a:lnTo>
                  <a:pt x="191617" y="63296"/>
                </a:lnTo>
                <a:lnTo>
                  <a:pt x="191414" y="63677"/>
                </a:lnTo>
                <a:lnTo>
                  <a:pt x="191312" y="64312"/>
                </a:lnTo>
                <a:lnTo>
                  <a:pt x="191427" y="64566"/>
                </a:lnTo>
                <a:lnTo>
                  <a:pt x="190995" y="64566"/>
                </a:lnTo>
                <a:lnTo>
                  <a:pt x="190842" y="64820"/>
                </a:lnTo>
                <a:lnTo>
                  <a:pt x="190576" y="65074"/>
                </a:lnTo>
                <a:lnTo>
                  <a:pt x="190893" y="65074"/>
                </a:lnTo>
                <a:lnTo>
                  <a:pt x="190550" y="66090"/>
                </a:lnTo>
                <a:lnTo>
                  <a:pt x="191414" y="66344"/>
                </a:lnTo>
                <a:lnTo>
                  <a:pt x="190855" y="66979"/>
                </a:lnTo>
                <a:lnTo>
                  <a:pt x="190588" y="68122"/>
                </a:lnTo>
                <a:lnTo>
                  <a:pt x="192062" y="68376"/>
                </a:lnTo>
                <a:lnTo>
                  <a:pt x="191871" y="69519"/>
                </a:lnTo>
                <a:lnTo>
                  <a:pt x="191414" y="69138"/>
                </a:lnTo>
                <a:lnTo>
                  <a:pt x="191096" y="69646"/>
                </a:lnTo>
                <a:lnTo>
                  <a:pt x="190779" y="68884"/>
                </a:lnTo>
                <a:lnTo>
                  <a:pt x="190665" y="69646"/>
                </a:lnTo>
                <a:lnTo>
                  <a:pt x="190969" y="69646"/>
                </a:lnTo>
                <a:lnTo>
                  <a:pt x="190677" y="69900"/>
                </a:lnTo>
                <a:lnTo>
                  <a:pt x="191477" y="70789"/>
                </a:lnTo>
                <a:lnTo>
                  <a:pt x="191046" y="71170"/>
                </a:lnTo>
                <a:lnTo>
                  <a:pt x="191223" y="71297"/>
                </a:lnTo>
                <a:lnTo>
                  <a:pt x="191681" y="71424"/>
                </a:lnTo>
                <a:lnTo>
                  <a:pt x="191617" y="72555"/>
                </a:lnTo>
                <a:lnTo>
                  <a:pt x="192138" y="72186"/>
                </a:lnTo>
                <a:lnTo>
                  <a:pt x="192138" y="11239"/>
                </a:lnTo>
                <a:lnTo>
                  <a:pt x="191503" y="10845"/>
                </a:lnTo>
                <a:lnTo>
                  <a:pt x="191503" y="57835"/>
                </a:lnTo>
                <a:lnTo>
                  <a:pt x="191287" y="58064"/>
                </a:lnTo>
                <a:lnTo>
                  <a:pt x="191236" y="58216"/>
                </a:lnTo>
                <a:lnTo>
                  <a:pt x="191020" y="58343"/>
                </a:lnTo>
                <a:lnTo>
                  <a:pt x="190995" y="58470"/>
                </a:lnTo>
                <a:lnTo>
                  <a:pt x="190804" y="58216"/>
                </a:lnTo>
                <a:lnTo>
                  <a:pt x="190703" y="58089"/>
                </a:lnTo>
                <a:lnTo>
                  <a:pt x="190754" y="57708"/>
                </a:lnTo>
                <a:lnTo>
                  <a:pt x="191173" y="58153"/>
                </a:lnTo>
                <a:lnTo>
                  <a:pt x="191503" y="57835"/>
                </a:lnTo>
                <a:lnTo>
                  <a:pt x="191503" y="10845"/>
                </a:lnTo>
                <a:lnTo>
                  <a:pt x="184988" y="6731"/>
                </a:lnTo>
                <a:lnTo>
                  <a:pt x="174447" y="2933"/>
                </a:lnTo>
                <a:lnTo>
                  <a:pt x="166154" y="1765"/>
                </a:lnTo>
                <a:lnTo>
                  <a:pt x="166154" y="22021"/>
                </a:lnTo>
                <a:lnTo>
                  <a:pt x="165989" y="21894"/>
                </a:lnTo>
                <a:lnTo>
                  <a:pt x="166128" y="21894"/>
                </a:lnTo>
                <a:lnTo>
                  <a:pt x="166154" y="22021"/>
                </a:lnTo>
                <a:lnTo>
                  <a:pt x="166154" y="1765"/>
                </a:lnTo>
                <a:lnTo>
                  <a:pt x="162737" y="1282"/>
                </a:lnTo>
                <a:lnTo>
                  <a:pt x="150202" y="1739"/>
                </a:lnTo>
                <a:lnTo>
                  <a:pt x="150202" y="21399"/>
                </a:lnTo>
                <a:lnTo>
                  <a:pt x="149669" y="21640"/>
                </a:lnTo>
                <a:lnTo>
                  <a:pt x="149364" y="21488"/>
                </a:lnTo>
                <a:lnTo>
                  <a:pt x="150202" y="21399"/>
                </a:lnTo>
                <a:lnTo>
                  <a:pt x="150202" y="1739"/>
                </a:lnTo>
                <a:lnTo>
                  <a:pt x="149847" y="1752"/>
                </a:lnTo>
                <a:lnTo>
                  <a:pt x="145275" y="2336"/>
                </a:lnTo>
                <a:lnTo>
                  <a:pt x="117005" y="6413"/>
                </a:lnTo>
                <a:lnTo>
                  <a:pt x="131089" y="129679"/>
                </a:lnTo>
                <a:lnTo>
                  <a:pt x="158470" y="126555"/>
                </a:lnTo>
                <a:lnTo>
                  <a:pt x="160248" y="126085"/>
                </a:lnTo>
                <a:lnTo>
                  <a:pt x="161264" y="126022"/>
                </a:lnTo>
                <a:lnTo>
                  <a:pt x="161772" y="125679"/>
                </a:lnTo>
                <a:lnTo>
                  <a:pt x="162318" y="125539"/>
                </a:lnTo>
                <a:lnTo>
                  <a:pt x="162217" y="125768"/>
                </a:lnTo>
                <a:lnTo>
                  <a:pt x="162179" y="125907"/>
                </a:lnTo>
                <a:lnTo>
                  <a:pt x="162788" y="125463"/>
                </a:lnTo>
                <a:lnTo>
                  <a:pt x="186016" y="119202"/>
                </a:lnTo>
                <a:lnTo>
                  <a:pt x="201091" y="107238"/>
                </a:lnTo>
                <a:lnTo>
                  <a:pt x="204622" y="104444"/>
                </a:lnTo>
                <a:lnTo>
                  <a:pt x="214261" y="82296"/>
                </a:lnTo>
                <a:lnTo>
                  <a:pt x="214934" y="52730"/>
                </a:lnTo>
                <a:close/>
              </a:path>
              <a:path w="218439" h="130175">
                <a:moveTo>
                  <a:pt x="215328" y="44411"/>
                </a:moveTo>
                <a:lnTo>
                  <a:pt x="215315" y="43942"/>
                </a:lnTo>
                <a:lnTo>
                  <a:pt x="215290" y="44132"/>
                </a:lnTo>
                <a:lnTo>
                  <a:pt x="215303" y="44284"/>
                </a:lnTo>
                <a:lnTo>
                  <a:pt x="215328" y="44411"/>
                </a:lnTo>
                <a:close/>
              </a:path>
              <a:path w="218439" h="130175">
                <a:moveTo>
                  <a:pt x="217271" y="67602"/>
                </a:moveTo>
                <a:lnTo>
                  <a:pt x="217220" y="67360"/>
                </a:lnTo>
                <a:lnTo>
                  <a:pt x="217170" y="67157"/>
                </a:lnTo>
                <a:lnTo>
                  <a:pt x="217131" y="67475"/>
                </a:lnTo>
                <a:lnTo>
                  <a:pt x="217271" y="67602"/>
                </a:lnTo>
                <a:close/>
              </a:path>
              <a:path w="218439" h="130175">
                <a:moveTo>
                  <a:pt x="217766" y="50825"/>
                </a:moveTo>
                <a:lnTo>
                  <a:pt x="217741" y="50660"/>
                </a:lnTo>
                <a:lnTo>
                  <a:pt x="217665" y="50533"/>
                </a:lnTo>
                <a:lnTo>
                  <a:pt x="217766" y="50825"/>
                </a:lnTo>
                <a:close/>
              </a:path>
              <a:path w="218439" h="130175">
                <a:moveTo>
                  <a:pt x="217881" y="61404"/>
                </a:moveTo>
                <a:lnTo>
                  <a:pt x="217792" y="61544"/>
                </a:lnTo>
                <a:lnTo>
                  <a:pt x="217792" y="61671"/>
                </a:lnTo>
                <a:lnTo>
                  <a:pt x="217855" y="61531"/>
                </a:lnTo>
                <a:lnTo>
                  <a:pt x="217881" y="61404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bg object 91"/>
          <p:cNvSpPr/>
          <p:nvPr/>
        </p:nvSpPr>
        <p:spPr>
          <a:xfrm>
            <a:off x="2809024" y="1316100"/>
            <a:ext cx="233045" cy="154940"/>
          </a:xfrm>
          <a:custGeom>
            <a:avLst/>
            <a:gdLst/>
            <a:ahLst/>
            <a:cxnLst/>
            <a:rect l="l" t="t" r="r" b="b"/>
            <a:pathLst>
              <a:path w="233044" h="154940">
                <a:moveTo>
                  <a:pt x="4406" y="64439"/>
                </a:moveTo>
                <a:lnTo>
                  <a:pt x="4381" y="63919"/>
                </a:lnTo>
                <a:lnTo>
                  <a:pt x="4089" y="63360"/>
                </a:lnTo>
                <a:lnTo>
                  <a:pt x="4406" y="64439"/>
                </a:lnTo>
                <a:close/>
              </a:path>
              <a:path w="233044" h="154940">
                <a:moveTo>
                  <a:pt x="7797" y="50457"/>
                </a:moveTo>
                <a:lnTo>
                  <a:pt x="7632" y="49822"/>
                </a:lnTo>
                <a:lnTo>
                  <a:pt x="7543" y="49974"/>
                </a:lnTo>
                <a:lnTo>
                  <a:pt x="7797" y="50457"/>
                </a:lnTo>
                <a:close/>
              </a:path>
              <a:path w="233044" h="154940">
                <a:moveTo>
                  <a:pt x="10210" y="67995"/>
                </a:moveTo>
                <a:lnTo>
                  <a:pt x="10172" y="67868"/>
                </a:lnTo>
                <a:lnTo>
                  <a:pt x="10210" y="68122"/>
                </a:lnTo>
                <a:lnTo>
                  <a:pt x="10210" y="67995"/>
                </a:lnTo>
                <a:close/>
              </a:path>
              <a:path w="233044" h="154940">
                <a:moveTo>
                  <a:pt x="10769" y="70967"/>
                </a:moveTo>
                <a:lnTo>
                  <a:pt x="10604" y="70993"/>
                </a:lnTo>
                <a:lnTo>
                  <a:pt x="10769" y="71221"/>
                </a:lnTo>
                <a:lnTo>
                  <a:pt x="10769" y="70967"/>
                </a:lnTo>
                <a:close/>
              </a:path>
              <a:path w="233044" h="154940">
                <a:moveTo>
                  <a:pt x="10845" y="113919"/>
                </a:moveTo>
                <a:lnTo>
                  <a:pt x="10744" y="112687"/>
                </a:lnTo>
                <a:lnTo>
                  <a:pt x="10096" y="112687"/>
                </a:lnTo>
                <a:lnTo>
                  <a:pt x="9753" y="112687"/>
                </a:lnTo>
                <a:lnTo>
                  <a:pt x="10845" y="113919"/>
                </a:lnTo>
                <a:close/>
              </a:path>
              <a:path w="233044" h="154940">
                <a:moveTo>
                  <a:pt x="10883" y="113957"/>
                </a:moveTo>
                <a:close/>
              </a:path>
              <a:path w="233044" h="154940">
                <a:moveTo>
                  <a:pt x="11696" y="118287"/>
                </a:moveTo>
                <a:lnTo>
                  <a:pt x="11480" y="118148"/>
                </a:lnTo>
                <a:lnTo>
                  <a:pt x="11518" y="118389"/>
                </a:lnTo>
                <a:lnTo>
                  <a:pt x="11582" y="118567"/>
                </a:lnTo>
                <a:lnTo>
                  <a:pt x="11696" y="118287"/>
                </a:lnTo>
                <a:close/>
              </a:path>
              <a:path w="233044" h="154940">
                <a:moveTo>
                  <a:pt x="12928" y="130187"/>
                </a:moveTo>
                <a:lnTo>
                  <a:pt x="12814" y="129197"/>
                </a:lnTo>
                <a:lnTo>
                  <a:pt x="12598" y="129197"/>
                </a:lnTo>
                <a:lnTo>
                  <a:pt x="12928" y="130187"/>
                </a:lnTo>
                <a:close/>
              </a:path>
              <a:path w="233044" h="154940">
                <a:moveTo>
                  <a:pt x="17411" y="137871"/>
                </a:moveTo>
                <a:lnTo>
                  <a:pt x="17157" y="137096"/>
                </a:lnTo>
                <a:lnTo>
                  <a:pt x="16916" y="138087"/>
                </a:lnTo>
                <a:lnTo>
                  <a:pt x="17322" y="138087"/>
                </a:lnTo>
                <a:lnTo>
                  <a:pt x="17411" y="137871"/>
                </a:lnTo>
                <a:close/>
              </a:path>
              <a:path w="233044" h="154940">
                <a:moveTo>
                  <a:pt x="17475" y="138087"/>
                </a:moveTo>
                <a:lnTo>
                  <a:pt x="17437" y="137960"/>
                </a:lnTo>
                <a:lnTo>
                  <a:pt x="17322" y="138087"/>
                </a:lnTo>
                <a:lnTo>
                  <a:pt x="17475" y="138087"/>
                </a:lnTo>
                <a:close/>
              </a:path>
              <a:path w="233044" h="154940">
                <a:moveTo>
                  <a:pt x="18402" y="139331"/>
                </a:moveTo>
                <a:lnTo>
                  <a:pt x="18161" y="137617"/>
                </a:lnTo>
                <a:lnTo>
                  <a:pt x="18008" y="137845"/>
                </a:lnTo>
                <a:lnTo>
                  <a:pt x="17830" y="138010"/>
                </a:lnTo>
                <a:lnTo>
                  <a:pt x="17665" y="138125"/>
                </a:lnTo>
                <a:lnTo>
                  <a:pt x="18084" y="137934"/>
                </a:lnTo>
                <a:lnTo>
                  <a:pt x="18402" y="139331"/>
                </a:lnTo>
                <a:close/>
              </a:path>
              <a:path w="233044" h="154940">
                <a:moveTo>
                  <a:pt x="19900" y="147358"/>
                </a:moveTo>
                <a:lnTo>
                  <a:pt x="19748" y="146977"/>
                </a:lnTo>
                <a:lnTo>
                  <a:pt x="19558" y="147980"/>
                </a:lnTo>
                <a:lnTo>
                  <a:pt x="19900" y="147358"/>
                </a:lnTo>
                <a:close/>
              </a:path>
              <a:path w="233044" h="154940">
                <a:moveTo>
                  <a:pt x="19989" y="149517"/>
                </a:moveTo>
                <a:lnTo>
                  <a:pt x="19558" y="148386"/>
                </a:lnTo>
                <a:lnTo>
                  <a:pt x="19558" y="147980"/>
                </a:lnTo>
                <a:lnTo>
                  <a:pt x="19456" y="148386"/>
                </a:lnTo>
                <a:lnTo>
                  <a:pt x="19989" y="149517"/>
                </a:lnTo>
                <a:close/>
              </a:path>
              <a:path w="233044" h="154940">
                <a:moveTo>
                  <a:pt x="20269" y="148247"/>
                </a:moveTo>
                <a:lnTo>
                  <a:pt x="20116" y="146977"/>
                </a:lnTo>
                <a:lnTo>
                  <a:pt x="19900" y="147358"/>
                </a:lnTo>
                <a:lnTo>
                  <a:pt x="20269" y="148247"/>
                </a:lnTo>
                <a:close/>
              </a:path>
              <a:path w="233044" h="154940">
                <a:moveTo>
                  <a:pt x="40068" y="28867"/>
                </a:moveTo>
                <a:lnTo>
                  <a:pt x="39928" y="28803"/>
                </a:lnTo>
                <a:lnTo>
                  <a:pt x="40068" y="28867"/>
                </a:lnTo>
                <a:close/>
              </a:path>
              <a:path w="233044" h="154940">
                <a:moveTo>
                  <a:pt x="40703" y="28867"/>
                </a:moveTo>
                <a:lnTo>
                  <a:pt x="40627" y="28321"/>
                </a:lnTo>
                <a:lnTo>
                  <a:pt x="40462" y="28867"/>
                </a:lnTo>
                <a:lnTo>
                  <a:pt x="40703" y="28867"/>
                </a:lnTo>
                <a:close/>
              </a:path>
              <a:path w="233044" h="154940">
                <a:moveTo>
                  <a:pt x="40894" y="148247"/>
                </a:moveTo>
                <a:close/>
              </a:path>
              <a:path w="233044" h="154940">
                <a:moveTo>
                  <a:pt x="50317" y="147535"/>
                </a:moveTo>
                <a:lnTo>
                  <a:pt x="50114" y="147574"/>
                </a:lnTo>
                <a:lnTo>
                  <a:pt x="49872" y="147599"/>
                </a:lnTo>
                <a:lnTo>
                  <a:pt x="49758" y="147777"/>
                </a:lnTo>
                <a:lnTo>
                  <a:pt x="50317" y="147535"/>
                </a:lnTo>
                <a:close/>
              </a:path>
              <a:path w="233044" h="154940">
                <a:moveTo>
                  <a:pt x="50571" y="148247"/>
                </a:moveTo>
                <a:lnTo>
                  <a:pt x="50355" y="148247"/>
                </a:lnTo>
                <a:lnTo>
                  <a:pt x="50126" y="149517"/>
                </a:lnTo>
                <a:lnTo>
                  <a:pt x="50469" y="149517"/>
                </a:lnTo>
                <a:lnTo>
                  <a:pt x="50571" y="148247"/>
                </a:lnTo>
                <a:close/>
              </a:path>
              <a:path w="233044" h="154940">
                <a:moveTo>
                  <a:pt x="50584" y="147434"/>
                </a:moveTo>
                <a:lnTo>
                  <a:pt x="50330" y="147548"/>
                </a:lnTo>
                <a:lnTo>
                  <a:pt x="50457" y="147535"/>
                </a:lnTo>
                <a:lnTo>
                  <a:pt x="50584" y="147434"/>
                </a:lnTo>
                <a:close/>
              </a:path>
              <a:path w="233044" h="154940">
                <a:moveTo>
                  <a:pt x="50850" y="147320"/>
                </a:moveTo>
                <a:lnTo>
                  <a:pt x="50596" y="147345"/>
                </a:lnTo>
                <a:lnTo>
                  <a:pt x="50850" y="147320"/>
                </a:lnTo>
                <a:close/>
              </a:path>
              <a:path w="233044" h="154940">
                <a:moveTo>
                  <a:pt x="55003" y="146977"/>
                </a:moveTo>
                <a:lnTo>
                  <a:pt x="52362" y="148247"/>
                </a:lnTo>
                <a:lnTo>
                  <a:pt x="52336" y="149517"/>
                </a:lnTo>
                <a:lnTo>
                  <a:pt x="51663" y="149517"/>
                </a:lnTo>
                <a:lnTo>
                  <a:pt x="52616" y="150787"/>
                </a:lnTo>
                <a:lnTo>
                  <a:pt x="54406" y="148247"/>
                </a:lnTo>
                <a:lnTo>
                  <a:pt x="54673" y="148247"/>
                </a:lnTo>
                <a:lnTo>
                  <a:pt x="55003" y="146977"/>
                </a:lnTo>
                <a:close/>
              </a:path>
              <a:path w="233044" h="154940">
                <a:moveTo>
                  <a:pt x="55740" y="146456"/>
                </a:moveTo>
                <a:lnTo>
                  <a:pt x="55422" y="146558"/>
                </a:lnTo>
                <a:lnTo>
                  <a:pt x="55435" y="146748"/>
                </a:lnTo>
                <a:lnTo>
                  <a:pt x="55537" y="146621"/>
                </a:lnTo>
                <a:lnTo>
                  <a:pt x="55740" y="146456"/>
                </a:lnTo>
                <a:close/>
              </a:path>
              <a:path w="233044" h="154940">
                <a:moveTo>
                  <a:pt x="56667" y="148247"/>
                </a:moveTo>
                <a:lnTo>
                  <a:pt x="56210" y="148247"/>
                </a:lnTo>
                <a:lnTo>
                  <a:pt x="55867" y="146977"/>
                </a:lnTo>
                <a:lnTo>
                  <a:pt x="55092" y="148247"/>
                </a:lnTo>
                <a:lnTo>
                  <a:pt x="55791" y="148247"/>
                </a:lnTo>
                <a:lnTo>
                  <a:pt x="55410" y="149517"/>
                </a:lnTo>
                <a:lnTo>
                  <a:pt x="56667" y="148247"/>
                </a:lnTo>
                <a:close/>
              </a:path>
              <a:path w="233044" h="154940">
                <a:moveTo>
                  <a:pt x="56845" y="24142"/>
                </a:moveTo>
                <a:lnTo>
                  <a:pt x="56591" y="23749"/>
                </a:lnTo>
                <a:lnTo>
                  <a:pt x="55778" y="23393"/>
                </a:lnTo>
                <a:lnTo>
                  <a:pt x="55206" y="23647"/>
                </a:lnTo>
                <a:lnTo>
                  <a:pt x="55867" y="23799"/>
                </a:lnTo>
                <a:lnTo>
                  <a:pt x="56489" y="24180"/>
                </a:lnTo>
                <a:lnTo>
                  <a:pt x="56845" y="24142"/>
                </a:lnTo>
                <a:close/>
              </a:path>
              <a:path w="233044" h="154940">
                <a:moveTo>
                  <a:pt x="57708" y="145935"/>
                </a:moveTo>
                <a:lnTo>
                  <a:pt x="57670" y="146062"/>
                </a:lnTo>
                <a:lnTo>
                  <a:pt x="57708" y="145935"/>
                </a:lnTo>
                <a:close/>
              </a:path>
              <a:path w="233044" h="154940">
                <a:moveTo>
                  <a:pt x="57835" y="145707"/>
                </a:moveTo>
                <a:lnTo>
                  <a:pt x="57696" y="145935"/>
                </a:lnTo>
                <a:lnTo>
                  <a:pt x="57835" y="145707"/>
                </a:lnTo>
                <a:close/>
              </a:path>
              <a:path w="233044" h="154940">
                <a:moveTo>
                  <a:pt x="58077" y="145605"/>
                </a:moveTo>
                <a:lnTo>
                  <a:pt x="57937" y="145542"/>
                </a:lnTo>
                <a:lnTo>
                  <a:pt x="57835" y="145707"/>
                </a:lnTo>
                <a:lnTo>
                  <a:pt x="58077" y="145605"/>
                </a:lnTo>
                <a:close/>
              </a:path>
              <a:path w="233044" h="154940">
                <a:moveTo>
                  <a:pt x="59131" y="146977"/>
                </a:moveTo>
                <a:lnTo>
                  <a:pt x="58000" y="146977"/>
                </a:lnTo>
                <a:lnTo>
                  <a:pt x="57226" y="148247"/>
                </a:lnTo>
                <a:lnTo>
                  <a:pt x="57365" y="148247"/>
                </a:lnTo>
                <a:lnTo>
                  <a:pt x="56705" y="149517"/>
                </a:lnTo>
                <a:lnTo>
                  <a:pt x="57810" y="149517"/>
                </a:lnTo>
                <a:lnTo>
                  <a:pt x="57518" y="148247"/>
                </a:lnTo>
                <a:lnTo>
                  <a:pt x="58051" y="148247"/>
                </a:lnTo>
                <a:lnTo>
                  <a:pt x="59131" y="146977"/>
                </a:lnTo>
                <a:close/>
              </a:path>
              <a:path w="233044" h="154940">
                <a:moveTo>
                  <a:pt x="59702" y="145605"/>
                </a:moveTo>
                <a:lnTo>
                  <a:pt x="59232" y="145732"/>
                </a:lnTo>
                <a:lnTo>
                  <a:pt x="58369" y="145465"/>
                </a:lnTo>
                <a:lnTo>
                  <a:pt x="58089" y="145605"/>
                </a:lnTo>
                <a:lnTo>
                  <a:pt x="59359" y="146151"/>
                </a:lnTo>
                <a:lnTo>
                  <a:pt x="59626" y="145732"/>
                </a:lnTo>
                <a:lnTo>
                  <a:pt x="59702" y="145605"/>
                </a:lnTo>
                <a:close/>
              </a:path>
              <a:path w="233044" h="154940">
                <a:moveTo>
                  <a:pt x="62560" y="148247"/>
                </a:moveTo>
                <a:lnTo>
                  <a:pt x="62433" y="148247"/>
                </a:lnTo>
                <a:lnTo>
                  <a:pt x="62560" y="148247"/>
                </a:lnTo>
                <a:close/>
              </a:path>
              <a:path w="233044" h="154940">
                <a:moveTo>
                  <a:pt x="68148" y="146100"/>
                </a:moveTo>
                <a:lnTo>
                  <a:pt x="67437" y="145923"/>
                </a:lnTo>
                <a:lnTo>
                  <a:pt x="67043" y="146075"/>
                </a:lnTo>
                <a:lnTo>
                  <a:pt x="67259" y="145707"/>
                </a:lnTo>
                <a:lnTo>
                  <a:pt x="66954" y="146100"/>
                </a:lnTo>
                <a:lnTo>
                  <a:pt x="66776" y="146164"/>
                </a:lnTo>
                <a:lnTo>
                  <a:pt x="66903" y="146177"/>
                </a:lnTo>
                <a:lnTo>
                  <a:pt x="66281" y="146977"/>
                </a:lnTo>
                <a:lnTo>
                  <a:pt x="66522" y="146977"/>
                </a:lnTo>
                <a:lnTo>
                  <a:pt x="66979" y="146177"/>
                </a:lnTo>
                <a:lnTo>
                  <a:pt x="67957" y="146189"/>
                </a:lnTo>
                <a:lnTo>
                  <a:pt x="68148" y="146100"/>
                </a:lnTo>
                <a:close/>
              </a:path>
              <a:path w="233044" h="154940">
                <a:moveTo>
                  <a:pt x="69786" y="146240"/>
                </a:moveTo>
                <a:lnTo>
                  <a:pt x="67957" y="146189"/>
                </a:lnTo>
                <a:lnTo>
                  <a:pt x="67398" y="146469"/>
                </a:lnTo>
                <a:lnTo>
                  <a:pt x="69786" y="146240"/>
                </a:lnTo>
                <a:close/>
              </a:path>
              <a:path w="233044" h="154940">
                <a:moveTo>
                  <a:pt x="69964" y="144970"/>
                </a:moveTo>
                <a:lnTo>
                  <a:pt x="69875" y="144805"/>
                </a:lnTo>
                <a:lnTo>
                  <a:pt x="69113" y="145707"/>
                </a:lnTo>
                <a:lnTo>
                  <a:pt x="69964" y="144970"/>
                </a:lnTo>
                <a:close/>
              </a:path>
              <a:path w="233044" h="154940">
                <a:moveTo>
                  <a:pt x="70370" y="145707"/>
                </a:moveTo>
                <a:lnTo>
                  <a:pt x="70332" y="144653"/>
                </a:lnTo>
                <a:lnTo>
                  <a:pt x="69964" y="144970"/>
                </a:lnTo>
                <a:lnTo>
                  <a:pt x="70370" y="145707"/>
                </a:lnTo>
                <a:close/>
              </a:path>
              <a:path w="233044" h="154940">
                <a:moveTo>
                  <a:pt x="72440" y="141160"/>
                </a:moveTo>
                <a:lnTo>
                  <a:pt x="72402" y="140881"/>
                </a:lnTo>
                <a:lnTo>
                  <a:pt x="72390" y="141008"/>
                </a:lnTo>
                <a:lnTo>
                  <a:pt x="72440" y="141160"/>
                </a:lnTo>
                <a:close/>
              </a:path>
              <a:path w="233044" h="154940">
                <a:moveTo>
                  <a:pt x="73710" y="141897"/>
                </a:moveTo>
                <a:lnTo>
                  <a:pt x="69888" y="141897"/>
                </a:lnTo>
                <a:lnTo>
                  <a:pt x="69113" y="143167"/>
                </a:lnTo>
                <a:lnTo>
                  <a:pt x="68643" y="143167"/>
                </a:lnTo>
                <a:lnTo>
                  <a:pt x="67360" y="144437"/>
                </a:lnTo>
                <a:lnTo>
                  <a:pt x="64693" y="144437"/>
                </a:lnTo>
                <a:lnTo>
                  <a:pt x="62674" y="145707"/>
                </a:lnTo>
                <a:lnTo>
                  <a:pt x="60782" y="146977"/>
                </a:lnTo>
                <a:lnTo>
                  <a:pt x="60629" y="146977"/>
                </a:lnTo>
                <a:lnTo>
                  <a:pt x="58788" y="148247"/>
                </a:lnTo>
                <a:lnTo>
                  <a:pt x="58610" y="148247"/>
                </a:lnTo>
                <a:lnTo>
                  <a:pt x="58496" y="149517"/>
                </a:lnTo>
                <a:lnTo>
                  <a:pt x="59321" y="148386"/>
                </a:lnTo>
                <a:lnTo>
                  <a:pt x="59740" y="149517"/>
                </a:lnTo>
                <a:lnTo>
                  <a:pt x="61010" y="149517"/>
                </a:lnTo>
                <a:lnTo>
                  <a:pt x="61709" y="146977"/>
                </a:lnTo>
                <a:lnTo>
                  <a:pt x="62522" y="148196"/>
                </a:lnTo>
                <a:lnTo>
                  <a:pt x="64744" y="146977"/>
                </a:lnTo>
                <a:lnTo>
                  <a:pt x="62484" y="146977"/>
                </a:lnTo>
                <a:lnTo>
                  <a:pt x="64020" y="145707"/>
                </a:lnTo>
                <a:lnTo>
                  <a:pt x="65760" y="146977"/>
                </a:lnTo>
                <a:lnTo>
                  <a:pt x="66281" y="146977"/>
                </a:lnTo>
                <a:lnTo>
                  <a:pt x="66649" y="145707"/>
                </a:lnTo>
                <a:lnTo>
                  <a:pt x="67259" y="145707"/>
                </a:lnTo>
                <a:lnTo>
                  <a:pt x="67792" y="145707"/>
                </a:lnTo>
                <a:lnTo>
                  <a:pt x="67271" y="145872"/>
                </a:lnTo>
                <a:lnTo>
                  <a:pt x="67437" y="145923"/>
                </a:lnTo>
                <a:lnTo>
                  <a:pt x="67995" y="145707"/>
                </a:lnTo>
                <a:lnTo>
                  <a:pt x="69011" y="145326"/>
                </a:lnTo>
                <a:lnTo>
                  <a:pt x="68173" y="145592"/>
                </a:lnTo>
                <a:lnTo>
                  <a:pt x="69684" y="144437"/>
                </a:lnTo>
                <a:lnTo>
                  <a:pt x="69875" y="144805"/>
                </a:lnTo>
                <a:lnTo>
                  <a:pt x="70192" y="144437"/>
                </a:lnTo>
                <a:lnTo>
                  <a:pt x="70332" y="144653"/>
                </a:lnTo>
                <a:lnTo>
                  <a:pt x="70497" y="144919"/>
                </a:lnTo>
                <a:lnTo>
                  <a:pt x="70573" y="144437"/>
                </a:lnTo>
                <a:lnTo>
                  <a:pt x="70523" y="144970"/>
                </a:lnTo>
                <a:lnTo>
                  <a:pt x="71005" y="145707"/>
                </a:lnTo>
                <a:lnTo>
                  <a:pt x="71551" y="143167"/>
                </a:lnTo>
                <a:lnTo>
                  <a:pt x="72593" y="143167"/>
                </a:lnTo>
                <a:lnTo>
                  <a:pt x="73710" y="141897"/>
                </a:lnTo>
                <a:close/>
              </a:path>
              <a:path w="233044" h="154940">
                <a:moveTo>
                  <a:pt x="75717" y="143167"/>
                </a:moveTo>
                <a:lnTo>
                  <a:pt x="75361" y="141897"/>
                </a:lnTo>
                <a:lnTo>
                  <a:pt x="73723" y="141897"/>
                </a:lnTo>
                <a:lnTo>
                  <a:pt x="72593" y="143167"/>
                </a:lnTo>
                <a:lnTo>
                  <a:pt x="72783" y="143167"/>
                </a:lnTo>
                <a:lnTo>
                  <a:pt x="72745" y="144437"/>
                </a:lnTo>
                <a:lnTo>
                  <a:pt x="72872" y="144437"/>
                </a:lnTo>
                <a:lnTo>
                  <a:pt x="73050" y="143167"/>
                </a:lnTo>
                <a:lnTo>
                  <a:pt x="74891" y="143167"/>
                </a:lnTo>
                <a:lnTo>
                  <a:pt x="74320" y="143294"/>
                </a:lnTo>
                <a:lnTo>
                  <a:pt x="73507" y="143865"/>
                </a:lnTo>
                <a:lnTo>
                  <a:pt x="74498" y="143598"/>
                </a:lnTo>
                <a:lnTo>
                  <a:pt x="74498" y="143751"/>
                </a:lnTo>
                <a:lnTo>
                  <a:pt x="74955" y="143256"/>
                </a:lnTo>
                <a:lnTo>
                  <a:pt x="75717" y="143167"/>
                </a:lnTo>
                <a:close/>
              </a:path>
              <a:path w="233044" h="154940">
                <a:moveTo>
                  <a:pt x="76962" y="32677"/>
                </a:moveTo>
                <a:lnTo>
                  <a:pt x="76619" y="32435"/>
                </a:lnTo>
                <a:lnTo>
                  <a:pt x="76530" y="32677"/>
                </a:lnTo>
                <a:lnTo>
                  <a:pt x="76962" y="32677"/>
                </a:lnTo>
                <a:close/>
              </a:path>
              <a:path w="233044" h="154940">
                <a:moveTo>
                  <a:pt x="77000" y="31407"/>
                </a:moveTo>
                <a:lnTo>
                  <a:pt x="75247" y="31407"/>
                </a:lnTo>
                <a:lnTo>
                  <a:pt x="76619" y="32435"/>
                </a:lnTo>
                <a:lnTo>
                  <a:pt x="77000" y="31407"/>
                </a:lnTo>
                <a:close/>
              </a:path>
              <a:path w="233044" h="154940">
                <a:moveTo>
                  <a:pt x="77101" y="138645"/>
                </a:moveTo>
                <a:lnTo>
                  <a:pt x="76161" y="138912"/>
                </a:lnTo>
                <a:lnTo>
                  <a:pt x="76581" y="138823"/>
                </a:lnTo>
                <a:lnTo>
                  <a:pt x="76885" y="138747"/>
                </a:lnTo>
                <a:lnTo>
                  <a:pt x="77101" y="138645"/>
                </a:lnTo>
                <a:close/>
              </a:path>
              <a:path w="233044" h="154940">
                <a:moveTo>
                  <a:pt x="82638" y="134785"/>
                </a:moveTo>
                <a:lnTo>
                  <a:pt x="82511" y="134759"/>
                </a:lnTo>
                <a:lnTo>
                  <a:pt x="82384" y="134810"/>
                </a:lnTo>
                <a:lnTo>
                  <a:pt x="82524" y="134823"/>
                </a:lnTo>
                <a:close/>
              </a:path>
              <a:path w="233044" h="154940">
                <a:moveTo>
                  <a:pt x="82740" y="35877"/>
                </a:moveTo>
                <a:lnTo>
                  <a:pt x="82410" y="35471"/>
                </a:lnTo>
                <a:lnTo>
                  <a:pt x="82473" y="35687"/>
                </a:lnTo>
                <a:lnTo>
                  <a:pt x="82740" y="35877"/>
                </a:lnTo>
                <a:close/>
              </a:path>
              <a:path w="233044" h="154940">
                <a:moveTo>
                  <a:pt x="82892" y="139357"/>
                </a:moveTo>
                <a:lnTo>
                  <a:pt x="82842" y="138087"/>
                </a:lnTo>
                <a:lnTo>
                  <a:pt x="82689" y="138226"/>
                </a:lnTo>
                <a:lnTo>
                  <a:pt x="82892" y="139357"/>
                </a:lnTo>
                <a:close/>
              </a:path>
              <a:path w="233044" h="154940">
                <a:moveTo>
                  <a:pt x="84937" y="36639"/>
                </a:moveTo>
                <a:lnTo>
                  <a:pt x="84150" y="36207"/>
                </a:lnTo>
                <a:lnTo>
                  <a:pt x="83870" y="36880"/>
                </a:lnTo>
                <a:lnTo>
                  <a:pt x="84328" y="37134"/>
                </a:lnTo>
                <a:lnTo>
                  <a:pt x="84937" y="36639"/>
                </a:lnTo>
                <a:close/>
              </a:path>
              <a:path w="233044" h="154940">
                <a:moveTo>
                  <a:pt x="85305" y="132905"/>
                </a:moveTo>
                <a:lnTo>
                  <a:pt x="85039" y="133007"/>
                </a:lnTo>
                <a:lnTo>
                  <a:pt x="85293" y="133007"/>
                </a:lnTo>
                <a:close/>
              </a:path>
              <a:path w="233044" h="154940">
                <a:moveTo>
                  <a:pt x="88277" y="130467"/>
                </a:moveTo>
                <a:lnTo>
                  <a:pt x="87718" y="131953"/>
                </a:lnTo>
                <a:lnTo>
                  <a:pt x="88239" y="131737"/>
                </a:lnTo>
                <a:lnTo>
                  <a:pt x="88277" y="130467"/>
                </a:lnTo>
                <a:close/>
              </a:path>
              <a:path w="233044" h="154940">
                <a:moveTo>
                  <a:pt x="88976" y="131737"/>
                </a:moveTo>
                <a:close/>
              </a:path>
              <a:path w="233044" h="154940">
                <a:moveTo>
                  <a:pt x="89141" y="131648"/>
                </a:moveTo>
                <a:close/>
              </a:path>
              <a:path w="233044" h="154940">
                <a:moveTo>
                  <a:pt x="89408" y="133007"/>
                </a:moveTo>
                <a:lnTo>
                  <a:pt x="89039" y="131737"/>
                </a:lnTo>
                <a:lnTo>
                  <a:pt x="87312" y="133007"/>
                </a:lnTo>
                <a:lnTo>
                  <a:pt x="87718" y="131953"/>
                </a:lnTo>
                <a:lnTo>
                  <a:pt x="85318" y="132905"/>
                </a:lnTo>
                <a:lnTo>
                  <a:pt x="83540" y="134277"/>
                </a:lnTo>
                <a:lnTo>
                  <a:pt x="84404" y="134277"/>
                </a:lnTo>
                <a:lnTo>
                  <a:pt x="84632" y="134277"/>
                </a:lnTo>
                <a:lnTo>
                  <a:pt x="84226" y="135547"/>
                </a:lnTo>
                <a:lnTo>
                  <a:pt x="83731" y="135547"/>
                </a:lnTo>
                <a:lnTo>
                  <a:pt x="84404" y="134277"/>
                </a:lnTo>
                <a:lnTo>
                  <a:pt x="83185" y="135547"/>
                </a:lnTo>
                <a:lnTo>
                  <a:pt x="81318" y="135547"/>
                </a:lnTo>
                <a:lnTo>
                  <a:pt x="83426" y="136817"/>
                </a:lnTo>
                <a:lnTo>
                  <a:pt x="81419" y="136817"/>
                </a:lnTo>
                <a:lnTo>
                  <a:pt x="80924" y="138087"/>
                </a:lnTo>
                <a:lnTo>
                  <a:pt x="80606" y="138087"/>
                </a:lnTo>
                <a:lnTo>
                  <a:pt x="79933" y="139357"/>
                </a:lnTo>
                <a:lnTo>
                  <a:pt x="79336" y="138087"/>
                </a:lnTo>
                <a:lnTo>
                  <a:pt x="79044" y="139357"/>
                </a:lnTo>
                <a:lnTo>
                  <a:pt x="78740" y="139357"/>
                </a:lnTo>
                <a:lnTo>
                  <a:pt x="79019" y="138087"/>
                </a:lnTo>
                <a:lnTo>
                  <a:pt x="77787" y="139357"/>
                </a:lnTo>
                <a:lnTo>
                  <a:pt x="75946" y="139357"/>
                </a:lnTo>
                <a:lnTo>
                  <a:pt x="75539" y="141897"/>
                </a:lnTo>
                <a:lnTo>
                  <a:pt x="77457" y="141897"/>
                </a:lnTo>
                <a:lnTo>
                  <a:pt x="78663" y="140627"/>
                </a:lnTo>
                <a:lnTo>
                  <a:pt x="81407" y="139357"/>
                </a:lnTo>
                <a:lnTo>
                  <a:pt x="82689" y="138226"/>
                </a:lnTo>
                <a:lnTo>
                  <a:pt x="82664" y="138087"/>
                </a:lnTo>
                <a:lnTo>
                  <a:pt x="83959" y="136817"/>
                </a:lnTo>
                <a:lnTo>
                  <a:pt x="84670" y="135547"/>
                </a:lnTo>
                <a:lnTo>
                  <a:pt x="84950" y="136817"/>
                </a:lnTo>
                <a:lnTo>
                  <a:pt x="85432" y="136817"/>
                </a:lnTo>
                <a:lnTo>
                  <a:pt x="85598" y="135547"/>
                </a:lnTo>
                <a:lnTo>
                  <a:pt x="87325" y="135547"/>
                </a:lnTo>
                <a:lnTo>
                  <a:pt x="87947" y="134277"/>
                </a:lnTo>
                <a:lnTo>
                  <a:pt x="89408" y="133007"/>
                </a:lnTo>
                <a:close/>
              </a:path>
              <a:path w="233044" h="154940">
                <a:moveTo>
                  <a:pt x="89484" y="42303"/>
                </a:moveTo>
                <a:lnTo>
                  <a:pt x="89369" y="42164"/>
                </a:lnTo>
                <a:lnTo>
                  <a:pt x="89192" y="42037"/>
                </a:lnTo>
                <a:lnTo>
                  <a:pt x="89192" y="42164"/>
                </a:lnTo>
                <a:lnTo>
                  <a:pt x="89344" y="42202"/>
                </a:lnTo>
                <a:lnTo>
                  <a:pt x="89484" y="42303"/>
                </a:lnTo>
                <a:close/>
              </a:path>
              <a:path w="233044" h="154940">
                <a:moveTo>
                  <a:pt x="89890" y="131737"/>
                </a:moveTo>
                <a:lnTo>
                  <a:pt x="89839" y="131559"/>
                </a:lnTo>
                <a:lnTo>
                  <a:pt x="89763" y="131737"/>
                </a:lnTo>
                <a:lnTo>
                  <a:pt x="89890" y="131737"/>
                </a:lnTo>
                <a:close/>
              </a:path>
              <a:path w="233044" h="154940">
                <a:moveTo>
                  <a:pt x="90335" y="130467"/>
                </a:moveTo>
                <a:lnTo>
                  <a:pt x="89979" y="131229"/>
                </a:lnTo>
                <a:lnTo>
                  <a:pt x="89890" y="131737"/>
                </a:lnTo>
                <a:lnTo>
                  <a:pt x="90246" y="131737"/>
                </a:lnTo>
                <a:lnTo>
                  <a:pt x="90335" y="130467"/>
                </a:lnTo>
                <a:close/>
              </a:path>
              <a:path w="233044" h="154940">
                <a:moveTo>
                  <a:pt x="91313" y="44729"/>
                </a:moveTo>
                <a:lnTo>
                  <a:pt x="91160" y="44107"/>
                </a:lnTo>
                <a:lnTo>
                  <a:pt x="90779" y="44107"/>
                </a:lnTo>
                <a:lnTo>
                  <a:pt x="91313" y="44729"/>
                </a:lnTo>
                <a:close/>
              </a:path>
              <a:path w="233044" h="154940">
                <a:moveTo>
                  <a:pt x="91897" y="45377"/>
                </a:moveTo>
                <a:lnTo>
                  <a:pt x="91313" y="44729"/>
                </a:lnTo>
                <a:lnTo>
                  <a:pt x="91490" y="45377"/>
                </a:lnTo>
                <a:lnTo>
                  <a:pt x="91897" y="45377"/>
                </a:lnTo>
                <a:close/>
              </a:path>
              <a:path w="233044" h="154940">
                <a:moveTo>
                  <a:pt x="94018" y="58915"/>
                </a:moveTo>
                <a:lnTo>
                  <a:pt x="93687" y="56807"/>
                </a:lnTo>
                <a:lnTo>
                  <a:pt x="92760" y="56807"/>
                </a:lnTo>
                <a:lnTo>
                  <a:pt x="94018" y="58915"/>
                </a:lnTo>
                <a:close/>
              </a:path>
              <a:path w="233044" h="154940">
                <a:moveTo>
                  <a:pt x="94272" y="59347"/>
                </a:moveTo>
                <a:lnTo>
                  <a:pt x="94018" y="58915"/>
                </a:lnTo>
                <a:lnTo>
                  <a:pt x="94081" y="59347"/>
                </a:lnTo>
                <a:lnTo>
                  <a:pt x="94272" y="59347"/>
                </a:lnTo>
                <a:close/>
              </a:path>
              <a:path w="233044" h="154940">
                <a:moveTo>
                  <a:pt x="95681" y="124117"/>
                </a:moveTo>
                <a:lnTo>
                  <a:pt x="94792" y="124117"/>
                </a:lnTo>
                <a:lnTo>
                  <a:pt x="95123" y="122847"/>
                </a:lnTo>
                <a:lnTo>
                  <a:pt x="93738" y="122847"/>
                </a:lnTo>
                <a:lnTo>
                  <a:pt x="92989" y="122847"/>
                </a:lnTo>
                <a:lnTo>
                  <a:pt x="92113" y="124117"/>
                </a:lnTo>
                <a:lnTo>
                  <a:pt x="91376" y="125387"/>
                </a:lnTo>
                <a:lnTo>
                  <a:pt x="91046" y="126657"/>
                </a:lnTo>
                <a:lnTo>
                  <a:pt x="91630" y="126657"/>
                </a:lnTo>
                <a:lnTo>
                  <a:pt x="88468" y="127927"/>
                </a:lnTo>
                <a:lnTo>
                  <a:pt x="88315" y="130530"/>
                </a:lnTo>
                <a:lnTo>
                  <a:pt x="88950" y="131711"/>
                </a:lnTo>
                <a:lnTo>
                  <a:pt x="89255" y="130467"/>
                </a:lnTo>
                <a:lnTo>
                  <a:pt x="89141" y="131648"/>
                </a:lnTo>
                <a:lnTo>
                  <a:pt x="89573" y="130467"/>
                </a:lnTo>
                <a:lnTo>
                  <a:pt x="89839" y="131559"/>
                </a:lnTo>
                <a:lnTo>
                  <a:pt x="89979" y="131229"/>
                </a:lnTo>
                <a:lnTo>
                  <a:pt x="90131" y="130467"/>
                </a:lnTo>
                <a:lnTo>
                  <a:pt x="90335" y="130467"/>
                </a:lnTo>
                <a:lnTo>
                  <a:pt x="91135" y="130467"/>
                </a:lnTo>
                <a:lnTo>
                  <a:pt x="91440" y="129197"/>
                </a:lnTo>
                <a:lnTo>
                  <a:pt x="92316" y="127927"/>
                </a:lnTo>
                <a:lnTo>
                  <a:pt x="92163" y="129197"/>
                </a:lnTo>
                <a:lnTo>
                  <a:pt x="92773" y="129197"/>
                </a:lnTo>
                <a:lnTo>
                  <a:pt x="93548" y="127927"/>
                </a:lnTo>
                <a:lnTo>
                  <a:pt x="93040" y="127927"/>
                </a:lnTo>
                <a:lnTo>
                  <a:pt x="93268" y="126657"/>
                </a:lnTo>
                <a:lnTo>
                  <a:pt x="93548" y="127927"/>
                </a:lnTo>
                <a:lnTo>
                  <a:pt x="93789" y="127927"/>
                </a:lnTo>
                <a:lnTo>
                  <a:pt x="93980" y="126657"/>
                </a:lnTo>
                <a:lnTo>
                  <a:pt x="95681" y="124117"/>
                </a:lnTo>
                <a:close/>
              </a:path>
              <a:path w="233044" h="154940">
                <a:moveTo>
                  <a:pt x="98005" y="70777"/>
                </a:moveTo>
                <a:close/>
              </a:path>
              <a:path w="233044" h="154940">
                <a:moveTo>
                  <a:pt x="98234" y="107581"/>
                </a:moveTo>
                <a:close/>
              </a:path>
              <a:path w="233044" h="154940">
                <a:moveTo>
                  <a:pt x="98437" y="73444"/>
                </a:moveTo>
                <a:lnTo>
                  <a:pt x="98412" y="73317"/>
                </a:lnTo>
                <a:lnTo>
                  <a:pt x="98259" y="73317"/>
                </a:lnTo>
                <a:lnTo>
                  <a:pt x="98437" y="73444"/>
                </a:lnTo>
                <a:close/>
              </a:path>
              <a:path w="233044" h="154940">
                <a:moveTo>
                  <a:pt x="99225" y="105486"/>
                </a:moveTo>
                <a:lnTo>
                  <a:pt x="99212" y="104419"/>
                </a:lnTo>
                <a:lnTo>
                  <a:pt x="98767" y="105054"/>
                </a:lnTo>
                <a:lnTo>
                  <a:pt x="99225" y="105486"/>
                </a:lnTo>
                <a:close/>
              </a:path>
              <a:path w="233044" h="154940">
                <a:moveTo>
                  <a:pt x="99339" y="106337"/>
                </a:moveTo>
                <a:lnTo>
                  <a:pt x="98513" y="106337"/>
                </a:lnTo>
                <a:lnTo>
                  <a:pt x="98234" y="107581"/>
                </a:lnTo>
                <a:lnTo>
                  <a:pt x="99339" y="106337"/>
                </a:lnTo>
                <a:close/>
              </a:path>
              <a:path w="233044" h="154940">
                <a:moveTo>
                  <a:pt x="100215" y="101257"/>
                </a:moveTo>
                <a:lnTo>
                  <a:pt x="99847" y="101257"/>
                </a:lnTo>
                <a:lnTo>
                  <a:pt x="99479" y="102527"/>
                </a:lnTo>
                <a:lnTo>
                  <a:pt x="100215" y="101257"/>
                </a:lnTo>
                <a:close/>
              </a:path>
              <a:path w="233044" h="154940">
                <a:moveTo>
                  <a:pt x="100215" y="87287"/>
                </a:moveTo>
                <a:lnTo>
                  <a:pt x="99555" y="87287"/>
                </a:lnTo>
                <a:lnTo>
                  <a:pt x="99822" y="88557"/>
                </a:lnTo>
                <a:lnTo>
                  <a:pt x="100215" y="87287"/>
                </a:lnTo>
                <a:close/>
              </a:path>
              <a:path w="233044" h="154940">
                <a:moveTo>
                  <a:pt x="100291" y="101130"/>
                </a:moveTo>
                <a:lnTo>
                  <a:pt x="100215" y="101257"/>
                </a:lnTo>
                <a:lnTo>
                  <a:pt x="100291" y="101130"/>
                </a:lnTo>
                <a:close/>
              </a:path>
              <a:path w="233044" h="154940">
                <a:moveTo>
                  <a:pt x="100863" y="92189"/>
                </a:moveTo>
                <a:lnTo>
                  <a:pt x="100749" y="91821"/>
                </a:lnTo>
                <a:lnTo>
                  <a:pt x="100634" y="92265"/>
                </a:lnTo>
                <a:lnTo>
                  <a:pt x="100609" y="92633"/>
                </a:lnTo>
                <a:lnTo>
                  <a:pt x="100685" y="92976"/>
                </a:lnTo>
                <a:lnTo>
                  <a:pt x="100736" y="92608"/>
                </a:lnTo>
                <a:lnTo>
                  <a:pt x="100863" y="92189"/>
                </a:lnTo>
                <a:close/>
              </a:path>
              <a:path w="233044" h="154940">
                <a:moveTo>
                  <a:pt x="100901" y="112090"/>
                </a:moveTo>
                <a:lnTo>
                  <a:pt x="100571" y="112763"/>
                </a:lnTo>
                <a:lnTo>
                  <a:pt x="100761" y="112852"/>
                </a:lnTo>
                <a:lnTo>
                  <a:pt x="100901" y="112090"/>
                </a:lnTo>
                <a:close/>
              </a:path>
              <a:path w="233044" h="154940">
                <a:moveTo>
                  <a:pt x="100926" y="93789"/>
                </a:moveTo>
                <a:lnTo>
                  <a:pt x="100825" y="93522"/>
                </a:lnTo>
                <a:lnTo>
                  <a:pt x="100749" y="93243"/>
                </a:lnTo>
                <a:lnTo>
                  <a:pt x="100685" y="92976"/>
                </a:lnTo>
                <a:lnTo>
                  <a:pt x="100609" y="93408"/>
                </a:lnTo>
                <a:lnTo>
                  <a:pt x="100584" y="93751"/>
                </a:lnTo>
                <a:lnTo>
                  <a:pt x="100926" y="93789"/>
                </a:lnTo>
                <a:close/>
              </a:path>
              <a:path w="233044" h="154940">
                <a:moveTo>
                  <a:pt x="101130" y="68135"/>
                </a:moveTo>
                <a:lnTo>
                  <a:pt x="101041" y="66967"/>
                </a:lnTo>
                <a:lnTo>
                  <a:pt x="100863" y="67754"/>
                </a:lnTo>
                <a:lnTo>
                  <a:pt x="101130" y="68135"/>
                </a:lnTo>
                <a:close/>
              </a:path>
              <a:path w="233044" h="154940">
                <a:moveTo>
                  <a:pt x="101206" y="68237"/>
                </a:moveTo>
                <a:close/>
              </a:path>
              <a:path w="233044" h="154940">
                <a:moveTo>
                  <a:pt x="101219" y="61887"/>
                </a:moveTo>
                <a:lnTo>
                  <a:pt x="100228" y="60617"/>
                </a:lnTo>
                <a:lnTo>
                  <a:pt x="100063" y="60617"/>
                </a:lnTo>
                <a:lnTo>
                  <a:pt x="99174" y="59347"/>
                </a:lnTo>
                <a:lnTo>
                  <a:pt x="99618" y="60617"/>
                </a:lnTo>
                <a:lnTo>
                  <a:pt x="100431" y="61887"/>
                </a:lnTo>
                <a:lnTo>
                  <a:pt x="101219" y="61887"/>
                </a:lnTo>
                <a:close/>
              </a:path>
              <a:path w="233044" h="154940">
                <a:moveTo>
                  <a:pt x="101574" y="68021"/>
                </a:moveTo>
                <a:lnTo>
                  <a:pt x="101561" y="67551"/>
                </a:lnTo>
                <a:lnTo>
                  <a:pt x="101536" y="67741"/>
                </a:lnTo>
                <a:lnTo>
                  <a:pt x="101549" y="67894"/>
                </a:lnTo>
                <a:lnTo>
                  <a:pt x="101574" y="68021"/>
                </a:lnTo>
                <a:close/>
              </a:path>
              <a:path w="233044" h="154940">
                <a:moveTo>
                  <a:pt x="103327" y="99987"/>
                </a:moveTo>
                <a:lnTo>
                  <a:pt x="103314" y="99441"/>
                </a:lnTo>
                <a:lnTo>
                  <a:pt x="102958" y="99987"/>
                </a:lnTo>
                <a:lnTo>
                  <a:pt x="103327" y="99987"/>
                </a:lnTo>
                <a:close/>
              </a:path>
              <a:path w="233044" h="154940">
                <a:moveTo>
                  <a:pt x="103339" y="72047"/>
                </a:moveTo>
                <a:lnTo>
                  <a:pt x="103251" y="71285"/>
                </a:lnTo>
                <a:lnTo>
                  <a:pt x="103124" y="72047"/>
                </a:lnTo>
                <a:lnTo>
                  <a:pt x="103339" y="72047"/>
                </a:lnTo>
                <a:close/>
              </a:path>
              <a:path w="233044" h="154940">
                <a:moveTo>
                  <a:pt x="103339" y="70777"/>
                </a:moveTo>
                <a:lnTo>
                  <a:pt x="103200" y="70777"/>
                </a:lnTo>
                <a:lnTo>
                  <a:pt x="103251" y="71285"/>
                </a:lnTo>
                <a:lnTo>
                  <a:pt x="103339" y="70777"/>
                </a:lnTo>
                <a:close/>
              </a:path>
              <a:path w="233044" h="154940">
                <a:moveTo>
                  <a:pt x="103784" y="98717"/>
                </a:moveTo>
                <a:lnTo>
                  <a:pt x="103314" y="98717"/>
                </a:lnTo>
                <a:lnTo>
                  <a:pt x="103314" y="99441"/>
                </a:lnTo>
                <a:lnTo>
                  <a:pt x="103784" y="98717"/>
                </a:lnTo>
                <a:close/>
              </a:path>
              <a:path w="233044" h="154940">
                <a:moveTo>
                  <a:pt x="103860" y="75857"/>
                </a:moveTo>
                <a:lnTo>
                  <a:pt x="103708" y="75336"/>
                </a:lnTo>
                <a:lnTo>
                  <a:pt x="103733" y="75857"/>
                </a:lnTo>
                <a:lnTo>
                  <a:pt x="103860" y="75857"/>
                </a:lnTo>
                <a:close/>
              </a:path>
              <a:path w="233044" h="154940">
                <a:moveTo>
                  <a:pt x="103886" y="100838"/>
                </a:moveTo>
                <a:lnTo>
                  <a:pt x="103873" y="99542"/>
                </a:lnTo>
                <a:lnTo>
                  <a:pt x="103847" y="100495"/>
                </a:lnTo>
                <a:lnTo>
                  <a:pt x="103886" y="100838"/>
                </a:lnTo>
                <a:close/>
              </a:path>
              <a:path w="233044" h="154940">
                <a:moveTo>
                  <a:pt x="104635" y="94907"/>
                </a:moveTo>
                <a:lnTo>
                  <a:pt x="103162" y="94907"/>
                </a:lnTo>
                <a:lnTo>
                  <a:pt x="103555" y="93637"/>
                </a:lnTo>
                <a:lnTo>
                  <a:pt x="102616" y="93637"/>
                </a:lnTo>
                <a:lnTo>
                  <a:pt x="102374" y="92367"/>
                </a:lnTo>
                <a:lnTo>
                  <a:pt x="102450" y="91097"/>
                </a:lnTo>
                <a:lnTo>
                  <a:pt x="103682" y="91097"/>
                </a:lnTo>
                <a:lnTo>
                  <a:pt x="103606" y="92367"/>
                </a:lnTo>
                <a:lnTo>
                  <a:pt x="103746" y="92367"/>
                </a:lnTo>
                <a:lnTo>
                  <a:pt x="104013" y="91097"/>
                </a:lnTo>
                <a:lnTo>
                  <a:pt x="103949" y="89827"/>
                </a:lnTo>
                <a:lnTo>
                  <a:pt x="104051" y="89014"/>
                </a:lnTo>
                <a:lnTo>
                  <a:pt x="103949" y="89827"/>
                </a:lnTo>
                <a:lnTo>
                  <a:pt x="104381" y="89827"/>
                </a:lnTo>
                <a:lnTo>
                  <a:pt x="104152" y="88671"/>
                </a:lnTo>
                <a:lnTo>
                  <a:pt x="103797" y="87287"/>
                </a:lnTo>
                <a:lnTo>
                  <a:pt x="104025" y="86017"/>
                </a:lnTo>
                <a:lnTo>
                  <a:pt x="103581" y="86017"/>
                </a:lnTo>
                <a:lnTo>
                  <a:pt x="103720" y="84747"/>
                </a:lnTo>
                <a:lnTo>
                  <a:pt x="103860" y="83477"/>
                </a:lnTo>
                <a:lnTo>
                  <a:pt x="103047" y="84747"/>
                </a:lnTo>
                <a:lnTo>
                  <a:pt x="102831" y="83477"/>
                </a:lnTo>
                <a:lnTo>
                  <a:pt x="103136" y="82207"/>
                </a:lnTo>
                <a:lnTo>
                  <a:pt x="103797" y="83477"/>
                </a:lnTo>
                <a:lnTo>
                  <a:pt x="103327" y="82207"/>
                </a:lnTo>
                <a:lnTo>
                  <a:pt x="103505" y="80937"/>
                </a:lnTo>
                <a:lnTo>
                  <a:pt x="104241" y="82207"/>
                </a:lnTo>
                <a:lnTo>
                  <a:pt x="103606" y="80937"/>
                </a:lnTo>
                <a:lnTo>
                  <a:pt x="104317" y="78397"/>
                </a:lnTo>
                <a:lnTo>
                  <a:pt x="104457" y="78397"/>
                </a:lnTo>
                <a:lnTo>
                  <a:pt x="104381" y="77127"/>
                </a:lnTo>
                <a:lnTo>
                  <a:pt x="103898" y="78397"/>
                </a:lnTo>
                <a:lnTo>
                  <a:pt x="103949" y="77127"/>
                </a:lnTo>
                <a:lnTo>
                  <a:pt x="102908" y="77127"/>
                </a:lnTo>
                <a:lnTo>
                  <a:pt x="102755" y="77127"/>
                </a:lnTo>
                <a:lnTo>
                  <a:pt x="102870" y="75806"/>
                </a:lnTo>
                <a:lnTo>
                  <a:pt x="102908" y="77127"/>
                </a:lnTo>
                <a:lnTo>
                  <a:pt x="103505" y="74587"/>
                </a:lnTo>
                <a:lnTo>
                  <a:pt x="103708" y="75336"/>
                </a:lnTo>
                <a:lnTo>
                  <a:pt x="103682" y="74587"/>
                </a:lnTo>
                <a:lnTo>
                  <a:pt x="103911" y="74587"/>
                </a:lnTo>
                <a:lnTo>
                  <a:pt x="104076" y="73317"/>
                </a:lnTo>
                <a:lnTo>
                  <a:pt x="104254" y="72047"/>
                </a:lnTo>
                <a:lnTo>
                  <a:pt x="103035" y="73317"/>
                </a:lnTo>
                <a:lnTo>
                  <a:pt x="102870" y="72682"/>
                </a:lnTo>
                <a:lnTo>
                  <a:pt x="102870" y="75793"/>
                </a:lnTo>
                <a:lnTo>
                  <a:pt x="102209" y="74587"/>
                </a:lnTo>
                <a:lnTo>
                  <a:pt x="102857" y="74587"/>
                </a:lnTo>
                <a:lnTo>
                  <a:pt x="102870" y="75793"/>
                </a:lnTo>
                <a:lnTo>
                  <a:pt x="102870" y="72682"/>
                </a:lnTo>
                <a:lnTo>
                  <a:pt x="102704" y="72047"/>
                </a:lnTo>
                <a:lnTo>
                  <a:pt x="102196" y="70777"/>
                </a:lnTo>
                <a:lnTo>
                  <a:pt x="102260" y="69507"/>
                </a:lnTo>
                <a:lnTo>
                  <a:pt x="101676" y="69507"/>
                </a:lnTo>
                <a:lnTo>
                  <a:pt x="101574" y="68237"/>
                </a:lnTo>
                <a:lnTo>
                  <a:pt x="101600" y="69507"/>
                </a:lnTo>
                <a:lnTo>
                  <a:pt x="101168" y="69507"/>
                </a:lnTo>
                <a:lnTo>
                  <a:pt x="101079" y="68237"/>
                </a:lnTo>
                <a:lnTo>
                  <a:pt x="100761" y="68237"/>
                </a:lnTo>
                <a:lnTo>
                  <a:pt x="100863" y="67754"/>
                </a:lnTo>
                <a:lnTo>
                  <a:pt x="100342" y="66967"/>
                </a:lnTo>
                <a:lnTo>
                  <a:pt x="101320" y="65697"/>
                </a:lnTo>
                <a:lnTo>
                  <a:pt x="100520" y="64427"/>
                </a:lnTo>
                <a:lnTo>
                  <a:pt x="100584" y="63157"/>
                </a:lnTo>
                <a:lnTo>
                  <a:pt x="101206" y="64427"/>
                </a:lnTo>
                <a:lnTo>
                  <a:pt x="101206" y="63157"/>
                </a:lnTo>
                <a:lnTo>
                  <a:pt x="100215" y="61887"/>
                </a:lnTo>
                <a:lnTo>
                  <a:pt x="100431" y="61887"/>
                </a:lnTo>
                <a:lnTo>
                  <a:pt x="99136" y="60617"/>
                </a:lnTo>
                <a:lnTo>
                  <a:pt x="99352" y="61620"/>
                </a:lnTo>
                <a:lnTo>
                  <a:pt x="99415" y="61887"/>
                </a:lnTo>
                <a:lnTo>
                  <a:pt x="99504" y="62077"/>
                </a:lnTo>
                <a:lnTo>
                  <a:pt x="99555" y="61887"/>
                </a:lnTo>
                <a:lnTo>
                  <a:pt x="99580" y="62217"/>
                </a:lnTo>
                <a:lnTo>
                  <a:pt x="99695" y="61887"/>
                </a:lnTo>
                <a:lnTo>
                  <a:pt x="99593" y="62242"/>
                </a:lnTo>
                <a:lnTo>
                  <a:pt x="99504" y="62090"/>
                </a:lnTo>
                <a:lnTo>
                  <a:pt x="99466" y="62242"/>
                </a:lnTo>
                <a:lnTo>
                  <a:pt x="99352" y="61620"/>
                </a:lnTo>
                <a:lnTo>
                  <a:pt x="98132" y="60617"/>
                </a:lnTo>
                <a:lnTo>
                  <a:pt x="98171" y="59347"/>
                </a:lnTo>
                <a:lnTo>
                  <a:pt x="99174" y="59347"/>
                </a:lnTo>
                <a:lnTo>
                  <a:pt x="99402" y="59347"/>
                </a:lnTo>
                <a:lnTo>
                  <a:pt x="99199" y="56807"/>
                </a:lnTo>
                <a:lnTo>
                  <a:pt x="97447" y="55537"/>
                </a:lnTo>
                <a:lnTo>
                  <a:pt x="97015" y="54267"/>
                </a:lnTo>
                <a:lnTo>
                  <a:pt x="96596" y="52997"/>
                </a:lnTo>
                <a:lnTo>
                  <a:pt x="96761" y="54267"/>
                </a:lnTo>
                <a:lnTo>
                  <a:pt x="96139" y="54267"/>
                </a:lnTo>
                <a:lnTo>
                  <a:pt x="95999" y="52997"/>
                </a:lnTo>
                <a:lnTo>
                  <a:pt x="95389" y="51727"/>
                </a:lnTo>
                <a:lnTo>
                  <a:pt x="95516" y="51727"/>
                </a:lnTo>
                <a:lnTo>
                  <a:pt x="94818" y="49187"/>
                </a:lnTo>
                <a:lnTo>
                  <a:pt x="93929" y="49187"/>
                </a:lnTo>
                <a:lnTo>
                  <a:pt x="93802" y="47917"/>
                </a:lnTo>
                <a:lnTo>
                  <a:pt x="92811" y="46647"/>
                </a:lnTo>
                <a:lnTo>
                  <a:pt x="91465" y="46647"/>
                </a:lnTo>
                <a:lnTo>
                  <a:pt x="90360" y="45377"/>
                </a:lnTo>
                <a:lnTo>
                  <a:pt x="91109" y="45377"/>
                </a:lnTo>
                <a:lnTo>
                  <a:pt x="90779" y="44107"/>
                </a:lnTo>
                <a:lnTo>
                  <a:pt x="89319" y="44107"/>
                </a:lnTo>
                <a:lnTo>
                  <a:pt x="89204" y="42837"/>
                </a:lnTo>
                <a:lnTo>
                  <a:pt x="88011" y="42837"/>
                </a:lnTo>
                <a:lnTo>
                  <a:pt x="87172" y="41567"/>
                </a:lnTo>
                <a:lnTo>
                  <a:pt x="87249" y="42837"/>
                </a:lnTo>
                <a:lnTo>
                  <a:pt x="86829" y="40297"/>
                </a:lnTo>
                <a:lnTo>
                  <a:pt x="83159" y="37757"/>
                </a:lnTo>
                <a:lnTo>
                  <a:pt x="82473" y="36487"/>
                </a:lnTo>
                <a:lnTo>
                  <a:pt x="80543" y="35217"/>
                </a:lnTo>
                <a:lnTo>
                  <a:pt x="78625" y="33947"/>
                </a:lnTo>
                <a:lnTo>
                  <a:pt x="78943" y="33947"/>
                </a:lnTo>
                <a:lnTo>
                  <a:pt x="77609" y="32677"/>
                </a:lnTo>
                <a:lnTo>
                  <a:pt x="77330" y="33947"/>
                </a:lnTo>
                <a:lnTo>
                  <a:pt x="75793" y="32677"/>
                </a:lnTo>
                <a:lnTo>
                  <a:pt x="75247" y="31407"/>
                </a:lnTo>
                <a:lnTo>
                  <a:pt x="74256" y="31407"/>
                </a:lnTo>
                <a:lnTo>
                  <a:pt x="73380" y="30137"/>
                </a:lnTo>
                <a:lnTo>
                  <a:pt x="73723" y="30137"/>
                </a:lnTo>
                <a:lnTo>
                  <a:pt x="72974" y="28867"/>
                </a:lnTo>
                <a:lnTo>
                  <a:pt x="69659" y="28867"/>
                </a:lnTo>
                <a:lnTo>
                  <a:pt x="69621" y="27597"/>
                </a:lnTo>
                <a:lnTo>
                  <a:pt x="68199" y="28867"/>
                </a:lnTo>
                <a:lnTo>
                  <a:pt x="66014" y="27597"/>
                </a:lnTo>
                <a:lnTo>
                  <a:pt x="65163" y="27597"/>
                </a:lnTo>
                <a:lnTo>
                  <a:pt x="65036" y="26327"/>
                </a:lnTo>
                <a:lnTo>
                  <a:pt x="64287" y="26327"/>
                </a:lnTo>
                <a:lnTo>
                  <a:pt x="64960" y="27597"/>
                </a:lnTo>
                <a:lnTo>
                  <a:pt x="63106" y="27597"/>
                </a:lnTo>
                <a:lnTo>
                  <a:pt x="62128" y="26327"/>
                </a:lnTo>
                <a:lnTo>
                  <a:pt x="63538" y="26327"/>
                </a:lnTo>
                <a:lnTo>
                  <a:pt x="63042" y="25057"/>
                </a:lnTo>
                <a:lnTo>
                  <a:pt x="61734" y="26327"/>
                </a:lnTo>
                <a:lnTo>
                  <a:pt x="61023" y="25057"/>
                </a:lnTo>
                <a:lnTo>
                  <a:pt x="56718" y="25057"/>
                </a:lnTo>
                <a:lnTo>
                  <a:pt x="55321" y="26327"/>
                </a:lnTo>
                <a:lnTo>
                  <a:pt x="55727" y="25057"/>
                </a:lnTo>
                <a:lnTo>
                  <a:pt x="54368" y="25057"/>
                </a:lnTo>
                <a:lnTo>
                  <a:pt x="54089" y="23787"/>
                </a:lnTo>
                <a:lnTo>
                  <a:pt x="53213" y="23787"/>
                </a:lnTo>
                <a:lnTo>
                  <a:pt x="51054" y="25057"/>
                </a:lnTo>
                <a:lnTo>
                  <a:pt x="50063" y="25057"/>
                </a:lnTo>
                <a:lnTo>
                  <a:pt x="51155" y="23787"/>
                </a:lnTo>
                <a:lnTo>
                  <a:pt x="50431" y="23787"/>
                </a:lnTo>
                <a:lnTo>
                  <a:pt x="49542" y="25057"/>
                </a:lnTo>
                <a:lnTo>
                  <a:pt x="47066" y="25057"/>
                </a:lnTo>
                <a:lnTo>
                  <a:pt x="47383" y="22517"/>
                </a:lnTo>
                <a:lnTo>
                  <a:pt x="42722" y="23787"/>
                </a:lnTo>
                <a:lnTo>
                  <a:pt x="41452" y="22517"/>
                </a:lnTo>
                <a:lnTo>
                  <a:pt x="38506" y="23787"/>
                </a:lnTo>
                <a:lnTo>
                  <a:pt x="32194" y="23787"/>
                </a:lnTo>
                <a:lnTo>
                  <a:pt x="33540" y="25057"/>
                </a:lnTo>
                <a:lnTo>
                  <a:pt x="31216" y="23787"/>
                </a:lnTo>
                <a:lnTo>
                  <a:pt x="31572" y="25057"/>
                </a:lnTo>
                <a:lnTo>
                  <a:pt x="28676" y="25057"/>
                </a:lnTo>
                <a:lnTo>
                  <a:pt x="28562" y="23787"/>
                </a:lnTo>
                <a:lnTo>
                  <a:pt x="26835" y="25057"/>
                </a:lnTo>
                <a:lnTo>
                  <a:pt x="27774" y="23787"/>
                </a:lnTo>
                <a:lnTo>
                  <a:pt x="26885" y="23787"/>
                </a:lnTo>
                <a:lnTo>
                  <a:pt x="26085" y="25057"/>
                </a:lnTo>
                <a:lnTo>
                  <a:pt x="26543" y="25057"/>
                </a:lnTo>
                <a:lnTo>
                  <a:pt x="24244" y="26327"/>
                </a:lnTo>
                <a:lnTo>
                  <a:pt x="24333" y="23787"/>
                </a:lnTo>
                <a:lnTo>
                  <a:pt x="22009" y="25057"/>
                </a:lnTo>
                <a:lnTo>
                  <a:pt x="18148" y="25057"/>
                </a:lnTo>
                <a:lnTo>
                  <a:pt x="17081" y="26327"/>
                </a:lnTo>
                <a:lnTo>
                  <a:pt x="14046" y="26327"/>
                </a:lnTo>
                <a:lnTo>
                  <a:pt x="10604" y="27597"/>
                </a:lnTo>
                <a:lnTo>
                  <a:pt x="3517" y="27597"/>
                </a:lnTo>
                <a:lnTo>
                  <a:pt x="0" y="28867"/>
                </a:lnTo>
                <a:lnTo>
                  <a:pt x="1016" y="32677"/>
                </a:lnTo>
                <a:lnTo>
                  <a:pt x="1866" y="33947"/>
                </a:lnTo>
                <a:lnTo>
                  <a:pt x="2209" y="35217"/>
                </a:lnTo>
                <a:lnTo>
                  <a:pt x="1257" y="35217"/>
                </a:lnTo>
                <a:lnTo>
                  <a:pt x="1181" y="39027"/>
                </a:lnTo>
                <a:lnTo>
                  <a:pt x="1041" y="39027"/>
                </a:lnTo>
                <a:lnTo>
                  <a:pt x="1295" y="42837"/>
                </a:lnTo>
                <a:lnTo>
                  <a:pt x="2476" y="44107"/>
                </a:lnTo>
                <a:lnTo>
                  <a:pt x="3213" y="47917"/>
                </a:lnTo>
                <a:lnTo>
                  <a:pt x="2387" y="49187"/>
                </a:lnTo>
                <a:lnTo>
                  <a:pt x="3530" y="54267"/>
                </a:lnTo>
                <a:lnTo>
                  <a:pt x="3302" y="56807"/>
                </a:lnTo>
                <a:lnTo>
                  <a:pt x="4064" y="56807"/>
                </a:lnTo>
                <a:lnTo>
                  <a:pt x="4102" y="59347"/>
                </a:lnTo>
                <a:lnTo>
                  <a:pt x="3416" y="60617"/>
                </a:lnTo>
                <a:lnTo>
                  <a:pt x="3708" y="61620"/>
                </a:lnTo>
                <a:lnTo>
                  <a:pt x="3810" y="62077"/>
                </a:lnTo>
                <a:lnTo>
                  <a:pt x="3924" y="63157"/>
                </a:lnTo>
                <a:lnTo>
                  <a:pt x="5092" y="63157"/>
                </a:lnTo>
                <a:lnTo>
                  <a:pt x="3771" y="65697"/>
                </a:lnTo>
                <a:lnTo>
                  <a:pt x="6616" y="70777"/>
                </a:lnTo>
                <a:lnTo>
                  <a:pt x="5321" y="73317"/>
                </a:lnTo>
                <a:lnTo>
                  <a:pt x="5689" y="73317"/>
                </a:lnTo>
                <a:lnTo>
                  <a:pt x="5778" y="74587"/>
                </a:lnTo>
                <a:lnTo>
                  <a:pt x="5537" y="74587"/>
                </a:lnTo>
                <a:lnTo>
                  <a:pt x="5651" y="78397"/>
                </a:lnTo>
                <a:lnTo>
                  <a:pt x="6083" y="80937"/>
                </a:lnTo>
                <a:lnTo>
                  <a:pt x="5588" y="79667"/>
                </a:lnTo>
                <a:lnTo>
                  <a:pt x="5702" y="82207"/>
                </a:lnTo>
                <a:lnTo>
                  <a:pt x="7569" y="82207"/>
                </a:lnTo>
                <a:lnTo>
                  <a:pt x="7747" y="83477"/>
                </a:lnTo>
                <a:lnTo>
                  <a:pt x="6870" y="83477"/>
                </a:lnTo>
                <a:lnTo>
                  <a:pt x="7175" y="86017"/>
                </a:lnTo>
                <a:lnTo>
                  <a:pt x="6654" y="88557"/>
                </a:lnTo>
                <a:lnTo>
                  <a:pt x="7772" y="91097"/>
                </a:lnTo>
                <a:lnTo>
                  <a:pt x="7277" y="91097"/>
                </a:lnTo>
                <a:lnTo>
                  <a:pt x="7277" y="93637"/>
                </a:lnTo>
                <a:lnTo>
                  <a:pt x="7175" y="94907"/>
                </a:lnTo>
                <a:lnTo>
                  <a:pt x="7569" y="94907"/>
                </a:lnTo>
                <a:lnTo>
                  <a:pt x="9118" y="98717"/>
                </a:lnTo>
                <a:lnTo>
                  <a:pt x="8483" y="98717"/>
                </a:lnTo>
                <a:lnTo>
                  <a:pt x="9385" y="99987"/>
                </a:lnTo>
                <a:lnTo>
                  <a:pt x="9601" y="99987"/>
                </a:lnTo>
                <a:lnTo>
                  <a:pt x="9994" y="101257"/>
                </a:lnTo>
                <a:lnTo>
                  <a:pt x="9652" y="101257"/>
                </a:lnTo>
                <a:lnTo>
                  <a:pt x="9474" y="102527"/>
                </a:lnTo>
                <a:lnTo>
                  <a:pt x="10337" y="101257"/>
                </a:lnTo>
                <a:lnTo>
                  <a:pt x="10185" y="103797"/>
                </a:lnTo>
                <a:lnTo>
                  <a:pt x="9728" y="102527"/>
                </a:lnTo>
                <a:lnTo>
                  <a:pt x="9842" y="103797"/>
                </a:lnTo>
                <a:lnTo>
                  <a:pt x="10033" y="103797"/>
                </a:lnTo>
                <a:lnTo>
                  <a:pt x="10566" y="105067"/>
                </a:lnTo>
                <a:lnTo>
                  <a:pt x="10896" y="105067"/>
                </a:lnTo>
                <a:lnTo>
                  <a:pt x="10693" y="107607"/>
                </a:lnTo>
                <a:lnTo>
                  <a:pt x="11036" y="107607"/>
                </a:lnTo>
                <a:lnTo>
                  <a:pt x="10972" y="108877"/>
                </a:lnTo>
                <a:lnTo>
                  <a:pt x="10541" y="108877"/>
                </a:lnTo>
                <a:lnTo>
                  <a:pt x="10452" y="110147"/>
                </a:lnTo>
                <a:lnTo>
                  <a:pt x="10045" y="110147"/>
                </a:lnTo>
                <a:lnTo>
                  <a:pt x="10071" y="111417"/>
                </a:lnTo>
                <a:lnTo>
                  <a:pt x="10363" y="111417"/>
                </a:lnTo>
                <a:lnTo>
                  <a:pt x="10642" y="111417"/>
                </a:lnTo>
                <a:lnTo>
                  <a:pt x="11607" y="111417"/>
                </a:lnTo>
                <a:lnTo>
                  <a:pt x="11176" y="113957"/>
                </a:lnTo>
                <a:lnTo>
                  <a:pt x="10947" y="113957"/>
                </a:lnTo>
                <a:lnTo>
                  <a:pt x="10947" y="119037"/>
                </a:lnTo>
                <a:lnTo>
                  <a:pt x="10706" y="117767"/>
                </a:lnTo>
                <a:lnTo>
                  <a:pt x="10871" y="117767"/>
                </a:lnTo>
                <a:lnTo>
                  <a:pt x="10947" y="119037"/>
                </a:lnTo>
                <a:lnTo>
                  <a:pt x="10947" y="113957"/>
                </a:lnTo>
                <a:lnTo>
                  <a:pt x="10782" y="115227"/>
                </a:lnTo>
                <a:lnTo>
                  <a:pt x="10502" y="115227"/>
                </a:lnTo>
                <a:lnTo>
                  <a:pt x="10579" y="116497"/>
                </a:lnTo>
                <a:lnTo>
                  <a:pt x="10668" y="117767"/>
                </a:lnTo>
                <a:lnTo>
                  <a:pt x="10223" y="117767"/>
                </a:lnTo>
                <a:lnTo>
                  <a:pt x="10604" y="119037"/>
                </a:lnTo>
                <a:lnTo>
                  <a:pt x="10655" y="120307"/>
                </a:lnTo>
                <a:lnTo>
                  <a:pt x="11264" y="119037"/>
                </a:lnTo>
                <a:lnTo>
                  <a:pt x="11264" y="120307"/>
                </a:lnTo>
                <a:lnTo>
                  <a:pt x="11557" y="119405"/>
                </a:lnTo>
                <a:lnTo>
                  <a:pt x="11518" y="119037"/>
                </a:lnTo>
                <a:lnTo>
                  <a:pt x="11239" y="116497"/>
                </a:lnTo>
                <a:lnTo>
                  <a:pt x="11607" y="117767"/>
                </a:lnTo>
                <a:lnTo>
                  <a:pt x="11938" y="117767"/>
                </a:lnTo>
                <a:lnTo>
                  <a:pt x="11684" y="119037"/>
                </a:lnTo>
                <a:lnTo>
                  <a:pt x="12776" y="120307"/>
                </a:lnTo>
                <a:lnTo>
                  <a:pt x="12039" y="120307"/>
                </a:lnTo>
                <a:lnTo>
                  <a:pt x="11785" y="122847"/>
                </a:lnTo>
                <a:lnTo>
                  <a:pt x="11290" y="122847"/>
                </a:lnTo>
                <a:lnTo>
                  <a:pt x="11874" y="125387"/>
                </a:lnTo>
                <a:lnTo>
                  <a:pt x="12077" y="127927"/>
                </a:lnTo>
                <a:lnTo>
                  <a:pt x="13373" y="129197"/>
                </a:lnTo>
                <a:lnTo>
                  <a:pt x="13131" y="129197"/>
                </a:lnTo>
                <a:lnTo>
                  <a:pt x="13030" y="130467"/>
                </a:lnTo>
                <a:lnTo>
                  <a:pt x="13119" y="133007"/>
                </a:lnTo>
                <a:lnTo>
                  <a:pt x="13296" y="133007"/>
                </a:lnTo>
                <a:lnTo>
                  <a:pt x="13487" y="134277"/>
                </a:lnTo>
                <a:lnTo>
                  <a:pt x="13208" y="134277"/>
                </a:lnTo>
                <a:lnTo>
                  <a:pt x="12395" y="138087"/>
                </a:lnTo>
                <a:lnTo>
                  <a:pt x="16014" y="140627"/>
                </a:lnTo>
                <a:lnTo>
                  <a:pt x="14884" y="144437"/>
                </a:lnTo>
                <a:lnTo>
                  <a:pt x="15113" y="144437"/>
                </a:lnTo>
                <a:lnTo>
                  <a:pt x="15062" y="148386"/>
                </a:lnTo>
                <a:lnTo>
                  <a:pt x="15748" y="150787"/>
                </a:lnTo>
                <a:lnTo>
                  <a:pt x="16357" y="154597"/>
                </a:lnTo>
                <a:lnTo>
                  <a:pt x="25171" y="154597"/>
                </a:lnTo>
                <a:lnTo>
                  <a:pt x="26009" y="153327"/>
                </a:lnTo>
                <a:lnTo>
                  <a:pt x="26390" y="154597"/>
                </a:lnTo>
                <a:lnTo>
                  <a:pt x="27813" y="153327"/>
                </a:lnTo>
                <a:lnTo>
                  <a:pt x="29883" y="153327"/>
                </a:lnTo>
                <a:lnTo>
                  <a:pt x="31699" y="154597"/>
                </a:lnTo>
                <a:lnTo>
                  <a:pt x="34277" y="153327"/>
                </a:lnTo>
                <a:lnTo>
                  <a:pt x="34861" y="153327"/>
                </a:lnTo>
                <a:lnTo>
                  <a:pt x="36931" y="152057"/>
                </a:lnTo>
                <a:lnTo>
                  <a:pt x="36830" y="153327"/>
                </a:lnTo>
                <a:lnTo>
                  <a:pt x="37096" y="152057"/>
                </a:lnTo>
                <a:lnTo>
                  <a:pt x="37490" y="152057"/>
                </a:lnTo>
                <a:lnTo>
                  <a:pt x="37566" y="153327"/>
                </a:lnTo>
                <a:lnTo>
                  <a:pt x="39890" y="152057"/>
                </a:lnTo>
                <a:lnTo>
                  <a:pt x="41757" y="152057"/>
                </a:lnTo>
                <a:lnTo>
                  <a:pt x="39751" y="153327"/>
                </a:lnTo>
                <a:lnTo>
                  <a:pt x="43446" y="153327"/>
                </a:lnTo>
                <a:lnTo>
                  <a:pt x="45199" y="152057"/>
                </a:lnTo>
                <a:lnTo>
                  <a:pt x="43738" y="152057"/>
                </a:lnTo>
                <a:lnTo>
                  <a:pt x="43675" y="150787"/>
                </a:lnTo>
                <a:lnTo>
                  <a:pt x="44577" y="150787"/>
                </a:lnTo>
                <a:lnTo>
                  <a:pt x="44615" y="149517"/>
                </a:lnTo>
                <a:lnTo>
                  <a:pt x="45212" y="148247"/>
                </a:lnTo>
                <a:lnTo>
                  <a:pt x="42875" y="148247"/>
                </a:lnTo>
                <a:lnTo>
                  <a:pt x="41363" y="149517"/>
                </a:lnTo>
                <a:lnTo>
                  <a:pt x="40855" y="148361"/>
                </a:lnTo>
                <a:lnTo>
                  <a:pt x="40398" y="149517"/>
                </a:lnTo>
                <a:lnTo>
                  <a:pt x="40246" y="148247"/>
                </a:lnTo>
                <a:lnTo>
                  <a:pt x="39674" y="148247"/>
                </a:lnTo>
                <a:lnTo>
                  <a:pt x="38252" y="149517"/>
                </a:lnTo>
                <a:lnTo>
                  <a:pt x="38011" y="149517"/>
                </a:lnTo>
                <a:lnTo>
                  <a:pt x="38849" y="148247"/>
                </a:lnTo>
                <a:lnTo>
                  <a:pt x="37782" y="148247"/>
                </a:lnTo>
                <a:lnTo>
                  <a:pt x="37122" y="149517"/>
                </a:lnTo>
                <a:lnTo>
                  <a:pt x="33058" y="149517"/>
                </a:lnTo>
                <a:lnTo>
                  <a:pt x="31267" y="150787"/>
                </a:lnTo>
                <a:lnTo>
                  <a:pt x="31242" y="149517"/>
                </a:lnTo>
                <a:lnTo>
                  <a:pt x="31026" y="149517"/>
                </a:lnTo>
                <a:lnTo>
                  <a:pt x="29946" y="150787"/>
                </a:lnTo>
                <a:lnTo>
                  <a:pt x="29222" y="150787"/>
                </a:lnTo>
                <a:lnTo>
                  <a:pt x="30416" y="149517"/>
                </a:lnTo>
                <a:lnTo>
                  <a:pt x="26517" y="150787"/>
                </a:lnTo>
                <a:lnTo>
                  <a:pt x="26733" y="149517"/>
                </a:lnTo>
                <a:lnTo>
                  <a:pt x="25869" y="150787"/>
                </a:lnTo>
                <a:lnTo>
                  <a:pt x="20040" y="150787"/>
                </a:lnTo>
                <a:lnTo>
                  <a:pt x="19900" y="150914"/>
                </a:lnTo>
                <a:lnTo>
                  <a:pt x="19900" y="153327"/>
                </a:lnTo>
                <a:lnTo>
                  <a:pt x="19240" y="153327"/>
                </a:lnTo>
                <a:lnTo>
                  <a:pt x="19380" y="152882"/>
                </a:lnTo>
                <a:lnTo>
                  <a:pt x="19900" y="153327"/>
                </a:lnTo>
                <a:lnTo>
                  <a:pt x="19900" y="150914"/>
                </a:lnTo>
                <a:lnTo>
                  <a:pt x="19443" y="151307"/>
                </a:lnTo>
                <a:lnTo>
                  <a:pt x="18961" y="152057"/>
                </a:lnTo>
                <a:lnTo>
                  <a:pt x="19443" y="151295"/>
                </a:lnTo>
                <a:lnTo>
                  <a:pt x="19773" y="150787"/>
                </a:lnTo>
                <a:lnTo>
                  <a:pt x="19024" y="149517"/>
                </a:lnTo>
                <a:lnTo>
                  <a:pt x="19405" y="148247"/>
                </a:lnTo>
                <a:lnTo>
                  <a:pt x="18910" y="148247"/>
                </a:lnTo>
                <a:lnTo>
                  <a:pt x="18478" y="145707"/>
                </a:lnTo>
                <a:lnTo>
                  <a:pt x="19405" y="146977"/>
                </a:lnTo>
                <a:lnTo>
                  <a:pt x="19748" y="146977"/>
                </a:lnTo>
                <a:lnTo>
                  <a:pt x="19418" y="145707"/>
                </a:lnTo>
                <a:lnTo>
                  <a:pt x="18580" y="144437"/>
                </a:lnTo>
                <a:lnTo>
                  <a:pt x="18516" y="143167"/>
                </a:lnTo>
                <a:lnTo>
                  <a:pt x="18465" y="152057"/>
                </a:lnTo>
                <a:lnTo>
                  <a:pt x="16510" y="152057"/>
                </a:lnTo>
                <a:lnTo>
                  <a:pt x="17627" y="151307"/>
                </a:lnTo>
                <a:lnTo>
                  <a:pt x="18465" y="152057"/>
                </a:lnTo>
                <a:lnTo>
                  <a:pt x="18465" y="143167"/>
                </a:lnTo>
                <a:lnTo>
                  <a:pt x="18097" y="143167"/>
                </a:lnTo>
                <a:lnTo>
                  <a:pt x="18427" y="140627"/>
                </a:lnTo>
                <a:lnTo>
                  <a:pt x="17475" y="139357"/>
                </a:lnTo>
                <a:lnTo>
                  <a:pt x="16573" y="139357"/>
                </a:lnTo>
                <a:lnTo>
                  <a:pt x="16548" y="138087"/>
                </a:lnTo>
                <a:lnTo>
                  <a:pt x="17081" y="137096"/>
                </a:lnTo>
                <a:lnTo>
                  <a:pt x="17081" y="136817"/>
                </a:lnTo>
                <a:lnTo>
                  <a:pt x="16967" y="136639"/>
                </a:lnTo>
                <a:lnTo>
                  <a:pt x="16891" y="136817"/>
                </a:lnTo>
                <a:lnTo>
                  <a:pt x="16903" y="136550"/>
                </a:lnTo>
                <a:lnTo>
                  <a:pt x="16281" y="135547"/>
                </a:lnTo>
                <a:lnTo>
                  <a:pt x="16357" y="134277"/>
                </a:lnTo>
                <a:lnTo>
                  <a:pt x="17094" y="134277"/>
                </a:lnTo>
                <a:lnTo>
                  <a:pt x="16992" y="135547"/>
                </a:lnTo>
                <a:lnTo>
                  <a:pt x="16967" y="136639"/>
                </a:lnTo>
                <a:lnTo>
                  <a:pt x="17386" y="135547"/>
                </a:lnTo>
                <a:lnTo>
                  <a:pt x="17297" y="136817"/>
                </a:lnTo>
                <a:lnTo>
                  <a:pt x="18326" y="135547"/>
                </a:lnTo>
                <a:lnTo>
                  <a:pt x="17411" y="137871"/>
                </a:lnTo>
                <a:lnTo>
                  <a:pt x="18440" y="136817"/>
                </a:lnTo>
                <a:lnTo>
                  <a:pt x="18427" y="135547"/>
                </a:lnTo>
                <a:lnTo>
                  <a:pt x="18415" y="134277"/>
                </a:lnTo>
                <a:lnTo>
                  <a:pt x="17805" y="134277"/>
                </a:lnTo>
                <a:lnTo>
                  <a:pt x="17767" y="131737"/>
                </a:lnTo>
                <a:lnTo>
                  <a:pt x="17310" y="131737"/>
                </a:lnTo>
                <a:lnTo>
                  <a:pt x="17183" y="133007"/>
                </a:lnTo>
                <a:lnTo>
                  <a:pt x="16725" y="131737"/>
                </a:lnTo>
                <a:lnTo>
                  <a:pt x="15633" y="129197"/>
                </a:lnTo>
                <a:lnTo>
                  <a:pt x="18313" y="129197"/>
                </a:lnTo>
                <a:lnTo>
                  <a:pt x="17081" y="127927"/>
                </a:lnTo>
                <a:lnTo>
                  <a:pt x="16510" y="126657"/>
                </a:lnTo>
                <a:lnTo>
                  <a:pt x="15557" y="126657"/>
                </a:lnTo>
                <a:lnTo>
                  <a:pt x="15875" y="125387"/>
                </a:lnTo>
                <a:lnTo>
                  <a:pt x="16764" y="125387"/>
                </a:lnTo>
                <a:lnTo>
                  <a:pt x="16611" y="124117"/>
                </a:lnTo>
                <a:lnTo>
                  <a:pt x="16281" y="124117"/>
                </a:lnTo>
                <a:lnTo>
                  <a:pt x="16776" y="122847"/>
                </a:lnTo>
                <a:lnTo>
                  <a:pt x="16129" y="122847"/>
                </a:lnTo>
                <a:lnTo>
                  <a:pt x="16205" y="124117"/>
                </a:lnTo>
                <a:lnTo>
                  <a:pt x="15430" y="124117"/>
                </a:lnTo>
                <a:lnTo>
                  <a:pt x="15760" y="122847"/>
                </a:lnTo>
                <a:lnTo>
                  <a:pt x="15570" y="121577"/>
                </a:lnTo>
                <a:lnTo>
                  <a:pt x="16281" y="121577"/>
                </a:lnTo>
                <a:lnTo>
                  <a:pt x="15913" y="119037"/>
                </a:lnTo>
                <a:lnTo>
                  <a:pt x="15113" y="116497"/>
                </a:lnTo>
                <a:lnTo>
                  <a:pt x="14693" y="113957"/>
                </a:lnTo>
                <a:lnTo>
                  <a:pt x="14935" y="115227"/>
                </a:lnTo>
                <a:lnTo>
                  <a:pt x="15214" y="115227"/>
                </a:lnTo>
                <a:lnTo>
                  <a:pt x="15379" y="113957"/>
                </a:lnTo>
                <a:lnTo>
                  <a:pt x="15024" y="112687"/>
                </a:lnTo>
                <a:lnTo>
                  <a:pt x="14668" y="111417"/>
                </a:lnTo>
                <a:lnTo>
                  <a:pt x="14681" y="110147"/>
                </a:lnTo>
                <a:lnTo>
                  <a:pt x="14782" y="106337"/>
                </a:lnTo>
                <a:lnTo>
                  <a:pt x="14833" y="105067"/>
                </a:lnTo>
                <a:lnTo>
                  <a:pt x="14274" y="104140"/>
                </a:lnTo>
                <a:lnTo>
                  <a:pt x="14274" y="112687"/>
                </a:lnTo>
                <a:lnTo>
                  <a:pt x="14020" y="112687"/>
                </a:lnTo>
                <a:lnTo>
                  <a:pt x="14160" y="111417"/>
                </a:lnTo>
                <a:lnTo>
                  <a:pt x="14274" y="112687"/>
                </a:lnTo>
                <a:lnTo>
                  <a:pt x="14274" y="104140"/>
                </a:lnTo>
                <a:lnTo>
                  <a:pt x="14071" y="103797"/>
                </a:lnTo>
                <a:lnTo>
                  <a:pt x="14452" y="103797"/>
                </a:lnTo>
                <a:lnTo>
                  <a:pt x="14566" y="102527"/>
                </a:lnTo>
                <a:lnTo>
                  <a:pt x="14046" y="103797"/>
                </a:lnTo>
                <a:lnTo>
                  <a:pt x="13957" y="133007"/>
                </a:lnTo>
                <a:lnTo>
                  <a:pt x="13766" y="134277"/>
                </a:lnTo>
                <a:lnTo>
                  <a:pt x="13436" y="133007"/>
                </a:lnTo>
                <a:lnTo>
                  <a:pt x="13957" y="133007"/>
                </a:lnTo>
                <a:lnTo>
                  <a:pt x="13957" y="103797"/>
                </a:lnTo>
                <a:lnTo>
                  <a:pt x="13728" y="103797"/>
                </a:lnTo>
                <a:lnTo>
                  <a:pt x="13614" y="102527"/>
                </a:lnTo>
                <a:lnTo>
                  <a:pt x="14236" y="102527"/>
                </a:lnTo>
                <a:lnTo>
                  <a:pt x="13462" y="101257"/>
                </a:lnTo>
                <a:lnTo>
                  <a:pt x="12407" y="97447"/>
                </a:lnTo>
                <a:lnTo>
                  <a:pt x="12852" y="94907"/>
                </a:lnTo>
                <a:lnTo>
                  <a:pt x="13093" y="94907"/>
                </a:lnTo>
                <a:lnTo>
                  <a:pt x="13169" y="93637"/>
                </a:lnTo>
                <a:lnTo>
                  <a:pt x="11569" y="93637"/>
                </a:lnTo>
                <a:lnTo>
                  <a:pt x="11988" y="92367"/>
                </a:lnTo>
                <a:lnTo>
                  <a:pt x="12141" y="92367"/>
                </a:lnTo>
                <a:lnTo>
                  <a:pt x="12014" y="88557"/>
                </a:lnTo>
                <a:lnTo>
                  <a:pt x="10972" y="84747"/>
                </a:lnTo>
                <a:lnTo>
                  <a:pt x="11620" y="82207"/>
                </a:lnTo>
                <a:lnTo>
                  <a:pt x="10655" y="80937"/>
                </a:lnTo>
                <a:lnTo>
                  <a:pt x="11633" y="78397"/>
                </a:lnTo>
                <a:lnTo>
                  <a:pt x="10325" y="78397"/>
                </a:lnTo>
                <a:lnTo>
                  <a:pt x="10731" y="75857"/>
                </a:lnTo>
                <a:lnTo>
                  <a:pt x="11023" y="77127"/>
                </a:lnTo>
                <a:lnTo>
                  <a:pt x="11049" y="75857"/>
                </a:lnTo>
                <a:lnTo>
                  <a:pt x="11112" y="73317"/>
                </a:lnTo>
                <a:lnTo>
                  <a:pt x="10185" y="72047"/>
                </a:lnTo>
                <a:lnTo>
                  <a:pt x="10604" y="72047"/>
                </a:lnTo>
                <a:lnTo>
                  <a:pt x="9766" y="70777"/>
                </a:lnTo>
                <a:lnTo>
                  <a:pt x="10490" y="69507"/>
                </a:lnTo>
                <a:lnTo>
                  <a:pt x="10210" y="68237"/>
                </a:lnTo>
                <a:lnTo>
                  <a:pt x="10210" y="69507"/>
                </a:lnTo>
                <a:lnTo>
                  <a:pt x="9791" y="69507"/>
                </a:lnTo>
                <a:lnTo>
                  <a:pt x="9334" y="68237"/>
                </a:lnTo>
                <a:lnTo>
                  <a:pt x="9867" y="65697"/>
                </a:lnTo>
                <a:lnTo>
                  <a:pt x="10210" y="65697"/>
                </a:lnTo>
                <a:lnTo>
                  <a:pt x="9258" y="63157"/>
                </a:lnTo>
                <a:lnTo>
                  <a:pt x="9918" y="63157"/>
                </a:lnTo>
                <a:lnTo>
                  <a:pt x="9042" y="61887"/>
                </a:lnTo>
                <a:lnTo>
                  <a:pt x="10591" y="63157"/>
                </a:lnTo>
                <a:lnTo>
                  <a:pt x="9779" y="61887"/>
                </a:lnTo>
                <a:lnTo>
                  <a:pt x="9232" y="61887"/>
                </a:lnTo>
                <a:lnTo>
                  <a:pt x="9550" y="60617"/>
                </a:lnTo>
                <a:lnTo>
                  <a:pt x="9334" y="59347"/>
                </a:lnTo>
                <a:lnTo>
                  <a:pt x="9017" y="58077"/>
                </a:lnTo>
                <a:lnTo>
                  <a:pt x="9499" y="58077"/>
                </a:lnTo>
                <a:lnTo>
                  <a:pt x="9334" y="55537"/>
                </a:lnTo>
                <a:lnTo>
                  <a:pt x="8686" y="52997"/>
                </a:lnTo>
                <a:lnTo>
                  <a:pt x="8382" y="50457"/>
                </a:lnTo>
                <a:lnTo>
                  <a:pt x="7797" y="50457"/>
                </a:lnTo>
                <a:lnTo>
                  <a:pt x="7289" y="50457"/>
                </a:lnTo>
                <a:lnTo>
                  <a:pt x="7543" y="49974"/>
                </a:lnTo>
                <a:lnTo>
                  <a:pt x="7137" y="49187"/>
                </a:lnTo>
                <a:lnTo>
                  <a:pt x="7099" y="47917"/>
                </a:lnTo>
                <a:lnTo>
                  <a:pt x="7861" y="49187"/>
                </a:lnTo>
                <a:lnTo>
                  <a:pt x="7467" y="49187"/>
                </a:lnTo>
                <a:lnTo>
                  <a:pt x="7632" y="49822"/>
                </a:lnTo>
                <a:lnTo>
                  <a:pt x="7962" y="49187"/>
                </a:lnTo>
                <a:lnTo>
                  <a:pt x="8166" y="49187"/>
                </a:lnTo>
                <a:lnTo>
                  <a:pt x="7772" y="47917"/>
                </a:lnTo>
                <a:lnTo>
                  <a:pt x="7899" y="47917"/>
                </a:lnTo>
                <a:lnTo>
                  <a:pt x="8864" y="46647"/>
                </a:lnTo>
                <a:lnTo>
                  <a:pt x="8013" y="45377"/>
                </a:lnTo>
                <a:lnTo>
                  <a:pt x="8216" y="45377"/>
                </a:lnTo>
                <a:lnTo>
                  <a:pt x="7912" y="42837"/>
                </a:lnTo>
                <a:lnTo>
                  <a:pt x="7518" y="41567"/>
                </a:lnTo>
                <a:lnTo>
                  <a:pt x="7226" y="39027"/>
                </a:lnTo>
                <a:lnTo>
                  <a:pt x="6616" y="39027"/>
                </a:lnTo>
                <a:lnTo>
                  <a:pt x="6654" y="37757"/>
                </a:lnTo>
                <a:lnTo>
                  <a:pt x="6083" y="37757"/>
                </a:lnTo>
                <a:lnTo>
                  <a:pt x="6096" y="36487"/>
                </a:lnTo>
                <a:lnTo>
                  <a:pt x="6362" y="33947"/>
                </a:lnTo>
                <a:lnTo>
                  <a:pt x="6083" y="32677"/>
                </a:lnTo>
                <a:lnTo>
                  <a:pt x="6896" y="32677"/>
                </a:lnTo>
                <a:lnTo>
                  <a:pt x="9817" y="31407"/>
                </a:lnTo>
                <a:lnTo>
                  <a:pt x="10337" y="31407"/>
                </a:lnTo>
                <a:lnTo>
                  <a:pt x="13576" y="30137"/>
                </a:lnTo>
                <a:lnTo>
                  <a:pt x="18300" y="32677"/>
                </a:lnTo>
                <a:lnTo>
                  <a:pt x="20815" y="31407"/>
                </a:lnTo>
                <a:lnTo>
                  <a:pt x="20675" y="31407"/>
                </a:lnTo>
                <a:lnTo>
                  <a:pt x="23355" y="30137"/>
                </a:lnTo>
                <a:lnTo>
                  <a:pt x="23634" y="30137"/>
                </a:lnTo>
                <a:lnTo>
                  <a:pt x="26504" y="28867"/>
                </a:lnTo>
                <a:lnTo>
                  <a:pt x="28359" y="30137"/>
                </a:lnTo>
                <a:lnTo>
                  <a:pt x="30746" y="28867"/>
                </a:lnTo>
                <a:lnTo>
                  <a:pt x="32842" y="30137"/>
                </a:lnTo>
                <a:lnTo>
                  <a:pt x="35179" y="28867"/>
                </a:lnTo>
                <a:lnTo>
                  <a:pt x="37515" y="27597"/>
                </a:lnTo>
                <a:lnTo>
                  <a:pt x="39928" y="28803"/>
                </a:lnTo>
                <a:lnTo>
                  <a:pt x="40525" y="27597"/>
                </a:lnTo>
                <a:lnTo>
                  <a:pt x="40627" y="28321"/>
                </a:lnTo>
                <a:lnTo>
                  <a:pt x="40843" y="27597"/>
                </a:lnTo>
                <a:lnTo>
                  <a:pt x="46355" y="27597"/>
                </a:lnTo>
                <a:lnTo>
                  <a:pt x="52247" y="28867"/>
                </a:lnTo>
                <a:lnTo>
                  <a:pt x="57518" y="30137"/>
                </a:lnTo>
                <a:lnTo>
                  <a:pt x="59423" y="30137"/>
                </a:lnTo>
                <a:lnTo>
                  <a:pt x="59093" y="28867"/>
                </a:lnTo>
                <a:lnTo>
                  <a:pt x="61353" y="30137"/>
                </a:lnTo>
                <a:lnTo>
                  <a:pt x="64681" y="30137"/>
                </a:lnTo>
                <a:lnTo>
                  <a:pt x="68351" y="32677"/>
                </a:lnTo>
                <a:lnTo>
                  <a:pt x="72174" y="33947"/>
                </a:lnTo>
                <a:lnTo>
                  <a:pt x="71424" y="33947"/>
                </a:lnTo>
                <a:lnTo>
                  <a:pt x="71945" y="35217"/>
                </a:lnTo>
                <a:lnTo>
                  <a:pt x="74104" y="36487"/>
                </a:lnTo>
                <a:lnTo>
                  <a:pt x="74358" y="35217"/>
                </a:lnTo>
                <a:lnTo>
                  <a:pt x="74866" y="36487"/>
                </a:lnTo>
                <a:lnTo>
                  <a:pt x="76619" y="36487"/>
                </a:lnTo>
                <a:lnTo>
                  <a:pt x="76708" y="37757"/>
                </a:lnTo>
                <a:lnTo>
                  <a:pt x="76860" y="37757"/>
                </a:lnTo>
                <a:lnTo>
                  <a:pt x="78257" y="39027"/>
                </a:lnTo>
                <a:lnTo>
                  <a:pt x="78206" y="37757"/>
                </a:lnTo>
                <a:lnTo>
                  <a:pt x="79235" y="39027"/>
                </a:lnTo>
                <a:lnTo>
                  <a:pt x="80619" y="40297"/>
                </a:lnTo>
                <a:lnTo>
                  <a:pt x="81292" y="41567"/>
                </a:lnTo>
                <a:lnTo>
                  <a:pt x="82321" y="41567"/>
                </a:lnTo>
                <a:lnTo>
                  <a:pt x="82956" y="42837"/>
                </a:lnTo>
                <a:lnTo>
                  <a:pt x="85039" y="45377"/>
                </a:lnTo>
                <a:lnTo>
                  <a:pt x="85547" y="45377"/>
                </a:lnTo>
                <a:lnTo>
                  <a:pt x="86283" y="46647"/>
                </a:lnTo>
                <a:lnTo>
                  <a:pt x="86448" y="46647"/>
                </a:lnTo>
                <a:lnTo>
                  <a:pt x="87160" y="47917"/>
                </a:lnTo>
                <a:lnTo>
                  <a:pt x="87452" y="46647"/>
                </a:lnTo>
                <a:lnTo>
                  <a:pt x="87731" y="49187"/>
                </a:lnTo>
                <a:lnTo>
                  <a:pt x="90614" y="50457"/>
                </a:lnTo>
                <a:lnTo>
                  <a:pt x="89916" y="51727"/>
                </a:lnTo>
                <a:lnTo>
                  <a:pt x="92049" y="54267"/>
                </a:lnTo>
                <a:lnTo>
                  <a:pt x="93738" y="56807"/>
                </a:lnTo>
                <a:lnTo>
                  <a:pt x="95034" y="59347"/>
                </a:lnTo>
                <a:lnTo>
                  <a:pt x="94272" y="59347"/>
                </a:lnTo>
                <a:lnTo>
                  <a:pt x="95656" y="60617"/>
                </a:lnTo>
                <a:lnTo>
                  <a:pt x="96304" y="63157"/>
                </a:lnTo>
                <a:lnTo>
                  <a:pt x="96393" y="64427"/>
                </a:lnTo>
                <a:lnTo>
                  <a:pt x="95770" y="63157"/>
                </a:lnTo>
                <a:lnTo>
                  <a:pt x="95529" y="63157"/>
                </a:lnTo>
                <a:lnTo>
                  <a:pt x="96786" y="65697"/>
                </a:lnTo>
                <a:lnTo>
                  <a:pt x="96989" y="68237"/>
                </a:lnTo>
                <a:lnTo>
                  <a:pt x="97675" y="69951"/>
                </a:lnTo>
                <a:lnTo>
                  <a:pt x="97764" y="70777"/>
                </a:lnTo>
                <a:lnTo>
                  <a:pt x="97917" y="70777"/>
                </a:lnTo>
                <a:lnTo>
                  <a:pt x="97866" y="70459"/>
                </a:lnTo>
                <a:lnTo>
                  <a:pt x="97967" y="70700"/>
                </a:lnTo>
                <a:lnTo>
                  <a:pt x="98425" y="69507"/>
                </a:lnTo>
                <a:lnTo>
                  <a:pt x="99656" y="72047"/>
                </a:lnTo>
                <a:lnTo>
                  <a:pt x="98577" y="72047"/>
                </a:lnTo>
                <a:lnTo>
                  <a:pt x="100101" y="74587"/>
                </a:lnTo>
                <a:lnTo>
                  <a:pt x="98437" y="73444"/>
                </a:lnTo>
                <a:lnTo>
                  <a:pt x="98679" y="74587"/>
                </a:lnTo>
                <a:lnTo>
                  <a:pt x="98386" y="74587"/>
                </a:lnTo>
                <a:lnTo>
                  <a:pt x="98869" y="75857"/>
                </a:lnTo>
                <a:lnTo>
                  <a:pt x="99250" y="75857"/>
                </a:lnTo>
                <a:lnTo>
                  <a:pt x="99453" y="77127"/>
                </a:lnTo>
                <a:lnTo>
                  <a:pt x="99834" y="78397"/>
                </a:lnTo>
                <a:lnTo>
                  <a:pt x="99771" y="79667"/>
                </a:lnTo>
                <a:lnTo>
                  <a:pt x="99453" y="79667"/>
                </a:lnTo>
                <a:lnTo>
                  <a:pt x="99695" y="80937"/>
                </a:lnTo>
                <a:lnTo>
                  <a:pt x="100952" y="83477"/>
                </a:lnTo>
                <a:lnTo>
                  <a:pt x="100672" y="86017"/>
                </a:lnTo>
                <a:lnTo>
                  <a:pt x="99720" y="84747"/>
                </a:lnTo>
                <a:lnTo>
                  <a:pt x="100368" y="87287"/>
                </a:lnTo>
                <a:lnTo>
                  <a:pt x="100266" y="88671"/>
                </a:lnTo>
                <a:lnTo>
                  <a:pt x="100825" y="89827"/>
                </a:lnTo>
                <a:lnTo>
                  <a:pt x="100571" y="91097"/>
                </a:lnTo>
                <a:lnTo>
                  <a:pt x="100215" y="89827"/>
                </a:lnTo>
                <a:lnTo>
                  <a:pt x="100418" y="92367"/>
                </a:lnTo>
                <a:lnTo>
                  <a:pt x="100711" y="91097"/>
                </a:lnTo>
                <a:lnTo>
                  <a:pt x="101142" y="92367"/>
                </a:lnTo>
                <a:lnTo>
                  <a:pt x="101739" y="91097"/>
                </a:lnTo>
                <a:lnTo>
                  <a:pt x="101536" y="92367"/>
                </a:lnTo>
                <a:lnTo>
                  <a:pt x="101460" y="93637"/>
                </a:lnTo>
                <a:lnTo>
                  <a:pt x="100926" y="94907"/>
                </a:lnTo>
                <a:lnTo>
                  <a:pt x="101384" y="96177"/>
                </a:lnTo>
                <a:lnTo>
                  <a:pt x="100050" y="96177"/>
                </a:lnTo>
                <a:lnTo>
                  <a:pt x="100672" y="97447"/>
                </a:lnTo>
                <a:lnTo>
                  <a:pt x="100088" y="98717"/>
                </a:lnTo>
                <a:lnTo>
                  <a:pt x="100711" y="99987"/>
                </a:lnTo>
                <a:lnTo>
                  <a:pt x="100520" y="99987"/>
                </a:lnTo>
                <a:lnTo>
                  <a:pt x="100291" y="101130"/>
                </a:lnTo>
                <a:lnTo>
                  <a:pt x="100952" y="99987"/>
                </a:lnTo>
                <a:lnTo>
                  <a:pt x="100215" y="102527"/>
                </a:lnTo>
                <a:lnTo>
                  <a:pt x="100063" y="102527"/>
                </a:lnTo>
                <a:lnTo>
                  <a:pt x="99466" y="103797"/>
                </a:lnTo>
                <a:lnTo>
                  <a:pt x="99961" y="106337"/>
                </a:lnTo>
                <a:lnTo>
                  <a:pt x="99136" y="107607"/>
                </a:lnTo>
                <a:lnTo>
                  <a:pt x="98221" y="107607"/>
                </a:lnTo>
                <a:lnTo>
                  <a:pt x="97942" y="108877"/>
                </a:lnTo>
                <a:lnTo>
                  <a:pt x="98298" y="112687"/>
                </a:lnTo>
                <a:lnTo>
                  <a:pt x="97078" y="113957"/>
                </a:lnTo>
                <a:lnTo>
                  <a:pt x="97332" y="113957"/>
                </a:lnTo>
                <a:lnTo>
                  <a:pt x="98310" y="115227"/>
                </a:lnTo>
                <a:lnTo>
                  <a:pt x="96126" y="115227"/>
                </a:lnTo>
                <a:lnTo>
                  <a:pt x="96189" y="116497"/>
                </a:lnTo>
                <a:lnTo>
                  <a:pt x="95834" y="116497"/>
                </a:lnTo>
                <a:lnTo>
                  <a:pt x="95161" y="117767"/>
                </a:lnTo>
                <a:lnTo>
                  <a:pt x="94576" y="120307"/>
                </a:lnTo>
                <a:lnTo>
                  <a:pt x="94157" y="121577"/>
                </a:lnTo>
                <a:lnTo>
                  <a:pt x="96164" y="121577"/>
                </a:lnTo>
                <a:lnTo>
                  <a:pt x="97218" y="120307"/>
                </a:lnTo>
                <a:lnTo>
                  <a:pt x="97929" y="117767"/>
                </a:lnTo>
                <a:lnTo>
                  <a:pt x="98120" y="117767"/>
                </a:lnTo>
                <a:lnTo>
                  <a:pt x="98386" y="116497"/>
                </a:lnTo>
                <a:lnTo>
                  <a:pt x="99098" y="115227"/>
                </a:lnTo>
                <a:lnTo>
                  <a:pt x="99009" y="113957"/>
                </a:lnTo>
                <a:lnTo>
                  <a:pt x="99148" y="113957"/>
                </a:lnTo>
                <a:lnTo>
                  <a:pt x="99720" y="112687"/>
                </a:lnTo>
                <a:lnTo>
                  <a:pt x="99910" y="113957"/>
                </a:lnTo>
                <a:lnTo>
                  <a:pt x="100114" y="112687"/>
                </a:lnTo>
                <a:lnTo>
                  <a:pt x="99847" y="112687"/>
                </a:lnTo>
                <a:lnTo>
                  <a:pt x="100596" y="111417"/>
                </a:lnTo>
                <a:lnTo>
                  <a:pt x="100850" y="110782"/>
                </a:lnTo>
                <a:lnTo>
                  <a:pt x="101117" y="110147"/>
                </a:lnTo>
                <a:lnTo>
                  <a:pt x="101536" y="110147"/>
                </a:lnTo>
                <a:lnTo>
                  <a:pt x="101333" y="108877"/>
                </a:lnTo>
                <a:lnTo>
                  <a:pt x="101752" y="108877"/>
                </a:lnTo>
                <a:lnTo>
                  <a:pt x="102273" y="107607"/>
                </a:lnTo>
                <a:lnTo>
                  <a:pt x="101752" y="107607"/>
                </a:lnTo>
                <a:lnTo>
                  <a:pt x="101981" y="106337"/>
                </a:lnTo>
                <a:lnTo>
                  <a:pt x="102768" y="106337"/>
                </a:lnTo>
                <a:lnTo>
                  <a:pt x="104051" y="103797"/>
                </a:lnTo>
                <a:lnTo>
                  <a:pt x="102146" y="101257"/>
                </a:lnTo>
                <a:lnTo>
                  <a:pt x="102958" y="99987"/>
                </a:lnTo>
                <a:lnTo>
                  <a:pt x="102768" y="99987"/>
                </a:lnTo>
                <a:lnTo>
                  <a:pt x="102958" y="98717"/>
                </a:lnTo>
                <a:lnTo>
                  <a:pt x="104089" y="97447"/>
                </a:lnTo>
                <a:lnTo>
                  <a:pt x="104114" y="96177"/>
                </a:lnTo>
                <a:lnTo>
                  <a:pt x="104635" y="94907"/>
                </a:lnTo>
                <a:close/>
              </a:path>
              <a:path w="233044" h="154940">
                <a:moveTo>
                  <a:pt x="165519" y="59969"/>
                </a:moveTo>
                <a:close/>
              </a:path>
              <a:path w="233044" h="154940">
                <a:moveTo>
                  <a:pt x="165531" y="59817"/>
                </a:moveTo>
                <a:close/>
              </a:path>
              <a:path w="233044" h="154940">
                <a:moveTo>
                  <a:pt x="165557" y="60198"/>
                </a:moveTo>
                <a:lnTo>
                  <a:pt x="165519" y="60071"/>
                </a:lnTo>
                <a:lnTo>
                  <a:pt x="165506" y="60198"/>
                </a:lnTo>
                <a:close/>
              </a:path>
              <a:path w="233044" h="154940">
                <a:moveTo>
                  <a:pt x="166204" y="55753"/>
                </a:moveTo>
                <a:lnTo>
                  <a:pt x="166154" y="55626"/>
                </a:lnTo>
                <a:lnTo>
                  <a:pt x="166141" y="55753"/>
                </a:lnTo>
                <a:close/>
              </a:path>
              <a:path w="233044" h="154940">
                <a:moveTo>
                  <a:pt x="166636" y="81407"/>
                </a:moveTo>
                <a:lnTo>
                  <a:pt x="166446" y="81534"/>
                </a:lnTo>
                <a:lnTo>
                  <a:pt x="166573" y="81534"/>
                </a:lnTo>
                <a:lnTo>
                  <a:pt x="166636" y="81407"/>
                </a:lnTo>
                <a:close/>
              </a:path>
              <a:path w="233044" h="154940">
                <a:moveTo>
                  <a:pt x="169557" y="82308"/>
                </a:moveTo>
                <a:lnTo>
                  <a:pt x="168719" y="82524"/>
                </a:lnTo>
                <a:lnTo>
                  <a:pt x="169329" y="83070"/>
                </a:lnTo>
                <a:lnTo>
                  <a:pt x="169252" y="82842"/>
                </a:lnTo>
                <a:lnTo>
                  <a:pt x="169557" y="82308"/>
                </a:lnTo>
                <a:close/>
              </a:path>
              <a:path w="233044" h="154940">
                <a:moveTo>
                  <a:pt x="172085" y="46329"/>
                </a:moveTo>
                <a:lnTo>
                  <a:pt x="171932" y="46228"/>
                </a:lnTo>
                <a:lnTo>
                  <a:pt x="172085" y="46482"/>
                </a:lnTo>
                <a:lnTo>
                  <a:pt x="172085" y="46329"/>
                </a:lnTo>
                <a:close/>
              </a:path>
              <a:path w="233044" h="154940">
                <a:moveTo>
                  <a:pt x="172872" y="48806"/>
                </a:moveTo>
                <a:lnTo>
                  <a:pt x="172821" y="49009"/>
                </a:lnTo>
                <a:lnTo>
                  <a:pt x="172732" y="49618"/>
                </a:lnTo>
                <a:lnTo>
                  <a:pt x="172872" y="48806"/>
                </a:lnTo>
                <a:close/>
              </a:path>
              <a:path w="233044" h="154940">
                <a:moveTo>
                  <a:pt x="175133" y="54483"/>
                </a:moveTo>
                <a:lnTo>
                  <a:pt x="175120" y="54229"/>
                </a:lnTo>
                <a:lnTo>
                  <a:pt x="175107" y="54102"/>
                </a:lnTo>
                <a:lnTo>
                  <a:pt x="175069" y="54229"/>
                </a:lnTo>
                <a:lnTo>
                  <a:pt x="175094" y="54483"/>
                </a:lnTo>
                <a:close/>
              </a:path>
              <a:path w="233044" h="154940">
                <a:moveTo>
                  <a:pt x="175234" y="53238"/>
                </a:moveTo>
                <a:lnTo>
                  <a:pt x="175107" y="53340"/>
                </a:lnTo>
                <a:lnTo>
                  <a:pt x="175234" y="53238"/>
                </a:lnTo>
                <a:close/>
              </a:path>
              <a:path w="233044" h="154940">
                <a:moveTo>
                  <a:pt x="175844" y="82245"/>
                </a:moveTo>
                <a:lnTo>
                  <a:pt x="175666" y="82715"/>
                </a:lnTo>
                <a:lnTo>
                  <a:pt x="175844" y="82245"/>
                </a:lnTo>
                <a:close/>
              </a:path>
              <a:path w="233044" h="154940">
                <a:moveTo>
                  <a:pt x="176263" y="56896"/>
                </a:moveTo>
                <a:lnTo>
                  <a:pt x="176149" y="56629"/>
                </a:lnTo>
                <a:lnTo>
                  <a:pt x="176187" y="57099"/>
                </a:lnTo>
                <a:lnTo>
                  <a:pt x="176263" y="56896"/>
                </a:lnTo>
                <a:close/>
              </a:path>
              <a:path w="233044" h="154940">
                <a:moveTo>
                  <a:pt x="176618" y="81534"/>
                </a:moveTo>
                <a:lnTo>
                  <a:pt x="176352" y="81534"/>
                </a:lnTo>
                <a:lnTo>
                  <a:pt x="175717" y="81661"/>
                </a:lnTo>
                <a:lnTo>
                  <a:pt x="175628" y="82169"/>
                </a:lnTo>
                <a:lnTo>
                  <a:pt x="175717" y="82042"/>
                </a:lnTo>
                <a:lnTo>
                  <a:pt x="175831" y="81788"/>
                </a:lnTo>
                <a:lnTo>
                  <a:pt x="175844" y="82245"/>
                </a:lnTo>
                <a:lnTo>
                  <a:pt x="176301" y="81915"/>
                </a:lnTo>
                <a:lnTo>
                  <a:pt x="176403" y="81788"/>
                </a:lnTo>
                <a:lnTo>
                  <a:pt x="176618" y="81534"/>
                </a:lnTo>
                <a:close/>
              </a:path>
              <a:path w="233044" h="154940">
                <a:moveTo>
                  <a:pt x="177812" y="61468"/>
                </a:moveTo>
                <a:lnTo>
                  <a:pt x="177660" y="60960"/>
                </a:lnTo>
                <a:lnTo>
                  <a:pt x="177673" y="61087"/>
                </a:lnTo>
                <a:lnTo>
                  <a:pt x="177685" y="61239"/>
                </a:lnTo>
                <a:lnTo>
                  <a:pt x="177723" y="61468"/>
                </a:lnTo>
                <a:close/>
              </a:path>
              <a:path w="233044" h="154940">
                <a:moveTo>
                  <a:pt x="179082" y="64490"/>
                </a:moveTo>
                <a:lnTo>
                  <a:pt x="178917" y="64770"/>
                </a:lnTo>
                <a:lnTo>
                  <a:pt x="179082" y="64490"/>
                </a:lnTo>
                <a:close/>
              </a:path>
              <a:path w="233044" h="154940">
                <a:moveTo>
                  <a:pt x="179197" y="65151"/>
                </a:moveTo>
                <a:lnTo>
                  <a:pt x="178968" y="64846"/>
                </a:lnTo>
                <a:lnTo>
                  <a:pt x="178803" y="65405"/>
                </a:lnTo>
                <a:lnTo>
                  <a:pt x="179197" y="65151"/>
                </a:lnTo>
                <a:close/>
              </a:path>
              <a:path w="233044" h="154940">
                <a:moveTo>
                  <a:pt x="179997" y="67970"/>
                </a:moveTo>
                <a:lnTo>
                  <a:pt x="179692" y="68072"/>
                </a:lnTo>
                <a:lnTo>
                  <a:pt x="179971" y="68199"/>
                </a:lnTo>
                <a:lnTo>
                  <a:pt x="179997" y="67970"/>
                </a:lnTo>
                <a:close/>
              </a:path>
              <a:path w="233044" h="154940">
                <a:moveTo>
                  <a:pt x="180200" y="66852"/>
                </a:moveTo>
                <a:lnTo>
                  <a:pt x="180060" y="66865"/>
                </a:lnTo>
                <a:lnTo>
                  <a:pt x="180200" y="66852"/>
                </a:lnTo>
                <a:close/>
              </a:path>
              <a:path w="233044" h="154940">
                <a:moveTo>
                  <a:pt x="180606" y="82334"/>
                </a:moveTo>
                <a:lnTo>
                  <a:pt x="180505" y="82130"/>
                </a:lnTo>
                <a:lnTo>
                  <a:pt x="180441" y="82423"/>
                </a:lnTo>
                <a:lnTo>
                  <a:pt x="180606" y="82334"/>
                </a:lnTo>
                <a:close/>
              </a:path>
              <a:path w="233044" h="154940">
                <a:moveTo>
                  <a:pt x="180644" y="82042"/>
                </a:moveTo>
                <a:lnTo>
                  <a:pt x="180606" y="81915"/>
                </a:lnTo>
                <a:lnTo>
                  <a:pt x="180479" y="81534"/>
                </a:lnTo>
                <a:lnTo>
                  <a:pt x="180251" y="81661"/>
                </a:lnTo>
                <a:lnTo>
                  <a:pt x="180505" y="82130"/>
                </a:lnTo>
                <a:lnTo>
                  <a:pt x="180581" y="81965"/>
                </a:lnTo>
                <a:close/>
              </a:path>
              <a:path w="233044" h="154940">
                <a:moveTo>
                  <a:pt x="181089" y="72605"/>
                </a:moveTo>
                <a:close/>
              </a:path>
              <a:path w="233044" h="154940">
                <a:moveTo>
                  <a:pt x="181267" y="72466"/>
                </a:moveTo>
                <a:lnTo>
                  <a:pt x="181203" y="72263"/>
                </a:lnTo>
                <a:lnTo>
                  <a:pt x="181267" y="72466"/>
                </a:lnTo>
                <a:close/>
              </a:path>
              <a:path w="233044" h="154940">
                <a:moveTo>
                  <a:pt x="181622" y="73660"/>
                </a:moveTo>
                <a:lnTo>
                  <a:pt x="181571" y="73520"/>
                </a:lnTo>
                <a:lnTo>
                  <a:pt x="181521" y="73660"/>
                </a:lnTo>
                <a:close/>
              </a:path>
              <a:path w="233044" h="154940">
                <a:moveTo>
                  <a:pt x="183324" y="75692"/>
                </a:moveTo>
                <a:lnTo>
                  <a:pt x="183197" y="75692"/>
                </a:lnTo>
                <a:lnTo>
                  <a:pt x="183324" y="75692"/>
                </a:lnTo>
                <a:close/>
              </a:path>
              <a:path w="233044" h="154940">
                <a:moveTo>
                  <a:pt x="183337" y="73609"/>
                </a:moveTo>
                <a:lnTo>
                  <a:pt x="183172" y="73647"/>
                </a:lnTo>
                <a:lnTo>
                  <a:pt x="183184" y="73787"/>
                </a:lnTo>
                <a:lnTo>
                  <a:pt x="183337" y="73609"/>
                </a:lnTo>
                <a:close/>
              </a:path>
              <a:path w="233044" h="154940">
                <a:moveTo>
                  <a:pt x="183845" y="76200"/>
                </a:moveTo>
                <a:lnTo>
                  <a:pt x="183261" y="75742"/>
                </a:lnTo>
                <a:lnTo>
                  <a:pt x="182486" y="76327"/>
                </a:lnTo>
                <a:lnTo>
                  <a:pt x="183032" y="76581"/>
                </a:lnTo>
                <a:lnTo>
                  <a:pt x="183400" y="76200"/>
                </a:lnTo>
                <a:lnTo>
                  <a:pt x="183845" y="76200"/>
                </a:lnTo>
                <a:close/>
              </a:path>
              <a:path w="233044" h="154940">
                <a:moveTo>
                  <a:pt x="184581" y="79032"/>
                </a:moveTo>
                <a:lnTo>
                  <a:pt x="184378" y="79235"/>
                </a:lnTo>
                <a:lnTo>
                  <a:pt x="184581" y="79032"/>
                </a:lnTo>
                <a:close/>
              </a:path>
              <a:path w="233044" h="154940">
                <a:moveTo>
                  <a:pt x="232930" y="119354"/>
                </a:moveTo>
                <a:lnTo>
                  <a:pt x="221576" y="98145"/>
                </a:lnTo>
                <a:lnTo>
                  <a:pt x="214795" y="85496"/>
                </a:lnTo>
                <a:lnTo>
                  <a:pt x="189522" y="38277"/>
                </a:lnTo>
                <a:lnTo>
                  <a:pt x="187617" y="34721"/>
                </a:lnTo>
                <a:lnTo>
                  <a:pt x="187617" y="81788"/>
                </a:lnTo>
                <a:lnTo>
                  <a:pt x="187553" y="82232"/>
                </a:lnTo>
                <a:lnTo>
                  <a:pt x="187388" y="82245"/>
                </a:lnTo>
                <a:lnTo>
                  <a:pt x="187375" y="82042"/>
                </a:lnTo>
                <a:lnTo>
                  <a:pt x="187617" y="81788"/>
                </a:lnTo>
                <a:lnTo>
                  <a:pt x="187617" y="34721"/>
                </a:lnTo>
                <a:lnTo>
                  <a:pt x="186740" y="33083"/>
                </a:lnTo>
                <a:lnTo>
                  <a:pt x="186740" y="80645"/>
                </a:lnTo>
                <a:lnTo>
                  <a:pt x="186245" y="80645"/>
                </a:lnTo>
                <a:lnTo>
                  <a:pt x="186105" y="81026"/>
                </a:lnTo>
                <a:lnTo>
                  <a:pt x="185635" y="80772"/>
                </a:lnTo>
                <a:lnTo>
                  <a:pt x="185724" y="81178"/>
                </a:lnTo>
                <a:lnTo>
                  <a:pt x="185889" y="81114"/>
                </a:lnTo>
                <a:lnTo>
                  <a:pt x="185724" y="81280"/>
                </a:lnTo>
                <a:lnTo>
                  <a:pt x="185369" y="81280"/>
                </a:lnTo>
                <a:lnTo>
                  <a:pt x="185432" y="81026"/>
                </a:lnTo>
                <a:lnTo>
                  <a:pt x="184785" y="80645"/>
                </a:lnTo>
                <a:lnTo>
                  <a:pt x="185204" y="82296"/>
                </a:lnTo>
                <a:lnTo>
                  <a:pt x="184492" y="81915"/>
                </a:lnTo>
                <a:lnTo>
                  <a:pt x="184238" y="81534"/>
                </a:lnTo>
                <a:lnTo>
                  <a:pt x="184061" y="81280"/>
                </a:lnTo>
                <a:lnTo>
                  <a:pt x="184797" y="81534"/>
                </a:lnTo>
                <a:lnTo>
                  <a:pt x="184556" y="81280"/>
                </a:lnTo>
                <a:lnTo>
                  <a:pt x="184302" y="79883"/>
                </a:lnTo>
                <a:lnTo>
                  <a:pt x="183769" y="81534"/>
                </a:lnTo>
                <a:lnTo>
                  <a:pt x="183591" y="81280"/>
                </a:lnTo>
                <a:lnTo>
                  <a:pt x="183324" y="80899"/>
                </a:lnTo>
                <a:lnTo>
                  <a:pt x="183286" y="80606"/>
                </a:lnTo>
                <a:lnTo>
                  <a:pt x="182930" y="80264"/>
                </a:lnTo>
                <a:lnTo>
                  <a:pt x="182549" y="81280"/>
                </a:lnTo>
                <a:lnTo>
                  <a:pt x="181978" y="81280"/>
                </a:lnTo>
                <a:lnTo>
                  <a:pt x="181952" y="81026"/>
                </a:lnTo>
                <a:lnTo>
                  <a:pt x="181648" y="81788"/>
                </a:lnTo>
                <a:lnTo>
                  <a:pt x="180771" y="82245"/>
                </a:lnTo>
                <a:lnTo>
                  <a:pt x="180657" y="82423"/>
                </a:lnTo>
                <a:lnTo>
                  <a:pt x="180187" y="82677"/>
                </a:lnTo>
                <a:lnTo>
                  <a:pt x="179997" y="82423"/>
                </a:lnTo>
                <a:lnTo>
                  <a:pt x="179730" y="82245"/>
                </a:lnTo>
                <a:lnTo>
                  <a:pt x="179603" y="82130"/>
                </a:lnTo>
                <a:lnTo>
                  <a:pt x="179514" y="81534"/>
                </a:lnTo>
                <a:lnTo>
                  <a:pt x="179959" y="81534"/>
                </a:lnTo>
                <a:lnTo>
                  <a:pt x="179628" y="80772"/>
                </a:lnTo>
                <a:lnTo>
                  <a:pt x="179374" y="81534"/>
                </a:lnTo>
                <a:lnTo>
                  <a:pt x="179108" y="81407"/>
                </a:lnTo>
                <a:lnTo>
                  <a:pt x="179108" y="81153"/>
                </a:lnTo>
                <a:lnTo>
                  <a:pt x="178422" y="81280"/>
                </a:lnTo>
                <a:lnTo>
                  <a:pt x="178498" y="82169"/>
                </a:lnTo>
                <a:lnTo>
                  <a:pt x="177749" y="82169"/>
                </a:lnTo>
                <a:lnTo>
                  <a:pt x="177761" y="82677"/>
                </a:lnTo>
                <a:lnTo>
                  <a:pt x="177546" y="83312"/>
                </a:lnTo>
                <a:lnTo>
                  <a:pt x="177533" y="83185"/>
                </a:lnTo>
                <a:lnTo>
                  <a:pt x="177533" y="83058"/>
                </a:lnTo>
                <a:lnTo>
                  <a:pt x="177507" y="82677"/>
                </a:lnTo>
                <a:lnTo>
                  <a:pt x="177457" y="82042"/>
                </a:lnTo>
                <a:lnTo>
                  <a:pt x="177114" y="82677"/>
                </a:lnTo>
                <a:lnTo>
                  <a:pt x="176898" y="81788"/>
                </a:lnTo>
                <a:lnTo>
                  <a:pt x="176047" y="82804"/>
                </a:lnTo>
                <a:lnTo>
                  <a:pt x="175577" y="83058"/>
                </a:lnTo>
                <a:lnTo>
                  <a:pt x="175666" y="82715"/>
                </a:lnTo>
                <a:lnTo>
                  <a:pt x="175310" y="83058"/>
                </a:lnTo>
                <a:lnTo>
                  <a:pt x="174777" y="83058"/>
                </a:lnTo>
                <a:lnTo>
                  <a:pt x="174764" y="82931"/>
                </a:lnTo>
                <a:lnTo>
                  <a:pt x="174764" y="82804"/>
                </a:lnTo>
                <a:lnTo>
                  <a:pt x="174675" y="81407"/>
                </a:lnTo>
                <a:lnTo>
                  <a:pt x="173329" y="82804"/>
                </a:lnTo>
                <a:lnTo>
                  <a:pt x="173113" y="82296"/>
                </a:lnTo>
                <a:lnTo>
                  <a:pt x="172796" y="81534"/>
                </a:lnTo>
                <a:lnTo>
                  <a:pt x="171919" y="82296"/>
                </a:lnTo>
                <a:lnTo>
                  <a:pt x="170891" y="81534"/>
                </a:lnTo>
                <a:lnTo>
                  <a:pt x="169799" y="81788"/>
                </a:lnTo>
                <a:lnTo>
                  <a:pt x="170332" y="82931"/>
                </a:lnTo>
                <a:lnTo>
                  <a:pt x="169684" y="82080"/>
                </a:lnTo>
                <a:lnTo>
                  <a:pt x="169481" y="81788"/>
                </a:lnTo>
                <a:lnTo>
                  <a:pt x="169506" y="81953"/>
                </a:lnTo>
                <a:lnTo>
                  <a:pt x="169214" y="81762"/>
                </a:lnTo>
                <a:lnTo>
                  <a:pt x="169545" y="82194"/>
                </a:lnTo>
                <a:lnTo>
                  <a:pt x="169697" y="83058"/>
                </a:lnTo>
                <a:lnTo>
                  <a:pt x="169443" y="83185"/>
                </a:lnTo>
                <a:lnTo>
                  <a:pt x="169316" y="83185"/>
                </a:lnTo>
                <a:lnTo>
                  <a:pt x="169024" y="82931"/>
                </a:lnTo>
                <a:lnTo>
                  <a:pt x="168452" y="82423"/>
                </a:lnTo>
                <a:lnTo>
                  <a:pt x="168224" y="82042"/>
                </a:lnTo>
                <a:lnTo>
                  <a:pt x="168656" y="82169"/>
                </a:lnTo>
                <a:lnTo>
                  <a:pt x="168643" y="82042"/>
                </a:lnTo>
                <a:lnTo>
                  <a:pt x="168605" y="81788"/>
                </a:lnTo>
                <a:lnTo>
                  <a:pt x="168033" y="81788"/>
                </a:lnTo>
                <a:lnTo>
                  <a:pt x="168097" y="81661"/>
                </a:lnTo>
                <a:lnTo>
                  <a:pt x="168300" y="81280"/>
                </a:lnTo>
                <a:lnTo>
                  <a:pt x="167894" y="81026"/>
                </a:lnTo>
                <a:lnTo>
                  <a:pt x="168021" y="81407"/>
                </a:lnTo>
                <a:lnTo>
                  <a:pt x="167767" y="81661"/>
                </a:lnTo>
                <a:lnTo>
                  <a:pt x="167436" y="81534"/>
                </a:lnTo>
                <a:lnTo>
                  <a:pt x="167830" y="81915"/>
                </a:lnTo>
                <a:lnTo>
                  <a:pt x="167855" y="82169"/>
                </a:lnTo>
                <a:lnTo>
                  <a:pt x="167246" y="82931"/>
                </a:lnTo>
                <a:lnTo>
                  <a:pt x="167233" y="82677"/>
                </a:lnTo>
                <a:lnTo>
                  <a:pt x="167182" y="81788"/>
                </a:lnTo>
                <a:lnTo>
                  <a:pt x="167144" y="81026"/>
                </a:lnTo>
                <a:lnTo>
                  <a:pt x="166433" y="81788"/>
                </a:lnTo>
                <a:lnTo>
                  <a:pt x="166497" y="81661"/>
                </a:lnTo>
                <a:lnTo>
                  <a:pt x="166255" y="81661"/>
                </a:lnTo>
                <a:lnTo>
                  <a:pt x="165100" y="81661"/>
                </a:lnTo>
                <a:lnTo>
                  <a:pt x="164858" y="82677"/>
                </a:lnTo>
                <a:lnTo>
                  <a:pt x="164769" y="82550"/>
                </a:lnTo>
                <a:lnTo>
                  <a:pt x="164655" y="82245"/>
                </a:lnTo>
                <a:lnTo>
                  <a:pt x="164807" y="82042"/>
                </a:lnTo>
                <a:lnTo>
                  <a:pt x="163804" y="82042"/>
                </a:lnTo>
                <a:lnTo>
                  <a:pt x="162775" y="83439"/>
                </a:lnTo>
                <a:lnTo>
                  <a:pt x="161937" y="82931"/>
                </a:lnTo>
                <a:lnTo>
                  <a:pt x="161975" y="82550"/>
                </a:lnTo>
                <a:lnTo>
                  <a:pt x="161810" y="82677"/>
                </a:lnTo>
                <a:lnTo>
                  <a:pt x="161772" y="83185"/>
                </a:lnTo>
                <a:lnTo>
                  <a:pt x="161759" y="83045"/>
                </a:lnTo>
                <a:lnTo>
                  <a:pt x="161734" y="83185"/>
                </a:lnTo>
                <a:lnTo>
                  <a:pt x="161683" y="82550"/>
                </a:lnTo>
                <a:lnTo>
                  <a:pt x="161645" y="82296"/>
                </a:lnTo>
                <a:lnTo>
                  <a:pt x="161620" y="82169"/>
                </a:lnTo>
                <a:lnTo>
                  <a:pt x="162750" y="81915"/>
                </a:lnTo>
                <a:lnTo>
                  <a:pt x="162648" y="81407"/>
                </a:lnTo>
                <a:lnTo>
                  <a:pt x="162521" y="80772"/>
                </a:lnTo>
                <a:lnTo>
                  <a:pt x="162572" y="80264"/>
                </a:lnTo>
                <a:lnTo>
                  <a:pt x="162687" y="80137"/>
                </a:lnTo>
                <a:lnTo>
                  <a:pt x="160032" y="80137"/>
                </a:lnTo>
                <a:lnTo>
                  <a:pt x="162725" y="80098"/>
                </a:lnTo>
                <a:lnTo>
                  <a:pt x="163169" y="79629"/>
                </a:lnTo>
                <a:lnTo>
                  <a:pt x="162991" y="79629"/>
                </a:lnTo>
                <a:lnTo>
                  <a:pt x="162826" y="79502"/>
                </a:lnTo>
                <a:lnTo>
                  <a:pt x="162483" y="79248"/>
                </a:lnTo>
                <a:lnTo>
                  <a:pt x="162420" y="79121"/>
                </a:lnTo>
                <a:lnTo>
                  <a:pt x="162521" y="78867"/>
                </a:lnTo>
                <a:lnTo>
                  <a:pt x="161912" y="78232"/>
                </a:lnTo>
                <a:lnTo>
                  <a:pt x="162712" y="78613"/>
                </a:lnTo>
                <a:lnTo>
                  <a:pt x="163537" y="78867"/>
                </a:lnTo>
                <a:lnTo>
                  <a:pt x="163410" y="78232"/>
                </a:lnTo>
                <a:lnTo>
                  <a:pt x="163499" y="77978"/>
                </a:lnTo>
                <a:lnTo>
                  <a:pt x="162445" y="77470"/>
                </a:lnTo>
                <a:lnTo>
                  <a:pt x="164160" y="77216"/>
                </a:lnTo>
                <a:lnTo>
                  <a:pt x="162356" y="74676"/>
                </a:lnTo>
                <a:lnTo>
                  <a:pt x="163804" y="74803"/>
                </a:lnTo>
                <a:lnTo>
                  <a:pt x="163728" y="74676"/>
                </a:lnTo>
                <a:lnTo>
                  <a:pt x="163588" y="74422"/>
                </a:lnTo>
                <a:lnTo>
                  <a:pt x="161188" y="74422"/>
                </a:lnTo>
                <a:lnTo>
                  <a:pt x="161213" y="74295"/>
                </a:lnTo>
                <a:lnTo>
                  <a:pt x="163626" y="74295"/>
                </a:lnTo>
                <a:lnTo>
                  <a:pt x="163652" y="74168"/>
                </a:lnTo>
                <a:lnTo>
                  <a:pt x="163436" y="73787"/>
                </a:lnTo>
                <a:lnTo>
                  <a:pt x="163969" y="74168"/>
                </a:lnTo>
                <a:lnTo>
                  <a:pt x="164122" y="73787"/>
                </a:lnTo>
                <a:lnTo>
                  <a:pt x="164287" y="73406"/>
                </a:lnTo>
                <a:lnTo>
                  <a:pt x="164338" y="73279"/>
                </a:lnTo>
                <a:lnTo>
                  <a:pt x="164338" y="72771"/>
                </a:lnTo>
                <a:lnTo>
                  <a:pt x="164338" y="72517"/>
                </a:lnTo>
                <a:lnTo>
                  <a:pt x="164693" y="72898"/>
                </a:lnTo>
                <a:lnTo>
                  <a:pt x="164795" y="72517"/>
                </a:lnTo>
                <a:lnTo>
                  <a:pt x="163271" y="71374"/>
                </a:lnTo>
                <a:lnTo>
                  <a:pt x="163309" y="71120"/>
                </a:lnTo>
                <a:lnTo>
                  <a:pt x="163322" y="70993"/>
                </a:lnTo>
                <a:lnTo>
                  <a:pt x="164122" y="71374"/>
                </a:lnTo>
                <a:lnTo>
                  <a:pt x="164185" y="70993"/>
                </a:lnTo>
                <a:lnTo>
                  <a:pt x="164249" y="70612"/>
                </a:lnTo>
                <a:lnTo>
                  <a:pt x="165023" y="70358"/>
                </a:lnTo>
                <a:lnTo>
                  <a:pt x="164477" y="69088"/>
                </a:lnTo>
                <a:lnTo>
                  <a:pt x="164795" y="69342"/>
                </a:lnTo>
                <a:lnTo>
                  <a:pt x="164807" y="69469"/>
                </a:lnTo>
                <a:lnTo>
                  <a:pt x="164884" y="69088"/>
                </a:lnTo>
                <a:lnTo>
                  <a:pt x="165493" y="68453"/>
                </a:lnTo>
                <a:lnTo>
                  <a:pt x="165290" y="68326"/>
                </a:lnTo>
                <a:lnTo>
                  <a:pt x="165087" y="68199"/>
                </a:lnTo>
                <a:lnTo>
                  <a:pt x="164960" y="67818"/>
                </a:lnTo>
                <a:lnTo>
                  <a:pt x="164680" y="67056"/>
                </a:lnTo>
                <a:lnTo>
                  <a:pt x="164490" y="66421"/>
                </a:lnTo>
                <a:lnTo>
                  <a:pt x="164947" y="66929"/>
                </a:lnTo>
                <a:lnTo>
                  <a:pt x="164642" y="66421"/>
                </a:lnTo>
                <a:lnTo>
                  <a:pt x="164490" y="66167"/>
                </a:lnTo>
                <a:lnTo>
                  <a:pt x="164414" y="66040"/>
                </a:lnTo>
                <a:lnTo>
                  <a:pt x="164261" y="65913"/>
                </a:lnTo>
                <a:lnTo>
                  <a:pt x="164274" y="65151"/>
                </a:lnTo>
                <a:lnTo>
                  <a:pt x="164566" y="65405"/>
                </a:lnTo>
                <a:lnTo>
                  <a:pt x="164426" y="65532"/>
                </a:lnTo>
                <a:lnTo>
                  <a:pt x="164731" y="65405"/>
                </a:lnTo>
                <a:lnTo>
                  <a:pt x="164465" y="65151"/>
                </a:lnTo>
                <a:lnTo>
                  <a:pt x="164071" y="64770"/>
                </a:lnTo>
                <a:lnTo>
                  <a:pt x="164388" y="64516"/>
                </a:lnTo>
                <a:lnTo>
                  <a:pt x="164630" y="65024"/>
                </a:lnTo>
                <a:lnTo>
                  <a:pt x="164744" y="64643"/>
                </a:lnTo>
                <a:lnTo>
                  <a:pt x="164579" y="64516"/>
                </a:lnTo>
                <a:lnTo>
                  <a:pt x="164299" y="64008"/>
                </a:lnTo>
                <a:lnTo>
                  <a:pt x="164172" y="63500"/>
                </a:lnTo>
                <a:lnTo>
                  <a:pt x="164553" y="63373"/>
                </a:lnTo>
                <a:lnTo>
                  <a:pt x="164934" y="63627"/>
                </a:lnTo>
                <a:lnTo>
                  <a:pt x="164719" y="63373"/>
                </a:lnTo>
                <a:lnTo>
                  <a:pt x="164515" y="62992"/>
                </a:lnTo>
                <a:lnTo>
                  <a:pt x="164604" y="62738"/>
                </a:lnTo>
                <a:lnTo>
                  <a:pt x="164757" y="62865"/>
                </a:lnTo>
                <a:lnTo>
                  <a:pt x="164846" y="63119"/>
                </a:lnTo>
                <a:lnTo>
                  <a:pt x="165112" y="62865"/>
                </a:lnTo>
                <a:lnTo>
                  <a:pt x="165188" y="62738"/>
                </a:lnTo>
                <a:lnTo>
                  <a:pt x="165163" y="62611"/>
                </a:lnTo>
                <a:lnTo>
                  <a:pt x="165011" y="62357"/>
                </a:lnTo>
                <a:lnTo>
                  <a:pt x="164934" y="62230"/>
                </a:lnTo>
                <a:lnTo>
                  <a:pt x="164566" y="61595"/>
                </a:lnTo>
                <a:lnTo>
                  <a:pt x="165036" y="61595"/>
                </a:lnTo>
                <a:lnTo>
                  <a:pt x="165163" y="61722"/>
                </a:lnTo>
                <a:lnTo>
                  <a:pt x="165163" y="62611"/>
                </a:lnTo>
                <a:lnTo>
                  <a:pt x="165315" y="62865"/>
                </a:lnTo>
                <a:lnTo>
                  <a:pt x="165442" y="62992"/>
                </a:lnTo>
                <a:lnTo>
                  <a:pt x="165557" y="62611"/>
                </a:lnTo>
                <a:lnTo>
                  <a:pt x="166027" y="63627"/>
                </a:lnTo>
                <a:lnTo>
                  <a:pt x="165658" y="62611"/>
                </a:lnTo>
                <a:lnTo>
                  <a:pt x="165290" y="61595"/>
                </a:lnTo>
                <a:lnTo>
                  <a:pt x="165531" y="61468"/>
                </a:lnTo>
                <a:lnTo>
                  <a:pt x="165658" y="61468"/>
                </a:lnTo>
                <a:lnTo>
                  <a:pt x="165696" y="61595"/>
                </a:lnTo>
                <a:lnTo>
                  <a:pt x="165722" y="61468"/>
                </a:lnTo>
                <a:lnTo>
                  <a:pt x="165811" y="61214"/>
                </a:lnTo>
                <a:lnTo>
                  <a:pt x="166128" y="61341"/>
                </a:lnTo>
                <a:lnTo>
                  <a:pt x="166103" y="61087"/>
                </a:lnTo>
                <a:lnTo>
                  <a:pt x="166103" y="60579"/>
                </a:lnTo>
                <a:lnTo>
                  <a:pt x="166001" y="60452"/>
                </a:lnTo>
                <a:lnTo>
                  <a:pt x="166001" y="61087"/>
                </a:lnTo>
                <a:lnTo>
                  <a:pt x="165836" y="60706"/>
                </a:lnTo>
                <a:lnTo>
                  <a:pt x="165925" y="60833"/>
                </a:lnTo>
                <a:lnTo>
                  <a:pt x="166001" y="61087"/>
                </a:lnTo>
                <a:lnTo>
                  <a:pt x="166001" y="60452"/>
                </a:lnTo>
                <a:lnTo>
                  <a:pt x="165823" y="60198"/>
                </a:lnTo>
                <a:lnTo>
                  <a:pt x="165836" y="59944"/>
                </a:lnTo>
                <a:lnTo>
                  <a:pt x="165531" y="59829"/>
                </a:lnTo>
                <a:lnTo>
                  <a:pt x="165557" y="60198"/>
                </a:lnTo>
                <a:lnTo>
                  <a:pt x="165455" y="60706"/>
                </a:lnTo>
                <a:lnTo>
                  <a:pt x="165163" y="59817"/>
                </a:lnTo>
                <a:lnTo>
                  <a:pt x="165417" y="59944"/>
                </a:lnTo>
                <a:lnTo>
                  <a:pt x="165354" y="59817"/>
                </a:lnTo>
                <a:lnTo>
                  <a:pt x="165227" y="59563"/>
                </a:lnTo>
                <a:lnTo>
                  <a:pt x="165036" y="59182"/>
                </a:lnTo>
                <a:lnTo>
                  <a:pt x="164884" y="58801"/>
                </a:lnTo>
                <a:lnTo>
                  <a:pt x="165442" y="59182"/>
                </a:lnTo>
                <a:lnTo>
                  <a:pt x="165798" y="59055"/>
                </a:lnTo>
                <a:lnTo>
                  <a:pt x="166103" y="59309"/>
                </a:lnTo>
                <a:lnTo>
                  <a:pt x="166077" y="59055"/>
                </a:lnTo>
                <a:lnTo>
                  <a:pt x="166039" y="58801"/>
                </a:lnTo>
                <a:lnTo>
                  <a:pt x="166014" y="58547"/>
                </a:lnTo>
                <a:lnTo>
                  <a:pt x="166039" y="58293"/>
                </a:lnTo>
                <a:lnTo>
                  <a:pt x="166141" y="57912"/>
                </a:lnTo>
                <a:lnTo>
                  <a:pt x="166116" y="57404"/>
                </a:lnTo>
                <a:lnTo>
                  <a:pt x="165735" y="56388"/>
                </a:lnTo>
                <a:lnTo>
                  <a:pt x="165646" y="56007"/>
                </a:lnTo>
                <a:lnTo>
                  <a:pt x="165633" y="55880"/>
                </a:lnTo>
                <a:lnTo>
                  <a:pt x="165887" y="56261"/>
                </a:lnTo>
                <a:lnTo>
                  <a:pt x="166001" y="56388"/>
                </a:lnTo>
                <a:lnTo>
                  <a:pt x="166027" y="56642"/>
                </a:lnTo>
                <a:lnTo>
                  <a:pt x="166077" y="56896"/>
                </a:lnTo>
                <a:lnTo>
                  <a:pt x="166039" y="56642"/>
                </a:lnTo>
                <a:lnTo>
                  <a:pt x="166154" y="55880"/>
                </a:lnTo>
                <a:lnTo>
                  <a:pt x="166141" y="55753"/>
                </a:lnTo>
                <a:lnTo>
                  <a:pt x="166039" y="55372"/>
                </a:lnTo>
                <a:lnTo>
                  <a:pt x="165823" y="54864"/>
                </a:lnTo>
                <a:lnTo>
                  <a:pt x="166077" y="54737"/>
                </a:lnTo>
                <a:lnTo>
                  <a:pt x="166154" y="55626"/>
                </a:lnTo>
                <a:lnTo>
                  <a:pt x="166192" y="54991"/>
                </a:lnTo>
                <a:lnTo>
                  <a:pt x="166293" y="55372"/>
                </a:lnTo>
                <a:lnTo>
                  <a:pt x="167043" y="55245"/>
                </a:lnTo>
                <a:lnTo>
                  <a:pt x="166954" y="54991"/>
                </a:lnTo>
                <a:lnTo>
                  <a:pt x="166878" y="54737"/>
                </a:lnTo>
                <a:lnTo>
                  <a:pt x="166700" y="54229"/>
                </a:lnTo>
                <a:lnTo>
                  <a:pt x="166065" y="52324"/>
                </a:lnTo>
                <a:lnTo>
                  <a:pt x="165925" y="51943"/>
                </a:lnTo>
                <a:lnTo>
                  <a:pt x="165836" y="51676"/>
                </a:lnTo>
                <a:lnTo>
                  <a:pt x="165874" y="51435"/>
                </a:lnTo>
                <a:lnTo>
                  <a:pt x="166611" y="51435"/>
                </a:lnTo>
                <a:lnTo>
                  <a:pt x="166738" y="51028"/>
                </a:lnTo>
                <a:lnTo>
                  <a:pt x="167017" y="50546"/>
                </a:lnTo>
                <a:lnTo>
                  <a:pt x="166979" y="47752"/>
                </a:lnTo>
                <a:lnTo>
                  <a:pt x="166954" y="47244"/>
                </a:lnTo>
                <a:lnTo>
                  <a:pt x="167716" y="46609"/>
                </a:lnTo>
                <a:lnTo>
                  <a:pt x="167614" y="46101"/>
                </a:lnTo>
                <a:lnTo>
                  <a:pt x="167538" y="45339"/>
                </a:lnTo>
                <a:lnTo>
                  <a:pt x="167728" y="45847"/>
                </a:lnTo>
                <a:lnTo>
                  <a:pt x="167678" y="45339"/>
                </a:lnTo>
                <a:lnTo>
                  <a:pt x="167652" y="43561"/>
                </a:lnTo>
                <a:lnTo>
                  <a:pt x="167652" y="43434"/>
                </a:lnTo>
                <a:lnTo>
                  <a:pt x="168186" y="45085"/>
                </a:lnTo>
                <a:lnTo>
                  <a:pt x="168135" y="43434"/>
                </a:lnTo>
                <a:lnTo>
                  <a:pt x="168148" y="41529"/>
                </a:lnTo>
                <a:lnTo>
                  <a:pt x="168224" y="42164"/>
                </a:lnTo>
                <a:lnTo>
                  <a:pt x="168173" y="41529"/>
                </a:lnTo>
                <a:lnTo>
                  <a:pt x="168287" y="42037"/>
                </a:lnTo>
                <a:lnTo>
                  <a:pt x="168300" y="41529"/>
                </a:lnTo>
                <a:lnTo>
                  <a:pt x="168313" y="41275"/>
                </a:lnTo>
                <a:lnTo>
                  <a:pt x="168325" y="40894"/>
                </a:lnTo>
                <a:lnTo>
                  <a:pt x="168440" y="40386"/>
                </a:lnTo>
                <a:lnTo>
                  <a:pt x="168490" y="40259"/>
                </a:lnTo>
                <a:lnTo>
                  <a:pt x="168529" y="42164"/>
                </a:lnTo>
                <a:lnTo>
                  <a:pt x="168643" y="41402"/>
                </a:lnTo>
                <a:lnTo>
                  <a:pt x="168706" y="40259"/>
                </a:lnTo>
                <a:lnTo>
                  <a:pt x="168706" y="39878"/>
                </a:lnTo>
                <a:lnTo>
                  <a:pt x="168706" y="39370"/>
                </a:lnTo>
                <a:lnTo>
                  <a:pt x="168656" y="39243"/>
                </a:lnTo>
                <a:lnTo>
                  <a:pt x="168630" y="39370"/>
                </a:lnTo>
                <a:lnTo>
                  <a:pt x="168541" y="38989"/>
                </a:lnTo>
                <a:lnTo>
                  <a:pt x="168516" y="38519"/>
                </a:lnTo>
                <a:lnTo>
                  <a:pt x="168567" y="38277"/>
                </a:lnTo>
                <a:lnTo>
                  <a:pt x="169557" y="40462"/>
                </a:lnTo>
                <a:lnTo>
                  <a:pt x="169659" y="41275"/>
                </a:lnTo>
                <a:lnTo>
                  <a:pt x="169760" y="40906"/>
                </a:lnTo>
                <a:lnTo>
                  <a:pt x="170014" y="41452"/>
                </a:lnTo>
                <a:lnTo>
                  <a:pt x="170027" y="41783"/>
                </a:lnTo>
                <a:lnTo>
                  <a:pt x="170091" y="41643"/>
                </a:lnTo>
                <a:lnTo>
                  <a:pt x="170268" y="42037"/>
                </a:lnTo>
                <a:lnTo>
                  <a:pt x="170294" y="42164"/>
                </a:lnTo>
                <a:lnTo>
                  <a:pt x="170307" y="42291"/>
                </a:lnTo>
                <a:lnTo>
                  <a:pt x="170370" y="42926"/>
                </a:lnTo>
                <a:lnTo>
                  <a:pt x="170332" y="42291"/>
                </a:lnTo>
                <a:lnTo>
                  <a:pt x="170459" y="43053"/>
                </a:lnTo>
                <a:lnTo>
                  <a:pt x="170586" y="43180"/>
                </a:lnTo>
                <a:lnTo>
                  <a:pt x="170637" y="43942"/>
                </a:lnTo>
                <a:lnTo>
                  <a:pt x="170764" y="44577"/>
                </a:lnTo>
                <a:lnTo>
                  <a:pt x="170903" y="43688"/>
                </a:lnTo>
                <a:lnTo>
                  <a:pt x="170992" y="44577"/>
                </a:lnTo>
                <a:lnTo>
                  <a:pt x="171310" y="45085"/>
                </a:lnTo>
                <a:lnTo>
                  <a:pt x="171018" y="43942"/>
                </a:lnTo>
                <a:lnTo>
                  <a:pt x="171310" y="44297"/>
                </a:lnTo>
                <a:lnTo>
                  <a:pt x="171411" y="45847"/>
                </a:lnTo>
                <a:lnTo>
                  <a:pt x="171462" y="45212"/>
                </a:lnTo>
                <a:lnTo>
                  <a:pt x="171538" y="45720"/>
                </a:lnTo>
                <a:lnTo>
                  <a:pt x="171577" y="45212"/>
                </a:lnTo>
                <a:lnTo>
                  <a:pt x="171627" y="45085"/>
                </a:lnTo>
                <a:lnTo>
                  <a:pt x="171754" y="46101"/>
                </a:lnTo>
                <a:lnTo>
                  <a:pt x="172034" y="45897"/>
                </a:lnTo>
                <a:lnTo>
                  <a:pt x="172097" y="47625"/>
                </a:lnTo>
                <a:lnTo>
                  <a:pt x="172364" y="46609"/>
                </a:lnTo>
                <a:lnTo>
                  <a:pt x="172364" y="47879"/>
                </a:lnTo>
                <a:lnTo>
                  <a:pt x="172250" y="47244"/>
                </a:lnTo>
                <a:lnTo>
                  <a:pt x="172326" y="47879"/>
                </a:lnTo>
                <a:lnTo>
                  <a:pt x="172351" y="48133"/>
                </a:lnTo>
                <a:lnTo>
                  <a:pt x="172415" y="47879"/>
                </a:lnTo>
                <a:lnTo>
                  <a:pt x="172542" y="47371"/>
                </a:lnTo>
                <a:lnTo>
                  <a:pt x="172605" y="49022"/>
                </a:lnTo>
                <a:lnTo>
                  <a:pt x="172732" y="49149"/>
                </a:lnTo>
                <a:lnTo>
                  <a:pt x="172847" y="48387"/>
                </a:lnTo>
                <a:lnTo>
                  <a:pt x="173050" y="49403"/>
                </a:lnTo>
                <a:lnTo>
                  <a:pt x="173304" y="49657"/>
                </a:lnTo>
                <a:lnTo>
                  <a:pt x="173329" y="50165"/>
                </a:lnTo>
                <a:lnTo>
                  <a:pt x="173621" y="51028"/>
                </a:lnTo>
                <a:lnTo>
                  <a:pt x="173748" y="51676"/>
                </a:lnTo>
                <a:lnTo>
                  <a:pt x="173901" y="51054"/>
                </a:lnTo>
                <a:lnTo>
                  <a:pt x="174066" y="51676"/>
                </a:lnTo>
                <a:lnTo>
                  <a:pt x="174167" y="52197"/>
                </a:lnTo>
                <a:lnTo>
                  <a:pt x="174066" y="52451"/>
                </a:lnTo>
                <a:lnTo>
                  <a:pt x="174053" y="52781"/>
                </a:lnTo>
                <a:lnTo>
                  <a:pt x="174002" y="52946"/>
                </a:lnTo>
                <a:lnTo>
                  <a:pt x="174117" y="52806"/>
                </a:lnTo>
                <a:lnTo>
                  <a:pt x="174167" y="52578"/>
                </a:lnTo>
                <a:lnTo>
                  <a:pt x="174231" y="53340"/>
                </a:lnTo>
                <a:lnTo>
                  <a:pt x="174345" y="53594"/>
                </a:lnTo>
                <a:lnTo>
                  <a:pt x="174701" y="53340"/>
                </a:lnTo>
                <a:lnTo>
                  <a:pt x="174815" y="54229"/>
                </a:lnTo>
                <a:lnTo>
                  <a:pt x="174904" y="53975"/>
                </a:lnTo>
                <a:lnTo>
                  <a:pt x="175006" y="53340"/>
                </a:lnTo>
                <a:lnTo>
                  <a:pt x="175031" y="52578"/>
                </a:lnTo>
                <a:lnTo>
                  <a:pt x="175133" y="52832"/>
                </a:lnTo>
                <a:lnTo>
                  <a:pt x="175298" y="53022"/>
                </a:lnTo>
                <a:lnTo>
                  <a:pt x="175247" y="53213"/>
                </a:lnTo>
                <a:lnTo>
                  <a:pt x="175183" y="53975"/>
                </a:lnTo>
                <a:lnTo>
                  <a:pt x="175133" y="54102"/>
                </a:lnTo>
                <a:lnTo>
                  <a:pt x="175133" y="54483"/>
                </a:lnTo>
                <a:lnTo>
                  <a:pt x="175069" y="55372"/>
                </a:lnTo>
                <a:lnTo>
                  <a:pt x="175247" y="54864"/>
                </a:lnTo>
                <a:lnTo>
                  <a:pt x="175336" y="54991"/>
                </a:lnTo>
                <a:lnTo>
                  <a:pt x="175425" y="55460"/>
                </a:lnTo>
                <a:lnTo>
                  <a:pt x="175272" y="56007"/>
                </a:lnTo>
                <a:lnTo>
                  <a:pt x="175399" y="55880"/>
                </a:lnTo>
                <a:lnTo>
                  <a:pt x="175412" y="56388"/>
                </a:lnTo>
                <a:lnTo>
                  <a:pt x="175577" y="55880"/>
                </a:lnTo>
                <a:lnTo>
                  <a:pt x="175615" y="55753"/>
                </a:lnTo>
                <a:lnTo>
                  <a:pt x="175641" y="56007"/>
                </a:lnTo>
                <a:lnTo>
                  <a:pt x="175539" y="56388"/>
                </a:lnTo>
                <a:lnTo>
                  <a:pt x="175717" y="56388"/>
                </a:lnTo>
                <a:lnTo>
                  <a:pt x="175983" y="57404"/>
                </a:lnTo>
                <a:lnTo>
                  <a:pt x="176098" y="56642"/>
                </a:lnTo>
                <a:lnTo>
                  <a:pt x="176110" y="56388"/>
                </a:lnTo>
                <a:lnTo>
                  <a:pt x="176682" y="56515"/>
                </a:lnTo>
                <a:lnTo>
                  <a:pt x="176745" y="58293"/>
                </a:lnTo>
                <a:lnTo>
                  <a:pt x="176847" y="58420"/>
                </a:lnTo>
                <a:lnTo>
                  <a:pt x="176961" y="58801"/>
                </a:lnTo>
                <a:lnTo>
                  <a:pt x="177241" y="59055"/>
                </a:lnTo>
                <a:lnTo>
                  <a:pt x="177406" y="59563"/>
                </a:lnTo>
                <a:lnTo>
                  <a:pt x="177761" y="59436"/>
                </a:lnTo>
                <a:lnTo>
                  <a:pt x="177749" y="59829"/>
                </a:lnTo>
                <a:lnTo>
                  <a:pt x="177634" y="60198"/>
                </a:lnTo>
                <a:lnTo>
                  <a:pt x="177558" y="60325"/>
                </a:lnTo>
                <a:lnTo>
                  <a:pt x="177774" y="60452"/>
                </a:lnTo>
                <a:lnTo>
                  <a:pt x="177901" y="60325"/>
                </a:lnTo>
                <a:lnTo>
                  <a:pt x="177927" y="61087"/>
                </a:lnTo>
                <a:lnTo>
                  <a:pt x="177812" y="61468"/>
                </a:lnTo>
                <a:lnTo>
                  <a:pt x="177685" y="61722"/>
                </a:lnTo>
                <a:lnTo>
                  <a:pt x="177596" y="61976"/>
                </a:lnTo>
                <a:lnTo>
                  <a:pt x="178079" y="61849"/>
                </a:lnTo>
                <a:lnTo>
                  <a:pt x="177863" y="62103"/>
                </a:lnTo>
                <a:lnTo>
                  <a:pt x="177774" y="62357"/>
                </a:lnTo>
                <a:lnTo>
                  <a:pt x="177888" y="62763"/>
                </a:lnTo>
                <a:lnTo>
                  <a:pt x="178015" y="62865"/>
                </a:lnTo>
                <a:lnTo>
                  <a:pt x="178104" y="62230"/>
                </a:lnTo>
                <a:lnTo>
                  <a:pt x="178231" y="62357"/>
                </a:lnTo>
                <a:lnTo>
                  <a:pt x="178257" y="62992"/>
                </a:lnTo>
                <a:lnTo>
                  <a:pt x="177927" y="63373"/>
                </a:lnTo>
                <a:lnTo>
                  <a:pt x="177774" y="64897"/>
                </a:lnTo>
                <a:lnTo>
                  <a:pt x="179374" y="63500"/>
                </a:lnTo>
                <a:lnTo>
                  <a:pt x="179082" y="64490"/>
                </a:lnTo>
                <a:lnTo>
                  <a:pt x="179247" y="64389"/>
                </a:lnTo>
                <a:lnTo>
                  <a:pt x="179324" y="65024"/>
                </a:lnTo>
                <a:lnTo>
                  <a:pt x="179019" y="65786"/>
                </a:lnTo>
                <a:lnTo>
                  <a:pt x="178917" y="67056"/>
                </a:lnTo>
                <a:lnTo>
                  <a:pt x="179806" y="65786"/>
                </a:lnTo>
                <a:lnTo>
                  <a:pt x="179870" y="66548"/>
                </a:lnTo>
                <a:lnTo>
                  <a:pt x="180327" y="65786"/>
                </a:lnTo>
                <a:lnTo>
                  <a:pt x="180403" y="65659"/>
                </a:lnTo>
                <a:lnTo>
                  <a:pt x="180759" y="65913"/>
                </a:lnTo>
                <a:lnTo>
                  <a:pt x="180771" y="66548"/>
                </a:lnTo>
                <a:lnTo>
                  <a:pt x="180251" y="67310"/>
                </a:lnTo>
                <a:lnTo>
                  <a:pt x="180022" y="67183"/>
                </a:lnTo>
                <a:lnTo>
                  <a:pt x="179959" y="67056"/>
                </a:lnTo>
                <a:lnTo>
                  <a:pt x="180060" y="66929"/>
                </a:lnTo>
                <a:lnTo>
                  <a:pt x="179819" y="66802"/>
                </a:lnTo>
                <a:lnTo>
                  <a:pt x="179692" y="67183"/>
                </a:lnTo>
                <a:lnTo>
                  <a:pt x="179882" y="67056"/>
                </a:lnTo>
                <a:lnTo>
                  <a:pt x="179857" y="67564"/>
                </a:lnTo>
                <a:lnTo>
                  <a:pt x="180009" y="67906"/>
                </a:lnTo>
                <a:lnTo>
                  <a:pt x="179984" y="68326"/>
                </a:lnTo>
                <a:lnTo>
                  <a:pt x="180340" y="68326"/>
                </a:lnTo>
                <a:lnTo>
                  <a:pt x="180390" y="69088"/>
                </a:lnTo>
                <a:lnTo>
                  <a:pt x="180454" y="68834"/>
                </a:lnTo>
                <a:lnTo>
                  <a:pt x="180619" y="68580"/>
                </a:lnTo>
                <a:lnTo>
                  <a:pt x="180759" y="69596"/>
                </a:lnTo>
                <a:lnTo>
                  <a:pt x="181127" y="68580"/>
                </a:lnTo>
                <a:lnTo>
                  <a:pt x="181330" y="68834"/>
                </a:lnTo>
                <a:lnTo>
                  <a:pt x="181406" y="69088"/>
                </a:lnTo>
                <a:lnTo>
                  <a:pt x="181279" y="69596"/>
                </a:lnTo>
                <a:lnTo>
                  <a:pt x="180759" y="69596"/>
                </a:lnTo>
                <a:lnTo>
                  <a:pt x="181178" y="69850"/>
                </a:lnTo>
                <a:lnTo>
                  <a:pt x="181127" y="70358"/>
                </a:lnTo>
                <a:lnTo>
                  <a:pt x="180517" y="70485"/>
                </a:lnTo>
                <a:lnTo>
                  <a:pt x="181063" y="70485"/>
                </a:lnTo>
                <a:lnTo>
                  <a:pt x="180797" y="71120"/>
                </a:lnTo>
                <a:lnTo>
                  <a:pt x="180670" y="71755"/>
                </a:lnTo>
                <a:lnTo>
                  <a:pt x="180670" y="72009"/>
                </a:lnTo>
                <a:lnTo>
                  <a:pt x="180987" y="71501"/>
                </a:lnTo>
                <a:lnTo>
                  <a:pt x="181025" y="71882"/>
                </a:lnTo>
                <a:lnTo>
                  <a:pt x="180873" y="72009"/>
                </a:lnTo>
                <a:lnTo>
                  <a:pt x="181178" y="71882"/>
                </a:lnTo>
                <a:lnTo>
                  <a:pt x="181343" y="71501"/>
                </a:lnTo>
                <a:lnTo>
                  <a:pt x="181457" y="71247"/>
                </a:lnTo>
                <a:lnTo>
                  <a:pt x="181927" y="71247"/>
                </a:lnTo>
                <a:lnTo>
                  <a:pt x="181838" y="71628"/>
                </a:lnTo>
                <a:lnTo>
                  <a:pt x="182384" y="71628"/>
                </a:lnTo>
                <a:lnTo>
                  <a:pt x="181902" y="72136"/>
                </a:lnTo>
                <a:lnTo>
                  <a:pt x="181838" y="71628"/>
                </a:lnTo>
                <a:lnTo>
                  <a:pt x="181813" y="71374"/>
                </a:lnTo>
                <a:lnTo>
                  <a:pt x="181737" y="71628"/>
                </a:lnTo>
                <a:lnTo>
                  <a:pt x="181406" y="72644"/>
                </a:lnTo>
                <a:lnTo>
                  <a:pt x="181267" y="72466"/>
                </a:lnTo>
                <a:lnTo>
                  <a:pt x="181254" y="72644"/>
                </a:lnTo>
                <a:lnTo>
                  <a:pt x="181089" y="72644"/>
                </a:lnTo>
                <a:lnTo>
                  <a:pt x="180860" y="73660"/>
                </a:lnTo>
                <a:lnTo>
                  <a:pt x="181787" y="72390"/>
                </a:lnTo>
                <a:lnTo>
                  <a:pt x="182029" y="73025"/>
                </a:lnTo>
                <a:lnTo>
                  <a:pt x="181698" y="73152"/>
                </a:lnTo>
                <a:lnTo>
                  <a:pt x="181622" y="73367"/>
                </a:lnTo>
                <a:lnTo>
                  <a:pt x="182079" y="73152"/>
                </a:lnTo>
                <a:lnTo>
                  <a:pt x="182397" y="73152"/>
                </a:lnTo>
                <a:lnTo>
                  <a:pt x="182321" y="73787"/>
                </a:lnTo>
                <a:lnTo>
                  <a:pt x="182753" y="73406"/>
                </a:lnTo>
                <a:lnTo>
                  <a:pt x="182816" y="73660"/>
                </a:lnTo>
                <a:lnTo>
                  <a:pt x="182816" y="73406"/>
                </a:lnTo>
                <a:lnTo>
                  <a:pt x="182816" y="73279"/>
                </a:lnTo>
                <a:lnTo>
                  <a:pt x="183159" y="73152"/>
                </a:lnTo>
                <a:lnTo>
                  <a:pt x="183197" y="73406"/>
                </a:lnTo>
                <a:lnTo>
                  <a:pt x="183388" y="73520"/>
                </a:lnTo>
                <a:lnTo>
                  <a:pt x="183769" y="73533"/>
                </a:lnTo>
                <a:lnTo>
                  <a:pt x="182816" y="74676"/>
                </a:lnTo>
                <a:lnTo>
                  <a:pt x="183362" y="74803"/>
                </a:lnTo>
                <a:lnTo>
                  <a:pt x="183235" y="75184"/>
                </a:lnTo>
                <a:lnTo>
                  <a:pt x="182778" y="75311"/>
                </a:lnTo>
                <a:lnTo>
                  <a:pt x="182841" y="75590"/>
                </a:lnTo>
                <a:lnTo>
                  <a:pt x="183324" y="75692"/>
                </a:lnTo>
                <a:lnTo>
                  <a:pt x="183705" y="75692"/>
                </a:lnTo>
                <a:lnTo>
                  <a:pt x="184061" y="75692"/>
                </a:lnTo>
                <a:lnTo>
                  <a:pt x="184480" y="75438"/>
                </a:lnTo>
                <a:lnTo>
                  <a:pt x="184873" y="75311"/>
                </a:lnTo>
                <a:lnTo>
                  <a:pt x="184619" y="75946"/>
                </a:lnTo>
                <a:lnTo>
                  <a:pt x="183540" y="76708"/>
                </a:lnTo>
                <a:lnTo>
                  <a:pt x="183299" y="77597"/>
                </a:lnTo>
                <a:lnTo>
                  <a:pt x="184531" y="77343"/>
                </a:lnTo>
                <a:lnTo>
                  <a:pt x="184581" y="78232"/>
                </a:lnTo>
                <a:lnTo>
                  <a:pt x="184670" y="77851"/>
                </a:lnTo>
                <a:lnTo>
                  <a:pt x="185153" y="77724"/>
                </a:lnTo>
                <a:lnTo>
                  <a:pt x="184937" y="78232"/>
                </a:lnTo>
                <a:lnTo>
                  <a:pt x="185229" y="78486"/>
                </a:lnTo>
                <a:lnTo>
                  <a:pt x="184848" y="78613"/>
                </a:lnTo>
                <a:lnTo>
                  <a:pt x="184772" y="78867"/>
                </a:lnTo>
                <a:lnTo>
                  <a:pt x="184581" y="79121"/>
                </a:lnTo>
                <a:lnTo>
                  <a:pt x="184861" y="78867"/>
                </a:lnTo>
                <a:lnTo>
                  <a:pt x="184785" y="79629"/>
                </a:lnTo>
                <a:lnTo>
                  <a:pt x="185585" y="79248"/>
                </a:lnTo>
                <a:lnTo>
                  <a:pt x="185369" y="79629"/>
                </a:lnTo>
                <a:lnTo>
                  <a:pt x="185293" y="80518"/>
                </a:lnTo>
                <a:lnTo>
                  <a:pt x="186613" y="80010"/>
                </a:lnTo>
                <a:lnTo>
                  <a:pt x="186715" y="80568"/>
                </a:lnTo>
                <a:lnTo>
                  <a:pt x="186740" y="33083"/>
                </a:lnTo>
                <a:lnTo>
                  <a:pt x="184200" y="28346"/>
                </a:lnTo>
                <a:lnTo>
                  <a:pt x="184200" y="74930"/>
                </a:lnTo>
                <a:lnTo>
                  <a:pt x="183870" y="75438"/>
                </a:lnTo>
                <a:lnTo>
                  <a:pt x="183553" y="75438"/>
                </a:lnTo>
                <a:lnTo>
                  <a:pt x="183565" y="75184"/>
                </a:lnTo>
                <a:lnTo>
                  <a:pt x="184010" y="75184"/>
                </a:lnTo>
                <a:lnTo>
                  <a:pt x="184200" y="74930"/>
                </a:lnTo>
                <a:lnTo>
                  <a:pt x="184200" y="28346"/>
                </a:lnTo>
                <a:lnTo>
                  <a:pt x="177888" y="16548"/>
                </a:lnTo>
                <a:lnTo>
                  <a:pt x="177888" y="58712"/>
                </a:lnTo>
                <a:lnTo>
                  <a:pt x="177888" y="16548"/>
                </a:lnTo>
                <a:lnTo>
                  <a:pt x="174205" y="9664"/>
                </a:lnTo>
                <a:lnTo>
                  <a:pt x="174205" y="50634"/>
                </a:lnTo>
                <a:lnTo>
                  <a:pt x="174167" y="51054"/>
                </a:lnTo>
                <a:lnTo>
                  <a:pt x="174066" y="50342"/>
                </a:lnTo>
                <a:lnTo>
                  <a:pt x="174205" y="50634"/>
                </a:lnTo>
                <a:lnTo>
                  <a:pt x="174205" y="9664"/>
                </a:lnTo>
                <a:lnTo>
                  <a:pt x="173545" y="8432"/>
                </a:lnTo>
                <a:lnTo>
                  <a:pt x="173545" y="49212"/>
                </a:lnTo>
                <a:lnTo>
                  <a:pt x="173469" y="49403"/>
                </a:lnTo>
                <a:lnTo>
                  <a:pt x="173443" y="48983"/>
                </a:lnTo>
                <a:lnTo>
                  <a:pt x="173545" y="49212"/>
                </a:lnTo>
                <a:lnTo>
                  <a:pt x="173545" y="8432"/>
                </a:lnTo>
                <a:lnTo>
                  <a:pt x="172974" y="7366"/>
                </a:lnTo>
                <a:lnTo>
                  <a:pt x="172974" y="47942"/>
                </a:lnTo>
                <a:lnTo>
                  <a:pt x="172974" y="7366"/>
                </a:lnTo>
                <a:lnTo>
                  <a:pt x="170624" y="2971"/>
                </a:lnTo>
                <a:lnTo>
                  <a:pt x="170624" y="42799"/>
                </a:lnTo>
                <a:lnTo>
                  <a:pt x="170510" y="42672"/>
                </a:lnTo>
                <a:lnTo>
                  <a:pt x="170459" y="42430"/>
                </a:lnTo>
                <a:lnTo>
                  <a:pt x="170624" y="42799"/>
                </a:lnTo>
                <a:lnTo>
                  <a:pt x="170624" y="2971"/>
                </a:lnTo>
                <a:lnTo>
                  <a:pt x="169037" y="0"/>
                </a:lnTo>
                <a:lnTo>
                  <a:pt x="159461" y="1104"/>
                </a:lnTo>
                <a:lnTo>
                  <a:pt x="124574" y="131737"/>
                </a:lnTo>
                <a:lnTo>
                  <a:pt x="148869" y="128968"/>
                </a:lnTo>
                <a:lnTo>
                  <a:pt x="154635" y="102984"/>
                </a:lnTo>
                <a:lnTo>
                  <a:pt x="196888" y="98145"/>
                </a:lnTo>
                <a:lnTo>
                  <a:pt x="208762" y="122110"/>
                </a:lnTo>
                <a:lnTo>
                  <a:pt x="232930" y="119354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2" name="bg object 92"/>
          <p:cNvSpPr/>
          <p:nvPr/>
        </p:nvSpPr>
        <p:spPr>
          <a:xfrm>
            <a:off x="2931071" y="1291526"/>
            <a:ext cx="194945" cy="160020"/>
          </a:xfrm>
          <a:custGeom>
            <a:avLst/>
            <a:gdLst/>
            <a:ahLst/>
            <a:cxnLst/>
            <a:rect l="l" t="t" r="r" b="b"/>
            <a:pathLst>
              <a:path w="194944" h="160019">
                <a:moveTo>
                  <a:pt x="2413" y="146164"/>
                </a:moveTo>
                <a:lnTo>
                  <a:pt x="2362" y="145478"/>
                </a:lnTo>
                <a:lnTo>
                  <a:pt x="2235" y="146710"/>
                </a:lnTo>
                <a:lnTo>
                  <a:pt x="2413" y="146164"/>
                </a:lnTo>
                <a:close/>
              </a:path>
              <a:path w="194944" h="160019">
                <a:moveTo>
                  <a:pt x="4584" y="138480"/>
                </a:moveTo>
                <a:lnTo>
                  <a:pt x="4495" y="138226"/>
                </a:lnTo>
                <a:lnTo>
                  <a:pt x="4191" y="139496"/>
                </a:lnTo>
                <a:lnTo>
                  <a:pt x="4584" y="138480"/>
                </a:lnTo>
                <a:close/>
              </a:path>
              <a:path w="194944" h="160019">
                <a:moveTo>
                  <a:pt x="6223" y="152425"/>
                </a:moveTo>
                <a:lnTo>
                  <a:pt x="6146" y="152717"/>
                </a:lnTo>
                <a:lnTo>
                  <a:pt x="6210" y="152565"/>
                </a:lnTo>
                <a:lnTo>
                  <a:pt x="6223" y="152425"/>
                </a:lnTo>
                <a:close/>
              </a:path>
              <a:path w="194944" h="160019">
                <a:moveTo>
                  <a:pt x="7848" y="148386"/>
                </a:moveTo>
                <a:lnTo>
                  <a:pt x="7810" y="147116"/>
                </a:lnTo>
                <a:lnTo>
                  <a:pt x="7848" y="148386"/>
                </a:lnTo>
                <a:close/>
              </a:path>
              <a:path w="194944" h="160019">
                <a:moveTo>
                  <a:pt x="11544" y="133146"/>
                </a:moveTo>
                <a:lnTo>
                  <a:pt x="11264" y="131876"/>
                </a:lnTo>
                <a:lnTo>
                  <a:pt x="11036" y="133146"/>
                </a:lnTo>
                <a:lnTo>
                  <a:pt x="11544" y="133146"/>
                </a:lnTo>
                <a:close/>
              </a:path>
              <a:path w="194944" h="160019">
                <a:moveTo>
                  <a:pt x="12484" y="131876"/>
                </a:moveTo>
                <a:lnTo>
                  <a:pt x="12204" y="130657"/>
                </a:lnTo>
                <a:lnTo>
                  <a:pt x="12230" y="131876"/>
                </a:lnTo>
                <a:lnTo>
                  <a:pt x="12484" y="131876"/>
                </a:lnTo>
                <a:close/>
              </a:path>
              <a:path w="194944" h="160019">
                <a:moveTo>
                  <a:pt x="18592" y="85547"/>
                </a:moveTo>
                <a:lnTo>
                  <a:pt x="18122" y="86156"/>
                </a:lnTo>
                <a:lnTo>
                  <a:pt x="18567" y="86156"/>
                </a:lnTo>
                <a:lnTo>
                  <a:pt x="18592" y="85547"/>
                </a:lnTo>
                <a:close/>
              </a:path>
              <a:path w="194944" h="160019">
                <a:moveTo>
                  <a:pt x="23749" y="152196"/>
                </a:moveTo>
                <a:lnTo>
                  <a:pt x="23431" y="152196"/>
                </a:lnTo>
                <a:lnTo>
                  <a:pt x="23749" y="152196"/>
                </a:lnTo>
                <a:close/>
              </a:path>
              <a:path w="194944" h="160019">
                <a:moveTo>
                  <a:pt x="26263" y="144576"/>
                </a:moveTo>
                <a:lnTo>
                  <a:pt x="26212" y="143306"/>
                </a:lnTo>
                <a:lnTo>
                  <a:pt x="25704" y="144576"/>
                </a:lnTo>
                <a:lnTo>
                  <a:pt x="26060" y="144576"/>
                </a:lnTo>
                <a:lnTo>
                  <a:pt x="26263" y="144576"/>
                </a:lnTo>
                <a:close/>
              </a:path>
              <a:path w="194944" h="160019">
                <a:moveTo>
                  <a:pt x="26555" y="59486"/>
                </a:moveTo>
                <a:close/>
              </a:path>
              <a:path w="194944" h="160019">
                <a:moveTo>
                  <a:pt x="26606" y="60756"/>
                </a:moveTo>
                <a:lnTo>
                  <a:pt x="26543" y="59550"/>
                </a:lnTo>
                <a:lnTo>
                  <a:pt x="26301" y="60756"/>
                </a:lnTo>
                <a:lnTo>
                  <a:pt x="26606" y="60756"/>
                </a:lnTo>
                <a:close/>
              </a:path>
              <a:path w="194944" h="160019">
                <a:moveTo>
                  <a:pt x="27076" y="58712"/>
                </a:moveTo>
                <a:lnTo>
                  <a:pt x="27038" y="56946"/>
                </a:lnTo>
                <a:lnTo>
                  <a:pt x="26555" y="59486"/>
                </a:lnTo>
                <a:lnTo>
                  <a:pt x="26746" y="59486"/>
                </a:lnTo>
                <a:lnTo>
                  <a:pt x="26962" y="60223"/>
                </a:lnTo>
                <a:lnTo>
                  <a:pt x="27076" y="58712"/>
                </a:lnTo>
                <a:close/>
              </a:path>
              <a:path w="194944" h="160019">
                <a:moveTo>
                  <a:pt x="27114" y="60756"/>
                </a:moveTo>
                <a:lnTo>
                  <a:pt x="26962" y="60223"/>
                </a:lnTo>
                <a:lnTo>
                  <a:pt x="26924" y="60756"/>
                </a:lnTo>
                <a:lnTo>
                  <a:pt x="27089" y="61302"/>
                </a:lnTo>
                <a:lnTo>
                  <a:pt x="27114" y="60756"/>
                </a:lnTo>
                <a:close/>
              </a:path>
              <a:path w="194944" h="160019">
                <a:moveTo>
                  <a:pt x="28435" y="53111"/>
                </a:moveTo>
                <a:lnTo>
                  <a:pt x="28003" y="53365"/>
                </a:lnTo>
                <a:lnTo>
                  <a:pt x="27559" y="54178"/>
                </a:lnTo>
                <a:lnTo>
                  <a:pt x="27736" y="54813"/>
                </a:lnTo>
                <a:lnTo>
                  <a:pt x="27965" y="54114"/>
                </a:lnTo>
                <a:lnTo>
                  <a:pt x="28422" y="53492"/>
                </a:lnTo>
                <a:lnTo>
                  <a:pt x="28435" y="53111"/>
                </a:lnTo>
                <a:close/>
              </a:path>
              <a:path w="194944" h="160019">
                <a:moveTo>
                  <a:pt x="30048" y="148386"/>
                </a:moveTo>
                <a:lnTo>
                  <a:pt x="29946" y="148043"/>
                </a:lnTo>
                <a:lnTo>
                  <a:pt x="29781" y="148386"/>
                </a:lnTo>
                <a:lnTo>
                  <a:pt x="30048" y="148386"/>
                </a:lnTo>
                <a:close/>
              </a:path>
              <a:path w="194944" h="160019">
                <a:moveTo>
                  <a:pt x="30391" y="147116"/>
                </a:moveTo>
                <a:lnTo>
                  <a:pt x="29667" y="147116"/>
                </a:lnTo>
                <a:lnTo>
                  <a:pt x="29946" y="148043"/>
                </a:lnTo>
                <a:lnTo>
                  <a:pt x="30391" y="147116"/>
                </a:lnTo>
                <a:close/>
              </a:path>
              <a:path w="194944" h="160019">
                <a:moveTo>
                  <a:pt x="31470" y="44246"/>
                </a:moveTo>
                <a:lnTo>
                  <a:pt x="30835" y="45516"/>
                </a:lnTo>
                <a:lnTo>
                  <a:pt x="31153" y="45516"/>
                </a:lnTo>
                <a:lnTo>
                  <a:pt x="31470" y="44246"/>
                </a:lnTo>
                <a:close/>
              </a:path>
              <a:path w="194944" h="160019">
                <a:moveTo>
                  <a:pt x="35102" y="129425"/>
                </a:moveTo>
                <a:lnTo>
                  <a:pt x="34899" y="129527"/>
                </a:lnTo>
                <a:lnTo>
                  <a:pt x="34874" y="130606"/>
                </a:lnTo>
                <a:lnTo>
                  <a:pt x="35102" y="129425"/>
                </a:lnTo>
                <a:close/>
              </a:path>
              <a:path w="194944" h="160019">
                <a:moveTo>
                  <a:pt x="39217" y="23799"/>
                </a:moveTo>
                <a:lnTo>
                  <a:pt x="38671" y="23774"/>
                </a:lnTo>
                <a:lnTo>
                  <a:pt x="38874" y="23876"/>
                </a:lnTo>
                <a:lnTo>
                  <a:pt x="39217" y="23799"/>
                </a:lnTo>
                <a:close/>
              </a:path>
              <a:path w="194944" h="160019">
                <a:moveTo>
                  <a:pt x="41402" y="22682"/>
                </a:moveTo>
                <a:lnTo>
                  <a:pt x="40513" y="22999"/>
                </a:lnTo>
                <a:lnTo>
                  <a:pt x="40843" y="23660"/>
                </a:lnTo>
                <a:lnTo>
                  <a:pt x="41376" y="23469"/>
                </a:lnTo>
                <a:lnTo>
                  <a:pt x="41402" y="22682"/>
                </a:lnTo>
                <a:close/>
              </a:path>
              <a:path w="194944" h="160019">
                <a:moveTo>
                  <a:pt x="41465" y="102095"/>
                </a:moveTo>
                <a:lnTo>
                  <a:pt x="41351" y="101688"/>
                </a:lnTo>
                <a:lnTo>
                  <a:pt x="41287" y="101828"/>
                </a:lnTo>
                <a:lnTo>
                  <a:pt x="41465" y="102095"/>
                </a:lnTo>
                <a:close/>
              </a:path>
              <a:path w="194944" h="160019">
                <a:moveTo>
                  <a:pt x="47193" y="62865"/>
                </a:moveTo>
                <a:lnTo>
                  <a:pt x="47117" y="62712"/>
                </a:lnTo>
                <a:lnTo>
                  <a:pt x="47117" y="62839"/>
                </a:lnTo>
                <a:close/>
              </a:path>
              <a:path w="194944" h="160019">
                <a:moveTo>
                  <a:pt x="48577" y="66078"/>
                </a:moveTo>
                <a:lnTo>
                  <a:pt x="48450" y="64985"/>
                </a:lnTo>
                <a:lnTo>
                  <a:pt x="48577" y="66078"/>
                </a:lnTo>
                <a:close/>
              </a:path>
              <a:path w="194944" h="160019">
                <a:moveTo>
                  <a:pt x="49720" y="25755"/>
                </a:moveTo>
                <a:lnTo>
                  <a:pt x="49606" y="25539"/>
                </a:lnTo>
                <a:lnTo>
                  <a:pt x="49491" y="25412"/>
                </a:lnTo>
                <a:lnTo>
                  <a:pt x="49479" y="25539"/>
                </a:lnTo>
                <a:lnTo>
                  <a:pt x="49618" y="25615"/>
                </a:lnTo>
                <a:lnTo>
                  <a:pt x="49720" y="25755"/>
                </a:lnTo>
                <a:close/>
              </a:path>
              <a:path w="194944" h="160019">
                <a:moveTo>
                  <a:pt x="49784" y="72529"/>
                </a:moveTo>
                <a:lnTo>
                  <a:pt x="49618" y="71323"/>
                </a:lnTo>
                <a:lnTo>
                  <a:pt x="49555" y="71145"/>
                </a:lnTo>
                <a:lnTo>
                  <a:pt x="49784" y="72529"/>
                </a:lnTo>
                <a:close/>
              </a:path>
              <a:path w="194944" h="160019">
                <a:moveTo>
                  <a:pt x="49809" y="71272"/>
                </a:moveTo>
                <a:lnTo>
                  <a:pt x="49593" y="70561"/>
                </a:lnTo>
                <a:lnTo>
                  <a:pt x="49593" y="70713"/>
                </a:lnTo>
                <a:lnTo>
                  <a:pt x="49809" y="71272"/>
                </a:lnTo>
                <a:close/>
              </a:path>
              <a:path w="194944" h="160019">
                <a:moveTo>
                  <a:pt x="50533" y="73685"/>
                </a:moveTo>
                <a:lnTo>
                  <a:pt x="50469" y="73279"/>
                </a:lnTo>
                <a:lnTo>
                  <a:pt x="50342" y="73101"/>
                </a:lnTo>
                <a:lnTo>
                  <a:pt x="50431" y="73621"/>
                </a:lnTo>
                <a:lnTo>
                  <a:pt x="50419" y="73748"/>
                </a:lnTo>
                <a:close/>
              </a:path>
              <a:path w="194944" h="160019">
                <a:moveTo>
                  <a:pt x="51396" y="29006"/>
                </a:moveTo>
                <a:lnTo>
                  <a:pt x="51168" y="27736"/>
                </a:lnTo>
                <a:lnTo>
                  <a:pt x="50888" y="29006"/>
                </a:lnTo>
                <a:lnTo>
                  <a:pt x="51396" y="29006"/>
                </a:lnTo>
                <a:close/>
              </a:path>
              <a:path w="194944" h="160019">
                <a:moveTo>
                  <a:pt x="53657" y="124256"/>
                </a:moveTo>
                <a:lnTo>
                  <a:pt x="52285" y="122986"/>
                </a:lnTo>
                <a:lnTo>
                  <a:pt x="51092" y="122986"/>
                </a:lnTo>
                <a:lnTo>
                  <a:pt x="53619" y="124256"/>
                </a:lnTo>
                <a:close/>
              </a:path>
              <a:path w="194944" h="160019">
                <a:moveTo>
                  <a:pt x="53924" y="43408"/>
                </a:moveTo>
                <a:lnTo>
                  <a:pt x="53505" y="41706"/>
                </a:lnTo>
                <a:lnTo>
                  <a:pt x="52666" y="41706"/>
                </a:lnTo>
                <a:lnTo>
                  <a:pt x="53924" y="43408"/>
                </a:lnTo>
                <a:close/>
              </a:path>
              <a:path w="194944" h="160019">
                <a:moveTo>
                  <a:pt x="55067" y="44653"/>
                </a:moveTo>
                <a:lnTo>
                  <a:pt x="54533" y="44246"/>
                </a:lnTo>
                <a:lnTo>
                  <a:pt x="53924" y="43408"/>
                </a:lnTo>
                <a:lnTo>
                  <a:pt x="54432" y="45516"/>
                </a:lnTo>
                <a:lnTo>
                  <a:pt x="55067" y="44653"/>
                </a:lnTo>
                <a:close/>
              </a:path>
              <a:path w="194944" h="160019">
                <a:moveTo>
                  <a:pt x="55308" y="85737"/>
                </a:moveTo>
                <a:lnTo>
                  <a:pt x="55283" y="85445"/>
                </a:lnTo>
                <a:lnTo>
                  <a:pt x="55194" y="85598"/>
                </a:lnTo>
                <a:lnTo>
                  <a:pt x="55308" y="85737"/>
                </a:lnTo>
                <a:close/>
              </a:path>
              <a:path w="194944" h="160019">
                <a:moveTo>
                  <a:pt x="55346" y="35356"/>
                </a:moveTo>
                <a:lnTo>
                  <a:pt x="55092" y="36626"/>
                </a:lnTo>
                <a:lnTo>
                  <a:pt x="55295" y="36626"/>
                </a:lnTo>
                <a:lnTo>
                  <a:pt x="55346" y="35356"/>
                </a:lnTo>
                <a:close/>
              </a:path>
              <a:path w="194944" h="160019">
                <a:moveTo>
                  <a:pt x="55460" y="34836"/>
                </a:moveTo>
                <a:lnTo>
                  <a:pt x="55372" y="35077"/>
                </a:lnTo>
                <a:lnTo>
                  <a:pt x="55346" y="35217"/>
                </a:lnTo>
                <a:lnTo>
                  <a:pt x="55448" y="35077"/>
                </a:lnTo>
                <a:lnTo>
                  <a:pt x="55460" y="34836"/>
                </a:lnTo>
                <a:close/>
              </a:path>
              <a:path w="194944" h="160019">
                <a:moveTo>
                  <a:pt x="55740" y="106311"/>
                </a:moveTo>
                <a:lnTo>
                  <a:pt x="55600" y="105981"/>
                </a:lnTo>
                <a:lnTo>
                  <a:pt x="55308" y="105791"/>
                </a:lnTo>
                <a:lnTo>
                  <a:pt x="55181" y="106146"/>
                </a:lnTo>
                <a:lnTo>
                  <a:pt x="55397" y="106172"/>
                </a:lnTo>
                <a:lnTo>
                  <a:pt x="55638" y="106426"/>
                </a:lnTo>
                <a:close/>
              </a:path>
              <a:path w="194944" h="160019">
                <a:moveTo>
                  <a:pt x="55791" y="122250"/>
                </a:moveTo>
                <a:lnTo>
                  <a:pt x="53886" y="122504"/>
                </a:lnTo>
                <a:lnTo>
                  <a:pt x="54140" y="122656"/>
                </a:lnTo>
                <a:lnTo>
                  <a:pt x="54305" y="122821"/>
                </a:lnTo>
                <a:lnTo>
                  <a:pt x="54444" y="122999"/>
                </a:lnTo>
                <a:lnTo>
                  <a:pt x="54229" y="122580"/>
                </a:lnTo>
                <a:lnTo>
                  <a:pt x="55791" y="122250"/>
                </a:lnTo>
                <a:close/>
              </a:path>
              <a:path w="194944" h="160019">
                <a:moveTo>
                  <a:pt x="56540" y="89750"/>
                </a:moveTo>
                <a:lnTo>
                  <a:pt x="56362" y="89585"/>
                </a:lnTo>
                <a:lnTo>
                  <a:pt x="56540" y="89750"/>
                </a:lnTo>
                <a:close/>
              </a:path>
              <a:path w="194944" h="160019">
                <a:moveTo>
                  <a:pt x="58039" y="84391"/>
                </a:moveTo>
                <a:lnTo>
                  <a:pt x="57708" y="84734"/>
                </a:lnTo>
                <a:lnTo>
                  <a:pt x="57950" y="84912"/>
                </a:lnTo>
                <a:lnTo>
                  <a:pt x="58039" y="84391"/>
                </a:lnTo>
                <a:close/>
              </a:path>
              <a:path w="194944" h="160019">
                <a:moveTo>
                  <a:pt x="61302" y="126796"/>
                </a:moveTo>
                <a:lnTo>
                  <a:pt x="60756" y="126657"/>
                </a:lnTo>
                <a:lnTo>
                  <a:pt x="60756" y="126796"/>
                </a:lnTo>
                <a:lnTo>
                  <a:pt x="61302" y="126796"/>
                </a:lnTo>
                <a:close/>
              </a:path>
              <a:path w="194944" h="160019">
                <a:moveTo>
                  <a:pt x="61963" y="46786"/>
                </a:moveTo>
                <a:lnTo>
                  <a:pt x="60731" y="45516"/>
                </a:lnTo>
                <a:lnTo>
                  <a:pt x="59626" y="44246"/>
                </a:lnTo>
                <a:lnTo>
                  <a:pt x="61366" y="46786"/>
                </a:lnTo>
                <a:lnTo>
                  <a:pt x="61963" y="46786"/>
                </a:lnTo>
                <a:close/>
              </a:path>
              <a:path w="194944" h="160019">
                <a:moveTo>
                  <a:pt x="62992" y="59664"/>
                </a:moveTo>
                <a:lnTo>
                  <a:pt x="62928" y="59486"/>
                </a:lnTo>
                <a:lnTo>
                  <a:pt x="62674" y="59486"/>
                </a:lnTo>
                <a:lnTo>
                  <a:pt x="62992" y="59664"/>
                </a:lnTo>
                <a:close/>
              </a:path>
              <a:path w="194944" h="160019">
                <a:moveTo>
                  <a:pt x="63487" y="59956"/>
                </a:moveTo>
                <a:lnTo>
                  <a:pt x="62992" y="59664"/>
                </a:lnTo>
                <a:lnTo>
                  <a:pt x="63334" y="60756"/>
                </a:lnTo>
                <a:lnTo>
                  <a:pt x="63487" y="59956"/>
                </a:lnTo>
                <a:close/>
              </a:path>
              <a:path w="194944" h="160019">
                <a:moveTo>
                  <a:pt x="63652" y="60058"/>
                </a:moveTo>
                <a:lnTo>
                  <a:pt x="63563" y="59486"/>
                </a:lnTo>
                <a:lnTo>
                  <a:pt x="63487" y="59956"/>
                </a:lnTo>
                <a:lnTo>
                  <a:pt x="63652" y="60058"/>
                </a:lnTo>
                <a:close/>
              </a:path>
              <a:path w="194944" h="160019">
                <a:moveTo>
                  <a:pt x="65201" y="63296"/>
                </a:moveTo>
                <a:lnTo>
                  <a:pt x="64897" y="62382"/>
                </a:lnTo>
                <a:lnTo>
                  <a:pt x="64439" y="62026"/>
                </a:lnTo>
                <a:lnTo>
                  <a:pt x="64757" y="63296"/>
                </a:lnTo>
                <a:lnTo>
                  <a:pt x="65201" y="63296"/>
                </a:lnTo>
                <a:close/>
              </a:path>
              <a:path w="194944" h="160019">
                <a:moveTo>
                  <a:pt x="65468" y="105067"/>
                </a:moveTo>
                <a:lnTo>
                  <a:pt x="65417" y="104279"/>
                </a:lnTo>
                <a:lnTo>
                  <a:pt x="65176" y="104521"/>
                </a:lnTo>
                <a:lnTo>
                  <a:pt x="65328" y="105206"/>
                </a:lnTo>
                <a:lnTo>
                  <a:pt x="65468" y="105067"/>
                </a:lnTo>
                <a:close/>
              </a:path>
              <a:path w="194944" h="160019">
                <a:moveTo>
                  <a:pt x="65532" y="120446"/>
                </a:moveTo>
                <a:lnTo>
                  <a:pt x="63893" y="120446"/>
                </a:lnTo>
                <a:lnTo>
                  <a:pt x="64579" y="121335"/>
                </a:lnTo>
                <a:lnTo>
                  <a:pt x="65532" y="120446"/>
                </a:lnTo>
                <a:close/>
              </a:path>
              <a:path w="194944" h="160019">
                <a:moveTo>
                  <a:pt x="66624" y="65836"/>
                </a:moveTo>
                <a:lnTo>
                  <a:pt x="66471" y="65125"/>
                </a:lnTo>
                <a:lnTo>
                  <a:pt x="66179" y="64566"/>
                </a:lnTo>
                <a:lnTo>
                  <a:pt x="66395" y="65836"/>
                </a:lnTo>
                <a:lnTo>
                  <a:pt x="66624" y="65836"/>
                </a:lnTo>
                <a:close/>
              </a:path>
              <a:path w="194944" h="160019">
                <a:moveTo>
                  <a:pt x="68694" y="58648"/>
                </a:moveTo>
                <a:lnTo>
                  <a:pt x="68605" y="58496"/>
                </a:lnTo>
                <a:lnTo>
                  <a:pt x="68478" y="58356"/>
                </a:lnTo>
                <a:lnTo>
                  <a:pt x="68694" y="58648"/>
                </a:lnTo>
                <a:close/>
              </a:path>
              <a:path w="194944" h="160019">
                <a:moveTo>
                  <a:pt x="68834" y="59486"/>
                </a:moveTo>
                <a:lnTo>
                  <a:pt x="68364" y="58889"/>
                </a:lnTo>
                <a:lnTo>
                  <a:pt x="68224" y="58712"/>
                </a:lnTo>
                <a:lnTo>
                  <a:pt x="68199" y="59486"/>
                </a:lnTo>
                <a:lnTo>
                  <a:pt x="68478" y="59486"/>
                </a:lnTo>
                <a:lnTo>
                  <a:pt x="68834" y="59486"/>
                </a:lnTo>
                <a:close/>
              </a:path>
              <a:path w="194944" h="160019">
                <a:moveTo>
                  <a:pt x="70827" y="63296"/>
                </a:moveTo>
                <a:lnTo>
                  <a:pt x="70459" y="62026"/>
                </a:lnTo>
                <a:lnTo>
                  <a:pt x="70205" y="62026"/>
                </a:lnTo>
                <a:lnTo>
                  <a:pt x="70827" y="63296"/>
                </a:lnTo>
                <a:close/>
              </a:path>
              <a:path w="194944" h="160019">
                <a:moveTo>
                  <a:pt x="73406" y="69215"/>
                </a:moveTo>
                <a:lnTo>
                  <a:pt x="73367" y="69062"/>
                </a:lnTo>
                <a:lnTo>
                  <a:pt x="73367" y="69253"/>
                </a:lnTo>
                <a:close/>
              </a:path>
              <a:path w="194944" h="160019">
                <a:moveTo>
                  <a:pt x="74422" y="78409"/>
                </a:moveTo>
                <a:lnTo>
                  <a:pt x="74091" y="77584"/>
                </a:lnTo>
                <a:lnTo>
                  <a:pt x="73825" y="77266"/>
                </a:lnTo>
                <a:lnTo>
                  <a:pt x="73939" y="77762"/>
                </a:lnTo>
                <a:lnTo>
                  <a:pt x="74155" y="78105"/>
                </a:lnTo>
                <a:lnTo>
                  <a:pt x="74422" y="78409"/>
                </a:lnTo>
                <a:close/>
              </a:path>
              <a:path w="194944" h="160019">
                <a:moveTo>
                  <a:pt x="75107" y="79070"/>
                </a:moveTo>
                <a:lnTo>
                  <a:pt x="74866" y="78867"/>
                </a:lnTo>
                <a:lnTo>
                  <a:pt x="74637" y="78663"/>
                </a:lnTo>
                <a:lnTo>
                  <a:pt x="74422" y="78422"/>
                </a:lnTo>
                <a:lnTo>
                  <a:pt x="74625" y="78879"/>
                </a:lnTo>
                <a:lnTo>
                  <a:pt x="74790" y="79222"/>
                </a:lnTo>
                <a:lnTo>
                  <a:pt x="75107" y="79070"/>
                </a:lnTo>
                <a:close/>
              </a:path>
              <a:path w="194944" h="160019">
                <a:moveTo>
                  <a:pt x="80162" y="82346"/>
                </a:moveTo>
                <a:lnTo>
                  <a:pt x="79311" y="82346"/>
                </a:lnTo>
                <a:lnTo>
                  <a:pt x="80111" y="83096"/>
                </a:lnTo>
                <a:lnTo>
                  <a:pt x="80162" y="82346"/>
                </a:lnTo>
                <a:close/>
              </a:path>
              <a:path w="194944" h="160019">
                <a:moveTo>
                  <a:pt x="80657" y="83616"/>
                </a:moveTo>
                <a:lnTo>
                  <a:pt x="80111" y="83096"/>
                </a:lnTo>
                <a:lnTo>
                  <a:pt x="80073" y="83616"/>
                </a:lnTo>
                <a:lnTo>
                  <a:pt x="80657" y="83616"/>
                </a:lnTo>
                <a:close/>
              </a:path>
              <a:path w="194944" h="160019">
                <a:moveTo>
                  <a:pt x="81699" y="83947"/>
                </a:moveTo>
                <a:lnTo>
                  <a:pt x="80860" y="82829"/>
                </a:lnTo>
                <a:lnTo>
                  <a:pt x="81457" y="83667"/>
                </a:lnTo>
                <a:lnTo>
                  <a:pt x="81699" y="83947"/>
                </a:lnTo>
                <a:close/>
              </a:path>
              <a:path w="194944" h="160019">
                <a:moveTo>
                  <a:pt x="82384" y="131724"/>
                </a:moveTo>
                <a:lnTo>
                  <a:pt x="82257" y="131711"/>
                </a:lnTo>
                <a:lnTo>
                  <a:pt x="82384" y="131724"/>
                </a:lnTo>
                <a:close/>
              </a:path>
              <a:path w="194944" h="160019">
                <a:moveTo>
                  <a:pt x="85509" y="139496"/>
                </a:moveTo>
                <a:lnTo>
                  <a:pt x="85178" y="138226"/>
                </a:lnTo>
                <a:lnTo>
                  <a:pt x="84582" y="138226"/>
                </a:lnTo>
                <a:lnTo>
                  <a:pt x="84950" y="139496"/>
                </a:lnTo>
                <a:lnTo>
                  <a:pt x="85509" y="139496"/>
                </a:lnTo>
                <a:close/>
              </a:path>
              <a:path w="194944" h="160019">
                <a:moveTo>
                  <a:pt x="85763" y="100126"/>
                </a:moveTo>
                <a:lnTo>
                  <a:pt x="85598" y="100126"/>
                </a:lnTo>
                <a:lnTo>
                  <a:pt x="85763" y="100126"/>
                </a:lnTo>
                <a:close/>
              </a:path>
              <a:path w="194944" h="160019">
                <a:moveTo>
                  <a:pt x="86334" y="148386"/>
                </a:moveTo>
                <a:close/>
              </a:path>
              <a:path w="194944" h="160019">
                <a:moveTo>
                  <a:pt x="86880" y="97586"/>
                </a:moveTo>
                <a:lnTo>
                  <a:pt x="86182" y="96316"/>
                </a:lnTo>
                <a:lnTo>
                  <a:pt x="85902" y="96316"/>
                </a:lnTo>
                <a:lnTo>
                  <a:pt x="85407" y="95046"/>
                </a:lnTo>
                <a:lnTo>
                  <a:pt x="86233" y="95046"/>
                </a:lnTo>
                <a:lnTo>
                  <a:pt x="86055" y="94640"/>
                </a:lnTo>
                <a:lnTo>
                  <a:pt x="85674" y="93776"/>
                </a:lnTo>
                <a:lnTo>
                  <a:pt x="85813" y="93776"/>
                </a:lnTo>
                <a:lnTo>
                  <a:pt x="84505" y="92506"/>
                </a:lnTo>
                <a:lnTo>
                  <a:pt x="85255" y="92506"/>
                </a:lnTo>
                <a:lnTo>
                  <a:pt x="84569" y="91236"/>
                </a:lnTo>
                <a:lnTo>
                  <a:pt x="84074" y="89966"/>
                </a:lnTo>
                <a:lnTo>
                  <a:pt x="84239" y="91236"/>
                </a:lnTo>
                <a:lnTo>
                  <a:pt x="83781" y="91236"/>
                </a:lnTo>
                <a:lnTo>
                  <a:pt x="83185" y="89966"/>
                </a:lnTo>
                <a:lnTo>
                  <a:pt x="83997" y="89966"/>
                </a:lnTo>
                <a:lnTo>
                  <a:pt x="83299" y="86156"/>
                </a:lnTo>
                <a:lnTo>
                  <a:pt x="79984" y="84886"/>
                </a:lnTo>
                <a:lnTo>
                  <a:pt x="80073" y="83616"/>
                </a:lnTo>
                <a:lnTo>
                  <a:pt x="79781" y="83616"/>
                </a:lnTo>
                <a:lnTo>
                  <a:pt x="79171" y="82346"/>
                </a:lnTo>
                <a:lnTo>
                  <a:pt x="79387" y="81076"/>
                </a:lnTo>
                <a:lnTo>
                  <a:pt x="79171" y="79806"/>
                </a:lnTo>
                <a:lnTo>
                  <a:pt x="78587" y="78536"/>
                </a:lnTo>
                <a:lnTo>
                  <a:pt x="77355" y="78536"/>
                </a:lnTo>
                <a:lnTo>
                  <a:pt x="76619" y="77266"/>
                </a:lnTo>
                <a:lnTo>
                  <a:pt x="76022" y="78536"/>
                </a:lnTo>
                <a:lnTo>
                  <a:pt x="75069" y="77266"/>
                </a:lnTo>
                <a:lnTo>
                  <a:pt x="74485" y="75996"/>
                </a:lnTo>
                <a:lnTo>
                  <a:pt x="75196" y="74726"/>
                </a:lnTo>
                <a:lnTo>
                  <a:pt x="75806" y="75996"/>
                </a:lnTo>
                <a:lnTo>
                  <a:pt x="76606" y="77266"/>
                </a:lnTo>
                <a:lnTo>
                  <a:pt x="76593" y="75996"/>
                </a:lnTo>
                <a:lnTo>
                  <a:pt x="76263" y="75996"/>
                </a:lnTo>
                <a:lnTo>
                  <a:pt x="76174" y="74726"/>
                </a:lnTo>
                <a:lnTo>
                  <a:pt x="75196" y="73456"/>
                </a:lnTo>
                <a:lnTo>
                  <a:pt x="74917" y="72186"/>
                </a:lnTo>
                <a:lnTo>
                  <a:pt x="74104" y="72186"/>
                </a:lnTo>
                <a:lnTo>
                  <a:pt x="73406" y="69646"/>
                </a:lnTo>
                <a:lnTo>
                  <a:pt x="73431" y="70916"/>
                </a:lnTo>
                <a:lnTo>
                  <a:pt x="73164" y="70916"/>
                </a:lnTo>
                <a:lnTo>
                  <a:pt x="72644" y="69646"/>
                </a:lnTo>
                <a:lnTo>
                  <a:pt x="72110" y="68376"/>
                </a:lnTo>
                <a:lnTo>
                  <a:pt x="72136" y="69646"/>
                </a:lnTo>
                <a:lnTo>
                  <a:pt x="71132" y="68376"/>
                </a:lnTo>
                <a:lnTo>
                  <a:pt x="70980" y="67106"/>
                </a:lnTo>
                <a:lnTo>
                  <a:pt x="72148" y="68376"/>
                </a:lnTo>
                <a:lnTo>
                  <a:pt x="71551" y="67106"/>
                </a:lnTo>
                <a:lnTo>
                  <a:pt x="70954" y="65836"/>
                </a:lnTo>
                <a:lnTo>
                  <a:pt x="70662" y="64630"/>
                </a:lnTo>
                <a:lnTo>
                  <a:pt x="70599" y="63296"/>
                </a:lnTo>
                <a:lnTo>
                  <a:pt x="70205" y="62026"/>
                </a:lnTo>
                <a:lnTo>
                  <a:pt x="69443" y="62026"/>
                </a:lnTo>
                <a:lnTo>
                  <a:pt x="69634" y="60756"/>
                </a:lnTo>
                <a:lnTo>
                  <a:pt x="69075" y="60756"/>
                </a:lnTo>
                <a:lnTo>
                  <a:pt x="69075" y="62026"/>
                </a:lnTo>
                <a:lnTo>
                  <a:pt x="68135" y="60756"/>
                </a:lnTo>
                <a:lnTo>
                  <a:pt x="66852" y="59486"/>
                </a:lnTo>
                <a:lnTo>
                  <a:pt x="67335" y="59486"/>
                </a:lnTo>
                <a:lnTo>
                  <a:pt x="68199" y="60756"/>
                </a:lnTo>
                <a:lnTo>
                  <a:pt x="68021" y="59486"/>
                </a:lnTo>
                <a:lnTo>
                  <a:pt x="67830" y="58216"/>
                </a:lnTo>
                <a:lnTo>
                  <a:pt x="68224" y="58712"/>
                </a:lnTo>
                <a:lnTo>
                  <a:pt x="68237" y="58216"/>
                </a:lnTo>
                <a:lnTo>
                  <a:pt x="67983" y="56946"/>
                </a:lnTo>
                <a:lnTo>
                  <a:pt x="67322" y="58216"/>
                </a:lnTo>
                <a:lnTo>
                  <a:pt x="66268" y="56946"/>
                </a:lnTo>
                <a:lnTo>
                  <a:pt x="66738" y="56946"/>
                </a:lnTo>
                <a:lnTo>
                  <a:pt x="66662" y="55676"/>
                </a:lnTo>
                <a:lnTo>
                  <a:pt x="65405" y="55676"/>
                </a:lnTo>
                <a:lnTo>
                  <a:pt x="64985" y="54406"/>
                </a:lnTo>
                <a:lnTo>
                  <a:pt x="64465" y="54406"/>
                </a:lnTo>
                <a:lnTo>
                  <a:pt x="64135" y="53136"/>
                </a:lnTo>
                <a:lnTo>
                  <a:pt x="64414" y="54406"/>
                </a:lnTo>
                <a:lnTo>
                  <a:pt x="63944" y="54406"/>
                </a:lnTo>
                <a:lnTo>
                  <a:pt x="63639" y="53136"/>
                </a:lnTo>
                <a:lnTo>
                  <a:pt x="62496" y="51866"/>
                </a:lnTo>
                <a:lnTo>
                  <a:pt x="63055" y="50596"/>
                </a:lnTo>
                <a:lnTo>
                  <a:pt x="61912" y="49326"/>
                </a:lnTo>
                <a:lnTo>
                  <a:pt x="61810" y="48056"/>
                </a:lnTo>
                <a:lnTo>
                  <a:pt x="62522" y="49326"/>
                </a:lnTo>
                <a:lnTo>
                  <a:pt x="62382" y="48056"/>
                </a:lnTo>
                <a:lnTo>
                  <a:pt x="61112" y="46786"/>
                </a:lnTo>
                <a:lnTo>
                  <a:pt x="61366" y="46786"/>
                </a:lnTo>
                <a:lnTo>
                  <a:pt x="60972" y="46469"/>
                </a:lnTo>
                <a:lnTo>
                  <a:pt x="60972" y="48056"/>
                </a:lnTo>
                <a:lnTo>
                  <a:pt x="60325" y="48056"/>
                </a:lnTo>
                <a:lnTo>
                  <a:pt x="60413" y="47117"/>
                </a:lnTo>
                <a:lnTo>
                  <a:pt x="60972" y="48056"/>
                </a:lnTo>
                <a:lnTo>
                  <a:pt x="60972" y="46469"/>
                </a:lnTo>
                <a:lnTo>
                  <a:pt x="59791" y="45516"/>
                </a:lnTo>
                <a:lnTo>
                  <a:pt x="60134" y="46558"/>
                </a:lnTo>
                <a:lnTo>
                  <a:pt x="58762" y="45516"/>
                </a:lnTo>
                <a:lnTo>
                  <a:pt x="58547" y="44246"/>
                </a:lnTo>
                <a:lnTo>
                  <a:pt x="59626" y="44246"/>
                </a:lnTo>
                <a:lnTo>
                  <a:pt x="59207" y="41706"/>
                </a:lnTo>
                <a:lnTo>
                  <a:pt x="57302" y="40436"/>
                </a:lnTo>
                <a:lnTo>
                  <a:pt x="56794" y="39166"/>
                </a:lnTo>
                <a:lnTo>
                  <a:pt x="56273" y="37896"/>
                </a:lnTo>
                <a:lnTo>
                  <a:pt x="56502" y="39166"/>
                </a:lnTo>
                <a:lnTo>
                  <a:pt x="55867" y="39166"/>
                </a:lnTo>
                <a:lnTo>
                  <a:pt x="55626" y="37896"/>
                </a:lnTo>
                <a:lnTo>
                  <a:pt x="55003" y="36626"/>
                </a:lnTo>
                <a:lnTo>
                  <a:pt x="54406" y="34086"/>
                </a:lnTo>
                <a:lnTo>
                  <a:pt x="53517" y="34086"/>
                </a:lnTo>
                <a:lnTo>
                  <a:pt x="53428" y="32816"/>
                </a:lnTo>
                <a:lnTo>
                  <a:pt x="52997" y="31546"/>
                </a:lnTo>
                <a:lnTo>
                  <a:pt x="52565" y="30276"/>
                </a:lnTo>
                <a:lnTo>
                  <a:pt x="51130" y="31546"/>
                </a:lnTo>
                <a:lnTo>
                  <a:pt x="50228" y="29006"/>
                </a:lnTo>
                <a:lnTo>
                  <a:pt x="50888" y="29006"/>
                </a:lnTo>
                <a:lnTo>
                  <a:pt x="50939" y="27736"/>
                </a:lnTo>
                <a:lnTo>
                  <a:pt x="49428" y="26466"/>
                </a:lnTo>
                <a:lnTo>
                  <a:pt x="48717" y="26466"/>
                </a:lnTo>
                <a:lnTo>
                  <a:pt x="48361" y="25196"/>
                </a:lnTo>
                <a:lnTo>
                  <a:pt x="47599" y="25196"/>
                </a:lnTo>
                <a:lnTo>
                  <a:pt x="40881" y="25196"/>
                </a:lnTo>
                <a:lnTo>
                  <a:pt x="36144" y="25196"/>
                </a:lnTo>
                <a:lnTo>
                  <a:pt x="35293" y="29006"/>
                </a:lnTo>
                <a:lnTo>
                  <a:pt x="34290" y="30276"/>
                </a:lnTo>
                <a:lnTo>
                  <a:pt x="36080" y="30276"/>
                </a:lnTo>
                <a:lnTo>
                  <a:pt x="35064" y="32816"/>
                </a:lnTo>
                <a:lnTo>
                  <a:pt x="34086" y="32816"/>
                </a:lnTo>
                <a:lnTo>
                  <a:pt x="35013" y="31546"/>
                </a:lnTo>
                <a:lnTo>
                  <a:pt x="33108" y="31546"/>
                </a:lnTo>
                <a:lnTo>
                  <a:pt x="34048" y="34086"/>
                </a:lnTo>
                <a:lnTo>
                  <a:pt x="32854" y="35356"/>
                </a:lnTo>
                <a:lnTo>
                  <a:pt x="32092" y="36626"/>
                </a:lnTo>
                <a:lnTo>
                  <a:pt x="32651" y="37896"/>
                </a:lnTo>
                <a:lnTo>
                  <a:pt x="32067" y="40436"/>
                </a:lnTo>
                <a:lnTo>
                  <a:pt x="31864" y="40436"/>
                </a:lnTo>
                <a:lnTo>
                  <a:pt x="32232" y="41706"/>
                </a:lnTo>
                <a:lnTo>
                  <a:pt x="31813" y="44246"/>
                </a:lnTo>
                <a:lnTo>
                  <a:pt x="31546" y="45516"/>
                </a:lnTo>
                <a:lnTo>
                  <a:pt x="31775" y="45516"/>
                </a:lnTo>
                <a:lnTo>
                  <a:pt x="31496" y="46786"/>
                </a:lnTo>
                <a:lnTo>
                  <a:pt x="31076" y="46786"/>
                </a:lnTo>
                <a:lnTo>
                  <a:pt x="30518" y="48056"/>
                </a:lnTo>
                <a:lnTo>
                  <a:pt x="29895" y="48056"/>
                </a:lnTo>
                <a:lnTo>
                  <a:pt x="30251" y="46786"/>
                </a:lnTo>
                <a:lnTo>
                  <a:pt x="29298" y="46786"/>
                </a:lnTo>
                <a:lnTo>
                  <a:pt x="29768" y="48056"/>
                </a:lnTo>
                <a:lnTo>
                  <a:pt x="29425" y="49326"/>
                </a:lnTo>
                <a:lnTo>
                  <a:pt x="29121" y="49326"/>
                </a:lnTo>
                <a:lnTo>
                  <a:pt x="28625" y="51866"/>
                </a:lnTo>
                <a:lnTo>
                  <a:pt x="29451" y="51866"/>
                </a:lnTo>
                <a:lnTo>
                  <a:pt x="28727" y="54406"/>
                </a:lnTo>
                <a:lnTo>
                  <a:pt x="29044" y="54406"/>
                </a:lnTo>
                <a:lnTo>
                  <a:pt x="33477" y="54406"/>
                </a:lnTo>
                <a:lnTo>
                  <a:pt x="33870" y="53136"/>
                </a:lnTo>
                <a:lnTo>
                  <a:pt x="34569" y="50596"/>
                </a:lnTo>
                <a:lnTo>
                  <a:pt x="32258" y="51866"/>
                </a:lnTo>
                <a:lnTo>
                  <a:pt x="33921" y="49326"/>
                </a:lnTo>
                <a:lnTo>
                  <a:pt x="34417" y="49326"/>
                </a:lnTo>
                <a:lnTo>
                  <a:pt x="34544" y="48056"/>
                </a:lnTo>
                <a:lnTo>
                  <a:pt x="34798" y="45516"/>
                </a:lnTo>
                <a:lnTo>
                  <a:pt x="36957" y="40436"/>
                </a:lnTo>
                <a:lnTo>
                  <a:pt x="37439" y="35356"/>
                </a:lnTo>
                <a:lnTo>
                  <a:pt x="37528" y="36626"/>
                </a:lnTo>
                <a:lnTo>
                  <a:pt x="38379" y="35356"/>
                </a:lnTo>
                <a:lnTo>
                  <a:pt x="38595" y="32816"/>
                </a:lnTo>
                <a:lnTo>
                  <a:pt x="38912" y="32816"/>
                </a:lnTo>
                <a:lnTo>
                  <a:pt x="39471" y="31546"/>
                </a:lnTo>
                <a:lnTo>
                  <a:pt x="38912" y="30276"/>
                </a:lnTo>
                <a:lnTo>
                  <a:pt x="39560" y="29171"/>
                </a:lnTo>
                <a:lnTo>
                  <a:pt x="39547" y="29006"/>
                </a:lnTo>
                <a:lnTo>
                  <a:pt x="40386" y="27863"/>
                </a:lnTo>
                <a:lnTo>
                  <a:pt x="40513" y="27736"/>
                </a:lnTo>
                <a:lnTo>
                  <a:pt x="41744" y="29006"/>
                </a:lnTo>
                <a:lnTo>
                  <a:pt x="42303" y="28143"/>
                </a:lnTo>
                <a:lnTo>
                  <a:pt x="42760" y="28181"/>
                </a:lnTo>
                <a:lnTo>
                  <a:pt x="42430" y="28003"/>
                </a:lnTo>
                <a:lnTo>
                  <a:pt x="42570" y="27736"/>
                </a:lnTo>
                <a:lnTo>
                  <a:pt x="44754" y="29006"/>
                </a:lnTo>
                <a:lnTo>
                  <a:pt x="44932" y="27736"/>
                </a:lnTo>
                <a:lnTo>
                  <a:pt x="45161" y="27736"/>
                </a:lnTo>
                <a:lnTo>
                  <a:pt x="45300" y="27978"/>
                </a:lnTo>
                <a:lnTo>
                  <a:pt x="45186" y="27736"/>
                </a:lnTo>
                <a:lnTo>
                  <a:pt x="45339" y="27736"/>
                </a:lnTo>
                <a:lnTo>
                  <a:pt x="45961" y="29006"/>
                </a:lnTo>
                <a:lnTo>
                  <a:pt x="45389" y="29006"/>
                </a:lnTo>
                <a:lnTo>
                  <a:pt x="45986" y="30276"/>
                </a:lnTo>
                <a:lnTo>
                  <a:pt x="47053" y="30276"/>
                </a:lnTo>
                <a:lnTo>
                  <a:pt x="47104" y="32816"/>
                </a:lnTo>
                <a:lnTo>
                  <a:pt x="50088" y="34086"/>
                </a:lnTo>
                <a:lnTo>
                  <a:pt x="49377" y="35356"/>
                </a:lnTo>
                <a:lnTo>
                  <a:pt x="51600" y="39166"/>
                </a:lnTo>
                <a:lnTo>
                  <a:pt x="53568" y="41706"/>
                </a:lnTo>
                <a:lnTo>
                  <a:pt x="55359" y="44246"/>
                </a:lnTo>
                <a:lnTo>
                  <a:pt x="55067" y="44653"/>
                </a:lnTo>
                <a:lnTo>
                  <a:pt x="56146" y="45516"/>
                </a:lnTo>
                <a:lnTo>
                  <a:pt x="57175" y="48539"/>
                </a:lnTo>
                <a:lnTo>
                  <a:pt x="56845" y="48056"/>
                </a:lnTo>
                <a:lnTo>
                  <a:pt x="56565" y="48056"/>
                </a:lnTo>
                <a:lnTo>
                  <a:pt x="57391" y="49174"/>
                </a:lnTo>
                <a:lnTo>
                  <a:pt x="57442" y="49326"/>
                </a:lnTo>
                <a:lnTo>
                  <a:pt x="58432" y="50596"/>
                </a:lnTo>
                <a:lnTo>
                  <a:pt x="59397" y="54406"/>
                </a:lnTo>
                <a:lnTo>
                  <a:pt x="61214" y="55676"/>
                </a:lnTo>
                <a:lnTo>
                  <a:pt x="60693" y="55676"/>
                </a:lnTo>
                <a:lnTo>
                  <a:pt x="60985" y="56946"/>
                </a:lnTo>
                <a:lnTo>
                  <a:pt x="61188" y="56946"/>
                </a:lnTo>
                <a:lnTo>
                  <a:pt x="61328" y="55676"/>
                </a:lnTo>
                <a:lnTo>
                  <a:pt x="62738" y="57365"/>
                </a:lnTo>
                <a:lnTo>
                  <a:pt x="62204" y="56946"/>
                </a:lnTo>
                <a:lnTo>
                  <a:pt x="64833" y="60756"/>
                </a:lnTo>
                <a:lnTo>
                  <a:pt x="63652" y="60058"/>
                </a:lnTo>
                <a:lnTo>
                  <a:pt x="63741" y="60756"/>
                </a:lnTo>
                <a:lnTo>
                  <a:pt x="63334" y="60756"/>
                </a:lnTo>
                <a:lnTo>
                  <a:pt x="63106" y="60756"/>
                </a:lnTo>
                <a:lnTo>
                  <a:pt x="64262" y="62026"/>
                </a:lnTo>
                <a:lnTo>
                  <a:pt x="64350" y="60756"/>
                </a:lnTo>
                <a:lnTo>
                  <a:pt x="64897" y="62382"/>
                </a:lnTo>
                <a:lnTo>
                  <a:pt x="66065" y="63296"/>
                </a:lnTo>
                <a:lnTo>
                  <a:pt x="66471" y="65125"/>
                </a:lnTo>
                <a:lnTo>
                  <a:pt x="67487" y="67106"/>
                </a:lnTo>
                <a:lnTo>
                  <a:pt x="69303" y="68376"/>
                </a:lnTo>
                <a:lnTo>
                  <a:pt x="70307" y="70916"/>
                </a:lnTo>
                <a:lnTo>
                  <a:pt x="69075" y="70916"/>
                </a:lnTo>
                <a:lnTo>
                  <a:pt x="70497" y="72186"/>
                </a:lnTo>
                <a:lnTo>
                  <a:pt x="69850" y="73456"/>
                </a:lnTo>
                <a:lnTo>
                  <a:pt x="70802" y="74726"/>
                </a:lnTo>
                <a:lnTo>
                  <a:pt x="70853" y="73456"/>
                </a:lnTo>
                <a:lnTo>
                  <a:pt x="71488" y="74726"/>
                </a:lnTo>
                <a:lnTo>
                  <a:pt x="72593" y="75996"/>
                </a:lnTo>
                <a:lnTo>
                  <a:pt x="72123" y="75996"/>
                </a:lnTo>
                <a:lnTo>
                  <a:pt x="73469" y="78536"/>
                </a:lnTo>
                <a:lnTo>
                  <a:pt x="73063" y="75996"/>
                </a:lnTo>
                <a:lnTo>
                  <a:pt x="74079" y="77266"/>
                </a:lnTo>
                <a:lnTo>
                  <a:pt x="73901" y="75996"/>
                </a:lnTo>
                <a:lnTo>
                  <a:pt x="74561" y="77266"/>
                </a:lnTo>
                <a:lnTo>
                  <a:pt x="74307" y="77266"/>
                </a:lnTo>
                <a:lnTo>
                  <a:pt x="75196" y="78536"/>
                </a:lnTo>
                <a:lnTo>
                  <a:pt x="75095" y="79806"/>
                </a:lnTo>
                <a:lnTo>
                  <a:pt x="76212" y="81076"/>
                </a:lnTo>
                <a:lnTo>
                  <a:pt x="76517" y="81076"/>
                </a:lnTo>
                <a:lnTo>
                  <a:pt x="76403" y="82346"/>
                </a:lnTo>
                <a:lnTo>
                  <a:pt x="77216" y="84886"/>
                </a:lnTo>
                <a:lnTo>
                  <a:pt x="77558" y="84886"/>
                </a:lnTo>
                <a:lnTo>
                  <a:pt x="78308" y="86156"/>
                </a:lnTo>
                <a:lnTo>
                  <a:pt x="78066" y="86156"/>
                </a:lnTo>
                <a:lnTo>
                  <a:pt x="78879" y="88696"/>
                </a:lnTo>
                <a:lnTo>
                  <a:pt x="78701" y="84886"/>
                </a:lnTo>
                <a:lnTo>
                  <a:pt x="79362" y="87426"/>
                </a:lnTo>
                <a:lnTo>
                  <a:pt x="78955" y="87426"/>
                </a:lnTo>
                <a:lnTo>
                  <a:pt x="79832" y="89966"/>
                </a:lnTo>
                <a:lnTo>
                  <a:pt x="80327" y="90398"/>
                </a:lnTo>
                <a:lnTo>
                  <a:pt x="80365" y="90855"/>
                </a:lnTo>
                <a:lnTo>
                  <a:pt x="80987" y="90944"/>
                </a:lnTo>
                <a:lnTo>
                  <a:pt x="81343" y="91236"/>
                </a:lnTo>
                <a:lnTo>
                  <a:pt x="82080" y="92506"/>
                </a:lnTo>
                <a:lnTo>
                  <a:pt x="81648" y="93776"/>
                </a:lnTo>
                <a:lnTo>
                  <a:pt x="81038" y="91236"/>
                </a:lnTo>
                <a:lnTo>
                  <a:pt x="80772" y="92506"/>
                </a:lnTo>
                <a:lnTo>
                  <a:pt x="81546" y="93776"/>
                </a:lnTo>
                <a:lnTo>
                  <a:pt x="82308" y="95046"/>
                </a:lnTo>
                <a:lnTo>
                  <a:pt x="84569" y="97586"/>
                </a:lnTo>
                <a:lnTo>
                  <a:pt x="85712" y="100012"/>
                </a:lnTo>
                <a:lnTo>
                  <a:pt x="86804" y="98856"/>
                </a:lnTo>
                <a:lnTo>
                  <a:pt x="86512" y="97586"/>
                </a:lnTo>
                <a:lnTo>
                  <a:pt x="86880" y="97586"/>
                </a:lnTo>
                <a:close/>
              </a:path>
              <a:path w="194944" h="160019">
                <a:moveTo>
                  <a:pt x="87414" y="95923"/>
                </a:moveTo>
                <a:lnTo>
                  <a:pt x="86944" y="95250"/>
                </a:lnTo>
                <a:lnTo>
                  <a:pt x="87198" y="95999"/>
                </a:lnTo>
                <a:lnTo>
                  <a:pt x="87414" y="95923"/>
                </a:lnTo>
                <a:close/>
              </a:path>
              <a:path w="194944" h="160019">
                <a:moveTo>
                  <a:pt x="88404" y="145122"/>
                </a:moveTo>
                <a:lnTo>
                  <a:pt x="87757" y="145313"/>
                </a:lnTo>
                <a:lnTo>
                  <a:pt x="87579" y="144576"/>
                </a:lnTo>
                <a:lnTo>
                  <a:pt x="87249" y="143306"/>
                </a:lnTo>
                <a:lnTo>
                  <a:pt x="86829" y="142786"/>
                </a:lnTo>
                <a:lnTo>
                  <a:pt x="86779" y="142036"/>
                </a:lnTo>
                <a:lnTo>
                  <a:pt x="86258" y="142036"/>
                </a:lnTo>
                <a:lnTo>
                  <a:pt x="85966" y="142036"/>
                </a:lnTo>
                <a:lnTo>
                  <a:pt x="86055" y="140766"/>
                </a:lnTo>
                <a:lnTo>
                  <a:pt x="84721" y="139496"/>
                </a:lnTo>
                <a:lnTo>
                  <a:pt x="84213" y="139496"/>
                </a:lnTo>
                <a:lnTo>
                  <a:pt x="84162" y="138226"/>
                </a:lnTo>
                <a:lnTo>
                  <a:pt x="84518" y="138226"/>
                </a:lnTo>
                <a:lnTo>
                  <a:pt x="83858" y="136956"/>
                </a:lnTo>
                <a:lnTo>
                  <a:pt x="83400" y="135686"/>
                </a:lnTo>
                <a:lnTo>
                  <a:pt x="82829" y="135686"/>
                </a:lnTo>
                <a:lnTo>
                  <a:pt x="82892" y="134416"/>
                </a:lnTo>
                <a:lnTo>
                  <a:pt x="81508" y="133146"/>
                </a:lnTo>
                <a:lnTo>
                  <a:pt x="82257" y="131876"/>
                </a:lnTo>
                <a:lnTo>
                  <a:pt x="81064" y="131876"/>
                </a:lnTo>
                <a:lnTo>
                  <a:pt x="80708" y="130606"/>
                </a:lnTo>
                <a:lnTo>
                  <a:pt x="82207" y="131876"/>
                </a:lnTo>
                <a:lnTo>
                  <a:pt x="81318" y="130606"/>
                </a:lnTo>
                <a:lnTo>
                  <a:pt x="79527" y="128066"/>
                </a:lnTo>
                <a:lnTo>
                  <a:pt x="79387" y="128066"/>
                </a:lnTo>
                <a:lnTo>
                  <a:pt x="78714" y="124256"/>
                </a:lnTo>
                <a:lnTo>
                  <a:pt x="77482" y="123050"/>
                </a:lnTo>
                <a:lnTo>
                  <a:pt x="77381" y="120446"/>
                </a:lnTo>
                <a:lnTo>
                  <a:pt x="74206" y="120446"/>
                </a:lnTo>
                <a:lnTo>
                  <a:pt x="74168" y="121716"/>
                </a:lnTo>
                <a:lnTo>
                  <a:pt x="72364" y="121716"/>
                </a:lnTo>
                <a:lnTo>
                  <a:pt x="71856" y="120446"/>
                </a:lnTo>
                <a:lnTo>
                  <a:pt x="72009" y="121716"/>
                </a:lnTo>
                <a:lnTo>
                  <a:pt x="64858" y="121716"/>
                </a:lnTo>
                <a:lnTo>
                  <a:pt x="64579" y="121335"/>
                </a:lnTo>
                <a:lnTo>
                  <a:pt x="64160" y="121716"/>
                </a:lnTo>
                <a:lnTo>
                  <a:pt x="64566" y="121716"/>
                </a:lnTo>
                <a:lnTo>
                  <a:pt x="62649" y="122986"/>
                </a:lnTo>
                <a:lnTo>
                  <a:pt x="63601" y="121716"/>
                </a:lnTo>
                <a:lnTo>
                  <a:pt x="61696" y="121716"/>
                </a:lnTo>
                <a:lnTo>
                  <a:pt x="60858" y="122986"/>
                </a:lnTo>
                <a:lnTo>
                  <a:pt x="56070" y="122986"/>
                </a:lnTo>
                <a:lnTo>
                  <a:pt x="54673" y="124256"/>
                </a:lnTo>
                <a:lnTo>
                  <a:pt x="54076" y="124256"/>
                </a:lnTo>
                <a:lnTo>
                  <a:pt x="53505" y="125526"/>
                </a:lnTo>
                <a:lnTo>
                  <a:pt x="53174" y="125526"/>
                </a:lnTo>
                <a:lnTo>
                  <a:pt x="53619" y="124256"/>
                </a:lnTo>
                <a:lnTo>
                  <a:pt x="52578" y="124256"/>
                </a:lnTo>
                <a:lnTo>
                  <a:pt x="50901" y="125526"/>
                </a:lnTo>
                <a:lnTo>
                  <a:pt x="49733" y="125526"/>
                </a:lnTo>
                <a:lnTo>
                  <a:pt x="49415" y="124256"/>
                </a:lnTo>
                <a:lnTo>
                  <a:pt x="52565" y="124256"/>
                </a:lnTo>
                <a:lnTo>
                  <a:pt x="51092" y="122986"/>
                </a:lnTo>
                <a:lnTo>
                  <a:pt x="47371" y="122986"/>
                </a:lnTo>
                <a:lnTo>
                  <a:pt x="46901" y="124256"/>
                </a:lnTo>
                <a:lnTo>
                  <a:pt x="47142" y="124256"/>
                </a:lnTo>
                <a:lnTo>
                  <a:pt x="43929" y="125526"/>
                </a:lnTo>
                <a:lnTo>
                  <a:pt x="44335" y="122986"/>
                </a:lnTo>
                <a:lnTo>
                  <a:pt x="42024" y="124256"/>
                </a:lnTo>
                <a:lnTo>
                  <a:pt x="41452" y="125526"/>
                </a:lnTo>
                <a:lnTo>
                  <a:pt x="39535" y="125526"/>
                </a:lnTo>
                <a:lnTo>
                  <a:pt x="40030" y="124256"/>
                </a:lnTo>
                <a:lnTo>
                  <a:pt x="37769" y="124256"/>
                </a:lnTo>
                <a:lnTo>
                  <a:pt x="38887" y="125526"/>
                </a:lnTo>
                <a:lnTo>
                  <a:pt x="37846" y="125526"/>
                </a:lnTo>
                <a:lnTo>
                  <a:pt x="36245" y="124256"/>
                </a:lnTo>
                <a:lnTo>
                  <a:pt x="36817" y="125526"/>
                </a:lnTo>
                <a:lnTo>
                  <a:pt x="33083" y="125526"/>
                </a:lnTo>
                <a:lnTo>
                  <a:pt x="33083" y="134416"/>
                </a:lnTo>
                <a:lnTo>
                  <a:pt x="32410" y="137706"/>
                </a:lnTo>
                <a:lnTo>
                  <a:pt x="31724" y="135686"/>
                </a:lnTo>
                <a:lnTo>
                  <a:pt x="32664" y="134416"/>
                </a:lnTo>
                <a:lnTo>
                  <a:pt x="33083" y="134416"/>
                </a:lnTo>
                <a:lnTo>
                  <a:pt x="33083" y="125526"/>
                </a:lnTo>
                <a:lnTo>
                  <a:pt x="32308" y="125526"/>
                </a:lnTo>
                <a:lnTo>
                  <a:pt x="30403" y="126796"/>
                </a:lnTo>
                <a:lnTo>
                  <a:pt x="30010" y="130657"/>
                </a:lnTo>
                <a:lnTo>
                  <a:pt x="29832" y="131470"/>
                </a:lnTo>
                <a:lnTo>
                  <a:pt x="29832" y="134416"/>
                </a:lnTo>
                <a:lnTo>
                  <a:pt x="29540" y="135686"/>
                </a:lnTo>
                <a:lnTo>
                  <a:pt x="29273" y="135686"/>
                </a:lnTo>
                <a:lnTo>
                  <a:pt x="29603" y="134416"/>
                </a:lnTo>
                <a:lnTo>
                  <a:pt x="29832" y="134416"/>
                </a:lnTo>
                <a:lnTo>
                  <a:pt x="29832" y="131470"/>
                </a:lnTo>
                <a:lnTo>
                  <a:pt x="29743" y="131876"/>
                </a:lnTo>
                <a:lnTo>
                  <a:pt x="29083" y="131876"/>
                </a:lnTo>
                <a:lnTo>
                  <a:pt x="28727" y="135686"/>
                </a:lnTo>
                <a:lnTo>
                  <a:pt x="27444" y="139496"/>
                </a:lnTo>
                <a:lnTo>
                  <a:pt x="26314" y="142036"/>
                </a:lnTo>
                <a:lnTo>
                  <a:pt x="26530" y="142786"/>
                </a:lnTo>
                <a:lnTo>
                  <a:pt x="26606" y="144576"/>
                </a:lnTo>
                <a:lnTo>
                  <a:pt x="26606" y="145846"/>
                </a:lnTo>
                <a:lnTo>
                  <a:pt x="26492" y="156133"/>
                </a:lnTo>
                <a:lnTo>
                  <a:pt x="26428" y="156006"/>
                </a:lnTo>
                <a:lnTo>
                  <a:pt x="26492" y="156133"/>
                </a:lnTo>
                <a:lnTo>
                  <a:pt x="26492" y="145846"/>
                </a:lnTo>
                <a:lnTo>
                  <a:pt x="26149" y="145846"/>
                </a:lnTo>
                <a:lnTo>
                  <a:pt x="26060" y="144576"/>
                </a:lnTo>
                <a:lnTo>
                  <a:pt x="26085" y="145846"/>
                </a:lnTo>
                <a:lnTo>
                  <a:pt x="26035" y="148043"/>
                </a:lnTo>
                <a:lnTo>
                  <a:pt x="25831" y="150926"/>
                </a:lnTo>
                <a:lnTo>
                  <a:pt x="25234" y="152196"/>
                </a:lnTo>
                <a:lnTo>
                  <a:pt x="24752" y="153263"/>
                </a:lnTo>
                <a:lnTo>
                  <a:pt x="25069" y="153073"/>
                </a:lnTo>
                <a:lnTo>
                  <a:pt x="24993" y="153466"/>
                </a:lnTo>
                <a:lnTo>
                  <a:pt x="24752" y="153263"/>
                </a:lnTo>
                <a:lnTo>
                  <a:pt x="24638" y="153466"/>
                </a:lnTo>
                <a:lnTo>
                  <a:pt x="24409" y="153466"/>
                </a:lnTo>
                <a:lnTo>
                  <a:pt x="24739" y="153250"/>
                </a:lnTo>
                <a:lnTo>
                  <a:pt x="23520" y="152260"/>
                </a:lnTo>
                <a:lnTo>
                  <a:pt x="19748" y="153466"/>
                </a:lnTo>
                <a:lnTo>
                  <a:pt x="12319" y="153466"/>
                </a:lnTo>
                <a:lnTo>
                  <a:pt x="11849" y="154736"/>
                </a:lnTo>
                <a:lnTo>
                  <a:pt x="8356" y="153466"/>
                </a:lnTo>
                <a:lnTo>
                  <a:pt x="8255" y="154736"/>
                </a:lnTo>
                <a:lnTo>
                  <a:pt x="6057" y="154736"/>
                </a:lnTo>
                <a:lnTo>
                  <a:pt x="6083" y="154406"/>
                </a:lnTo>
                <a:lnTo>
                  <a:pt x="6540" y="153466"/>
                </a:lnTo>
                <a:lnTo>
                  <a:pt x="6146" y="153466"/>
                </a:lnTo>
                <a:lnTo>
                  <a:pt x="5473" y="153466"/>
                </a:lnTo>
                <a:lnTo>
                  <a:pt x="5575" y="152196"/>
                </a:lnTo>
                <a:lnTo>
                  <a:pt x="6896" y="150926"/>
                </a:lnTo>
                <a:lnTo>
                  <a:pt x="7239" y="150926"/>
                </a:lnTo>
                <a:lnTo>
                  <a:pt x="7632" y="147116"/>
                </a:lnTo>
                <a:lnTo>
                  <a:pt x="7772" y="147116"/>
                </a:lnTo>
                <a:lnTo>
                  <a:pt x="7683" y="145846"/>
                </a:lnTo>
                <a:lnTo>
                  <a:pt x="8623" y="148386"/>
                </a:lnTo>
                <a:lnTo>
                  <a:pt x="8483" y="145846"/>
                </a:lnTo>
                <a:lnTo>
                  <a:pt x="8013" y="145846"/>
                </a:lnTo>
                <a:lnTo>
                  <a:pt x="8623" y="144576"/>
                </a:lnTo>
                <a:lnTo>
                  <a:pt x="9131" y="143370"/>
                </a:lnTo>
                <a:lnTo>
                  <a:pt x="9385" y="142036"/>
                </a:lnTo>
                <a:lnTo>
                  <a:pt x="9753" y="142036"/>
                </a:lnTo>
                <a:lnTo>
                  <a:pt x="10579" y="139496"/>
                </a:lnTo>
                <a:lnTo>
                  <a:pt x="11023" y="135686"/>
                </a:lnTo>
                <a:lnTo>
                  <a:pt x="11430" y="134416"/>
                </a:lnTo>
                <a:lnTo>
                  <a:pt x="11823" y="133146"/>
                </a:lnTo>
                <a:lnTo>
                  <a:pt x="11315" y="134416"/>
                </a:lnTo>
                <a:lnTo>
                  <a:pt x="10604" y="134416"/>
                </a:lnTo>
                <a:lnTo>
                  <a:pt x="10756" y="133146"/>
                </a:lnTo>
                <a:lnTo>
                  <a:pt x="11036" y="133146"/>
                </a:lnTo>
                <a:lnTo>
                  <a:pt x="10833" y="131876"/>
                </a:lnTo>
                <a:lnTo>
                  <a:pt x="11264" y="131876"/>
                </a:lnTo>
                <a:lnTo>
                  <a:pt x="11811" y="131876"/>
                </a:lnTo>
                <a:lnTo>
                  <a:pt x="11861" y="133146"/>
                </a:lnTo>
                <a:lnTo>
                  <a:pt x="11925" y="131876"/>
                </a:lnTo>
                <a:lnTo>
                  <a:pt x="11976" y="130606"/>
                </a:lnTo>
                <a:lnTo>
                  <a:pt x="12192" y="130606"/>
                </a:lnTo>
                <a:lnTo>
                  <a:pt x="13792" y="129336"/>
                </a:lnTo>
                <a:lnTo>
                  <a:pt x="13258" y="128066"/>
                </a:lnTo>
                <a:lnTo>
                  <a:pt x="13474" y="128066"/>
                </a:lnTo>
                <a:lnTo>
                  <a:pt x="14274" y="125526"/>
                </a:lnTo>
                <a:lnTo>
                  <a:pt x="14389" y="124256"/>
                </a:lnTo>
                <a:lnTo>
                  <a:pt x="14998" y="121716"/>
                </a:lnTo>
                <a:lnTo>
                  <a:pt x="14414" y="121716"/>
                </a:lnTo>
                <a:lnTo>
                  <a:pt x="14795" y="120446"/>
                </a:lnTo>
                <a:lnTo>
                  <a:pt x="14516" y="119176"/>
                </a:lnTo>
                <a:lnTo>
                  <a:pt x="15176" y="117906"/>
                </a:lnTo>
                <a:lnTo>
                  <a:pt x="16154" y="116636"/>
                </a:lnTo>
                <a:lnTo>
                  <a:pt x="16675" y="114096"/>
                </a:lnTo>
                <a:lnTo>
                  <a:pt x="16776" y="112826"/>
                </a:lnTo>
                <a:lnTo>
                  <a:pt x="16294" y="114096"/>
                </a:lnTo>
                <a:lnTo>
                  <a:pt x="16116" y="112826"/>
                </a:lnTo>
                <a:lnTo>
                  <a:pt x="16687" y="112826"/>
                </a:lnTo>
                <a:lnTo>
                  <a:pt x="17208" y="110286"/>
                </a:lnTo>
                <a:lnTo>
                  <a:pt x="17297" y="111556"/>
                </a:lnTo>
                <a:lnTo>
                  <a:pt x="17678" y="110286"/>
                </a:lnTo>
                <a:lnTo>
                  <a:pt x="18059" y="109016"/>
                </a:lnTo>
                <a:lnTo>
                  <a:pt x="18491" y="105206"/>
                </a:lnTo>
                <a:lnTo>
                  <a:pt x="18173" y="105206"/>
                </a:lnTo>
                <a:lnTo>
                  <a:pt x="17970" y="106476"/>
                </a:lnTo>
                <a:lnTo>
                  <a:pt x="17830" y="105206"/>
                </a:lnTo>
                <a:lnTo>
                  <a:pt x="18415" y="103936"/>
                </a:lnTo>
                <a:lnTo>
                  <a:pt x="18656" y="103936"/>
                </a:lnTo>
                <a:lnTo>
                  <a:pt x="18669" y="105206"/>
                </a:lnTo>
                <a:lnTo>
                  <a:pt x="18719" y="103936"/>
                </a:lnTo>
                <a:lnTo>
                  <a:pt x="18821" y="101396"/>
                </a:lnTo>
                <a:lnTo>
                  <a:pt x="22491" y="96316"/>
                </a:lnTo>
                <a:lnTo>
                  <a:pt x="22250" y="94640"/>
                </a:lnTo>
                <a:lnTo>
                  <a:pt x="22352" y="91236"/>
                </a:lnTo>
                <a:lnTo>
                  <a:pt x="22580" y="89966"/>
                </a:lnTo>
                <a:lnTo>
                  <a:pt x="22796" y="88696"/>
                </a:lnTo>
                <a:lnTo>
                  <a:pt x="22529" y="91236"/>
                </a:lnTo>
                <a:lnTo>
                  <a:pt x="23139" y="91236"/>
                </a:lnTo>
                <a:lnTo>
                  <a:pt x="23088" y="87426"/>
                </a:lnTo>
                <a:lnTo>
                  <a:pt x="24625" y="86156"/>
                </a:lnTo>
                <a:lnTo>
                  <a:pt x="24739" y="82346"/>
                </a:lnTo>
                <a:lnTo>
                  <a:pt x="26898" y="81076"/>
                </a:lnTo>
                <a:lnTo>
                  <a:pt x="26822" y="79806"/>
                </a:lnTo>
                <a:lnTo>
                  <a:pt x="20904" y="79806"/>
                </a:lnTo>
                <a:lnTo>
                  <a:pt x="20739" y="79806"/>
                </a:lnTo>
                <a:lnTo>
                  <a:pt x="20789" y="79654"/>
                </a:lnTo>
                <a:lnTo>
                  <a:pt x="26809" y="79603"/>
                </a:lnTo>
                <a:lnTo>
                  <a:pt x="26746" y="78536"/>
                </a:lnTo>
                <a:lnTo>
                  <a:pt x="26581" y="75996"/>
                </a:lnTo>
                <a:lnTo>
                  <a:pt x="28346" y="73456"/>
                </a:lnTo>
                <a:lnTo>
                  <a:pt x="27914" y="73456"/>
                </a:lnTo>
                <a:lnTo>
                  <a:pt x="27749" y="72186"/>
                </a:lnTo>
                <a:lnTo>
                  <a:pt x="27965" y="72186"/>
                </a:lnTo>
                <a:lnTo>
                  <a:pt x="29133" y="65836"/>
                </a:lnTo>
                <a:lnTo>
                  <a:pt x="29679" y="64566"/>
                </a:lnTo>
                <a:lnTo>
                  <a:pt x="30772" y="62026"/>
                </a:lnTo>
                <a:lnTo>
                  <a:pt x="31864" y="59486"/>
                </a:lnTo>
                <a:lnTo>
                  <a:pt x="33070" y="55676"/>
                </a:lnTo>
                <a:lnTo>
                  <a:pt x="29514" y="55676"/>
                </a:lnTo>
                <a:lnTo>
                  <a:pt x="28409" y="55676"/>
                </a:lnTo>
                <a:lnTo>
                  <a:pt x="28536" y="56946"/>
                </a:lnTo>
                <a:lnTo>
                  <a:pt x="27546" y="56946"/>
                </a:lnTo>
                <a:lnTo>
                  <a:pt x="27495" y="60223"/>
                </a:lnTo>
                <a:lnTo>
                  <a:pt x="27305" y="62026"/>
                </a:lnTo>
                <a:lnTo>
                  <a:pt x="27089" y="61302"/>
                </a:lnTo>
                <a:lnTo>
                  <a:pt x="26987" y="62382"/>
                </a:lnTo>
                <a:lnTo>
                  <a:pt x="26581" y="64566"/>
                </a:lnTo>
                <a:lnTo>
                  <a:pt x="25044" y="63296"/>
                </a:lnTo>
                <a:lnTo>
                  <a:pt x="24942" y="68376"/>
                </a:lnTo>
                <a:lnTo>
                  <a:pt x="23355" y="69646"/>
                </a:lnTo>
                <a:lnTo>
                  <a:pt x="23126" y="73456"/>
                </a:lnTo>
                <a:lnTo>
                  <a:pt x="21463" y="75996"/>
                </a:lnTo>
                <a:lnTo>
                  <a:pt x="20637" y="79603"/>
                </a:lnTo>
                <a:lnTo>
                  <a:pt x="20523" y="79806"/>
                </a:lnTo>
                <a:lnTo>
                  <a:pt x="20345" y="79806"/>
                </a:lnTo>
                <a:lnTo>
                  <a:pt x="20459" y="79933"/>
                </a:lnTo>
                <a:lnTo>
                  <a:pt x="20104" y="80594"/>
                </a:lnTo>
                <a:lnTo>
                  <a:pt x="20561" y="80022"/>
                </a:lnTo>
                <a:lnTo>
                  <a:pt x="20802" y="80238"/>
                </a:lnTo>
                <a:lnTo>
                  <a:pt x="20281" y="82689"/>
                </a:lnTo>
                <a:lnTo>
                  <a:pt x="21272" y="81191"/>
                </a:lnTo>
                <a:lnTo>
                  <a:pt x="21069" y="81191"/>
                </a:lnTo>
                <a:lnTo>
                  <a:pt x="20967" y="80403"/>
                </a:lnTo>
                <a:lnTo>
                  <a:pt x="21704" y="81076"/>
                </a:lnTo>
                <a:lnTo>
                  <a:pt x="21450" y="81076"/>
                </a:lnTo>
                <a:lnTo>
                  <a:pt x="21336" y="82346"/>
                </a:lnTo>
                <a:lnTo>
                  <a:pt x="19888" y="83616"/>
                </a:lnTo>
                <a:lnTo>
                  <a:pt x="19354" y="84886"/>
                </a:lnTo>
                <a:lnTo>
                  <a:pt x="19812" y="83616"/>
                </a:lnTo>
                <a:lnTo>
                  <a:pt x="19507" y="83616"/>
                </a:lnTo>
                <a:lnTo>
                  <a:pt x="18923" y="84886"/>
                </a:lnTo>
                <a:lnTo>
                  <a:pt x="18757" y="83616"/>
                </a:lnTo>
                <a:lnTo>
                  <a:pt x="18084" y="84886"/>
                </a:lnTo>
                <a:lnTo>
                  <a:pt x="18618" y="84886"/>
                </a:lnTo>
                <a:lnTo>
                  <a:pt x="18592" y="85547"/>
                </a:lnTo>
                <a:lnTo>
                  <a:pt x="19113" y="84886"/>
                </a:lnTo>
                <a:lnTo>
                  <a:pt x="19113" y="88696"/>
                </a:lnTo>
                <a:lnTo>
                  <a:pt x="17437" y="87426"/>
                </a:lnTo>
                <a:lnTo>
                  <a:pt x="17411" y="89966"/>
                </a:lnTo>
                <a:lnTo>
                  <a:pt x="17233" y="88696"/>
                </a:lnTo>
                <a:lnTo>
                  <a:pt x="17119" y="91236"/>
                </a:lnTo>
                <a:lnTo>
                  <a:pt x="15913" y="93776"/>
                </a:lnTo>
                <a:lnTo>
                  <a:pt x="16598" y="96316"/>
                </a:lnTo>
                <a:lnTo>
                  <a:pt x="15951" y="96316"/>
                </a:lnTo>
                <a:lnTo>
                  <a:pt x="16014" y="95046"/>
                </a:lnTo>
                <a:lnTo>
                  <a:pt x="15011" y="98856"/>
                </a:lnTo>
                <a:lnTo>
                  <a:pt x="15227" y="102666"/>
                </a:lnTo>
                <a:lnTo>
                  <a:pt x="13931" y="105206"/>
                </a:lnTo>
                <a:lnTo>
                  <a:pt x="13614" y="105206"/>
                </a:lnTo>
                <a:lnTo>
                  <a:pt x="14008" y="106476"/>
                </a:lnTo>
                <a:lnTo>
                  <a:pt x="13144" y="106476"/>
                </a:lnTo>
                <a:lnTo>
                  <a:pt x="13271" y="107746"/>
                </a:lnTo>
                <a:lnTo>
                  <a:pt x="12877" y="109016"/>
                </a:lnTo>
                <a:lnTo>
                  <a:pt x="12712" y="107746"/>
                </a:lnTo>
                <a:lnTo>
                  <a:pt x="11468" y="111556"/>
                </a:lnTo>
                <a:lnTo>
                  <a:pt x="12293" y="112826"/>
                </a:lnTo>
                <a:lnTo>
                  <a:pt x="11823" y="115366"/>
                </a:lnTo>
                <a:lnTo>
                  <a:pt x="10883" y="115366"/>
                </a:lnTo>
                <a:lnTo>
                  <a:pt x="9461" y="119176"/>
                </a:lnTo>
                <a:lnTo>
                  <a:pt x="8420" y="122415"/>
                </a:lnTo>
                <a:lnTo>
                  <a:pt x="8369" y="124256"/>
                </a:lnTo>
                <a:lnTo>
                  <a:pt x="8470" y="125526"/>
                </a:lnTo>
                <a:lnTo>
                  <a:pt x="7950" y="129336"/>
                </a:lnTo>
                <a:lnTo>
                  <a:pt x="6375" y="130606"/>
                </a:lnTo>
                <a:lnTo>
                  <a:pt x="5638" y="135686"/>
                </a:lnTo>
                <a:lnTo>
                  <a:pt x="4927" y="137579"/>
                </a:lnTo>
                <a:lnTo>
                  <a:pt x="4927" y="157276"/>
                </a:lnTo>
                <a:lnTo>
                  <a:pt x="4673" y="157276"/>
                </a:lnTo>
                <a:lnTo>
                  <a:pt x="4686" y="157048"/>
                </a:lnTo>
                <a:lnTo>
                  <a:pt x="4737" y="156006"/>
                </a:lnTo>
                <a:lnTo>
                  <a:pt x="4775" y="157124"/>
                </a:lnTo>
                <a:lnTo>
                  <a:pt x="4927" y="157276"/>
                </a:lnTo>
                <a:lnTo>
                  <a:pt x="4927" y="137579"/>
                </a:lnTo>
                <a:lnTo>
                  <a:pt x="4584" y="138480"/>
                </a:lnTo>
                <a:lnTo>
                  <a:pt x="4889" y="139496"/>
                </a:lnTo>
                <a:lnTo>
                  <a:pt x="4432" y="140766"/>
                </a:lnTo>
                <a:lnTo>
                  <a:pt x="4889" y="142036"/>
                </a:lnTo>
                <a:lnTo>
                  <a:pt x="3175" y="142036"/>
                </a:lnTo>
                <a:lnTo>
                  <a:pt x="2946" y="143370"/>
                </a:lnTo>
                <a:lnTo>
                  <a:pt x="2603" y="144576"/>
                </a:lnTo>
                <a:lnTo>
                  <a:pt x="3657" y="145846"/>
                </a:lnTo>
                <a:lnTo>
                  <a:pt x="1155" y="148386"/>
                </a:lnTo>
                <a:lnTo>
                  <a:pt x="1968" y="154736"/>
                </a:lnTo>
                <a:lnTo>
                  <a:pt x="25" y="156006"/>
                </a:lnTo>
                <a:lnTo>
                  <a:pt x="0" y="159816"/>
                </a:lnTo>
                <a:lnTo>
                  <a:pt x="3454" y="159816"/>
                </a:lnTo>
                <a:lnTo>
                  <a:pt x="4178" y="158546"/>
                </a:lnTo>
                <a:lnTo>
                  <a:pt x="4775" y="158546"/>
                </a:lnTo>
                <a:lnTo>
                  <a:pt x="4800" y="159816"/>
                </a:lnTo>
                <a:lnTo>
                  <a:pt x="8216" y="159816"/>
                </a:lnTo>
                <a:lnTo>
                  <a:pt x="10985" y="158546"/>
                </a:lnTo>
                <a:lnTo>
                  <a:pt x="10464" y="159816"/>
                </a:lnTo>
                <a:lnTo>
                  <a:pt x="12052" y="159816"/>
                </a:lnTo>
                <a:lnTo>
                  <a:pt x="12166" y="158546"/>
                </a:lnTo>
                <a:lnTo>
                  <a:pt x="12268" y="157276"/>
                </a:lnTo>
                <a:lnTo>
                  <a:pt x="13703" y="157276"/>
                </a:lnTo>
                <a:lnTo>
                  <a:pt x="14249" y="158546"/>
                </a:lnTo>
                <a:lnTo>
                  <a:pt x="16992" y="157276"/>
                </a:lnTo>
                <a:lnTo>
                  <a:pt x="19875" y="158546"/>
                </a:lnTo>
                <a:lnTo>
                  <a:pt x="22491" y="157276"/>
                </a:lnTo>
                <a:lnTo>
                  <a:pt x="26720" y="157276"/>
                </a:lnTo>
                <a:lnTo>
                  <a:pt x="27038" y="157276"/>
                </a:lnTo>
                <a:lnTo>
                  <a:pt x="26974" y="157124"/>
                </a:lnTo>
                <a:lnTo>
                  <a:pt x="28765" y="156006"/>
                </a:lnTo>
                <a:lnTo>
                  <a:pt x="29565" y="153466"/>
                </a:lnTo>
                <a:lnTo>
                  <a:pt x="29489" y="152196"/>
                </a:lnTo>
                <a:lnTo>
                  <a:pt x="29464" y="150926"/>
                </a:lnTo>
                <a:lnTo>
                  <a:pt x="30022" y="150926"/>
                </a:lnTo>
                <a:lnTo>
                  <a:pt x="29527" y="149656"/>
                </a:lnTo>
                <a:lnTo>
                  <a:pt x="29324" y="149656"/>
                </a:lnTo>
                <a:lnTo>
                  <a:pt x="29667" y="147116"/>
                </a:lnTo>
                <a:lnTo>
                  <a:pt x="29451" y="147116"/>
                </a:lnTo>
                <a:lnTo>
                  <a:pt x="30124" y="145846"/>
                </a:lnTo>
                <a:lnTo>
                  <a:pt x="30378" y="145846"/>
                </a:lnTo>
                <a:lnTo>
                  <a:pt x="30734" y="144576"/>
                </a:lnTo>
                <a:lnTo>
                  <a:pt x="30226" y="144576"/>
                </a:lnTo>
                <a:lnTo>
                  <a:pt x="30187" y="143306"/>
                </a:lnTo>
                <a:lnTo>
                  <a:pt x="30962" y="142036"/>
                </a:lnTo>
                <a:lnTo>
                  <a:pt x="31546" y="140766"/>
                </a:lnTo>
                <a:lnTo>
                  <a:pt x="30988" y="140766"/>
                </a:lnTo>
                <a:lnTo>
                  <a:pt x="31330" y="139496"/>
                </a:lnTo>
                <a:lnTo>
                  <a:pt x="31648" y="139496"/>
                </a:lnTo>
                <a:lnTo>
                  <a:pt x="32575" y="138226"/>
                </a:lnTo>
                <a:lnTo>
                  <a:pt x="32816" y="138226"/>
                </a:lnTo>
                <a:lnTo>
                  <a:pt x="33248" y="136956"/>
                </a:lnTo>
                <a:lnTo>
                  <a:pt x="33756" y="138226"/>
                </a:lnTo>
                <a:lnTo>
                  <a:pt x="33604" y="136956"/>
                </a:lnTo>
                <a:lnTo>
                  <a:pt x="33159" y="134416"/>
                </a:lnTo>
                <a:lnTo>
                  <a:pt x="33743" y="133146"/>
                </a:lnTo>
                <a:lnTo>
                  <a:pt x="34137" y="133146"/>
                </a:lnTo>
                <a:lnTo>
                  <a:pt x="34112" y="131876"/>
                </a:lnTo>
                <a:lnTo>
                  <a:pt x="34442" y="130606"/>
                </a:lnTo>
                <a:lnTo>
                  <a:pt x="34582" y="130606"/>
                </a:lnTo>
                <a:lnTo>
                  <a:pt x="34683" y="129654"/>
                </a:lnTo>
                <a:lnTo>
                  <a:pt x="34086" y="129971"/>
                </a:lnTo>
                <a:lnTo>
                  <a:pt x="33985" y="130302"/>
                </a:lnTo>
                <a:lnTo>
                  <a:pt x="33896" y="130606"/>
                </a:lnTo>
                <a:lnTo>
                  <a:pt x="33832" y="130098"/>
                </a:lnTo>
                <a:lnTo>
                  <a:pt x="33718" y="130606"/>
                </a:lnTo>
                <a:lnTo>
                  <a:pt x="33680" y="130187"/>
                </a:lnTo>
                <a:lnTo>
                  <a:pt x="33655" y="129870"/>
                </a:lnTo>
                <a:lnTo>
                  <a:pt x="33426" y="129565"/>
                </a:lnTo>
                <a:lnTo>
                  <a:pt x="33312" y="129438"/>
                </a:lnTo>
                <a:lnTo>
                  <a:pt x="33426" y="129565"/>
                </a:lnTo>
                <a:lnTo>
                  <a:pt x="33566" y="129336"/>
                </a:lnTo>
                <a:lnTo>
                  <a:pt x="33731" y="129971"/>
                </a:lnTo>
                <a:lnTo>
                  <a:pt x="33832" y="130098"/>
                </a:lnTo>
                <a:lnTo>
                  <a:pt x="34086" y="129971"/>
                </a:lnTo>
                <a:lnTo>
                  <a:pt x="34264" y="129336"/>
                </a:lnTo>
                <a:lnTo>
                  <a:pt x="34112" y="129336"/>
                </a:lnTo>
                <a:lnTo>
                  <a:pt x="33985" y="128663"/>
                </a:lnTo>
                <a:lnTo>
                  <a:pt x="34201" y="128320"/>
                </a:lnTo>
                <a:lnTo>
                  <a:pt x="34277" y="128181"/>
                </a:lnTo>
                <a:lnTo>
                  <a:pt x="34277" y="129336"/>
                </a:lnTo>
                <a:lnTo>
                  <a:pt x="34709" y="129336"/>
                </a:lnTo>
                <a:lnTo>
                  <a:pt x="34683" y="129654"/>
                </a:lnTo>
                <a:lnTo>
                  <a:pt x="34823" y="129565"/>
                </a:lnTo>
                <a:lnTo>
                  <a:pt x="34899" y="129336"/>
                </a:lnTo>
                <a:lnTo>
                  <a:pt x="35115" y="129336"/>
                </a:lnTo>
                <a:lnTo>
                  <a:pt x="35267" y="129336"/>
                </a:lnTo>
                <a:lnTo>
                  <a:pt x="36614" y="129336"/>
                </a:lnTo>
                <a:lnTo>
                  <a:pt x="36969" y="130606"/>
                </a:lnTo>
                <a:lnTo>
                  <a:pt x="39243" y="129336"/>
                </a:lnTo>
                <a:lnTo>
                  <a:pt x="42405" y="129336"/>
                </a:lnTo>
                <a:lnTo>
                  <a:pt x="43726" y="128066"/>
                </a:lnTo>
                <a:lnTo>
                  <a:pt x="43980" y="128066"/>
                </a:lnTo>
                <a:lnTo>
                  <a:pt x="43776" y="129336"/>
                </a:lnTo>
                <a:lnTo>
                  <a:pt x="45072" y="128066"/>
                </a:lnTo>
                <a:lnTo>
                  <a:pt x="47688" y="128066"/>
                </a:lnTo>
                <a:lnTo>
                  <a:pt x="47904" y="126796"/>
                </a:lnTo>
                <a:lnTo>
                  <a:pt x="49618" y="128066"/>
                </a:lnTo>
                <a:lnTo>
                  <a:pt x="49047" y="128066"/>
                </a:lnTo>
                <a:lnTo>
                  <a:pt x="53695" y="129336"/>
                </a:lnTo>
                <a:lnTo>
                  <a:pt x="55321" y="126796"/>
                </a:lnTo>
                <a:lnTo>
                  <a:pt x="56134" y="125526"/>
                </a:lnTo>
                <a:lnTo>
                  <a:pt x="60756" y="126657"/>
                </a:lnTo>
                <a:lnTo>
                  <a:pt x="60667" y="125526"/>
                </a:lnTo>
                <a:lnTo>
                  <a:pt x="65417" y="126796"/>
                </a:lnTo>
                <a:lnTo>
                  <a:pt x="70218" y="124256"/>
                </a:lnTo>
                <a:lnTo>
                  <a:pt x="74142" y="124256"/>
                </a:lnTo>
                <a:lnTo>
                  <a:pt x="74498" y="125526"/>
                </a:lnTo>
                <a:lnTo>
                  <a:pt x="74777" y="126796"/>
                </a:lnTo>
                <a:lnTo>
                  <a:pt x="75336" y="128066"/>
                </a:lnTo>
                <a:lnTo>
                  <a:pt x="75857" y="128066"/>
                </a:lnTo>
                <a:lnTo>
                  <a:pt x="76619" y="129336"/>
                </a:lnTo>
                <a:lnTo>
                  <a:pt x="76238" y="129336"/>
                </a:lnTo>
                <a:lnTo>
                  <a:pt x="77635" y="130606"/>
                </a:lnTo>
                <a:lnTo>
                  <a:pt x="79121" y="133146"/>
                </a:lnTo>
                <a:lnTo>
                  <a:pt x="78295" y="135686"/>
                </a:lnTo>
                <a:lnTo>
                  <a:pt x="80479" y="138226"/>
                </a:lnTo>
                <a:lnTo>
                  <a:pt x="80632" y="136956"/>
                </a:lnTo>
                <a:lnTo>
                  <a:pt x="81064" y="138226"/>
                </a:lnTo>
                <a:lnTo>
                  <a:pt x="82372" y="139496"/>
                </a:lnTo>
                <a:lnTo>
                  <a:pt x="81953" y="140766"/>
                </a:lnTo>
                <a:lnTo>
                  <a:pt x="82257" y="140766"/>
                </a:lnTo>
                <a:lnTo>
                  <a:pt x="84658" y="144576"/>
                </a:lnTo>
                <a:lnTo>
                  <a:pt x="82892" y="143306"/>
                </a:lnTo>
                <a:lnTo>
                  <a:pt x="84302" y="147116"/>
                </a:lnTo>
                <a:lnTo>
                  <a:pt x="84937" y="147116"/>
                </a:lnTo>
                <a:lnTo>
                  <a:pt x="86233" y="148285"/>
                </a:lnTo>
                <a:lnTo>
                  <a:pt x="86042" y="147116"/>
                </a:lnTo>
                <a:lnTo>
                  <a:pt x="87122" y="147116"/>
                </a:lnTo>
                <a:lnTo>
                  <a:pt x="87896" y="145846"/>
                </a:lnTo>
                <a:lnTo>
                  <a:pt x="87845" y="145656"/>
                </a:lnTo>
                <a:lnTo>
                  <a:pt x="88404" y="145122"/>
                </a:lnTo>
                <a:close/>
              </a:path>
              <a:path w="194944" h="160019">
                <a:moveTo>
                  <a:pt x="92760" y="145021"/>
                </a:moveTo>
                <a:lnTo>
                  <a:pt x="92544" y="144462"/>
                </a:lnTo>
                <a:lnTo>
                  <a:pt x="91605" y="145199"/>
                </a:lnTo>
                <a:lnTo>
                  <a:pt x="91554" y="144957"/>
                </a:lnTo>
                <a:lnTo>
                  <a:pt x="90462" y="145808"/>
                </a:lnTo>
                <a:lnTo>
                  <a:pt x="89814" y="145961"/>
                </a:lnTo>
                <a:lnTo>
                  <a:pt x="89509" y="145719"/>
                </a:lnTo>
                <a:lnTo>
                  <a:pt x="89725" y="145478"/>
                </a:lnTo>
                <a:lnTo>
                  <a:pt x="89433" y="145669"/>
                </a:lnTo>
                <a:lnTo>
                  <a:pt x="88861" y="145453"/>
                </a:lnTo>
                <a:lnTo>
                  <a:pt x="88341" y="145897"/>
                </a:lnTo>
                <a:lnTo>
                  <a:pt x="88861" y="146304"/>
                </a:lnTo>
                <a:lnTo>
                  <a:pt x="89877" y="146215"/>
                </a:lnTo>
                <a:lnTo>
                  <a:pt x="91109" y="145656"/>
                </a:lnTo>
                <a:lnTo>
                  <a:pt x="91274" y="145783"/>
                </a:lnTo>
                <a:lnTo>
                  <a:pt x="90982" y="145986"/>
                </a:lnTo>
                <a:lnTo>
                  <a:pt x="90868" y="146113"/>
                </a:lnTo>
                <a:lnTo>
                  <a:pt x="91732" y="145707"/>
                </a:lnTo>
                <a:lnTo>
                  <a:pt x="92760" y="145021"/>
                </a:lnTo>
                <a:close/>
              </a:path>
              <a:path w="194944" h="160019">
                <a:moveTo>
                  <a:pt x="92862" y="108115"/>
                </a:moveTo>
                <a:lnTo>
                  <a:pt x="92595" y="107124"/>
                </a:lnTo>
                <a:lnTo>
                  <a:pt x="92341" y="107188"/>
                </a:lnTo>
                <a:lnTo>
                  <a:pt x="92684" y="107657"/>
                </a:lnTo>
                <a:lnTo>
                  <a:pt x="92862" y="108115"/>
                </a:lnTo>
                <a:close/>
              </a:path>
              <a:path w="194944" h="160019">
                <a:moveTo>
                  <a:pt x="92964" y="108381"/>
                </a:moveTo>
                <a:lnTo>
                  <a:pt x="92913" y="108254"/>
                </a:lnTo>
                <a:lnTo>
                  <a:pt x="92862" y="108115"/>
                </a:lnTo>
                <a:lnTo>
                  <a:pt x="92964" y="108496"/>
                </a:lnTo>
                <a:close/>
              </a:path>
              <a:path w="194944" h="160019">
                <a:moveTo>
                  <a:pt x="92976" y="108572"/>
                </a:moveTo>
                <a:close/>
              </a:path>
              <a:path w="194944" h="160019">
                <a:moveTo>
                  <a:pt x="93827" y="144272"/>
                </a:moveTo>
                <a:lnTo>
                  <a:pt x="93624" y="144297"/>
                </a:lnTo>
                <a:lnTo>
                  <a:pt x="93345" y="144322"/>
                </a:lnTo>
                <a:lnTo>
                  <a:pt x="93154" y="144500"/>
                </a:lnTo>
                <a:lnTo>
                  <a:pt x="93827" y="144272"/>
                </a:lnTo>
                <a:close/>
              </a:path>
              <a:path w="194944" h="160019">
                <a:moveTo>
                  <a:pt x="94145" y="144170"/>
                </a:moveTo>
                <a:lnTo>
                  <a:pt x="93827" y="144272"/>
                </a:lnTo>
                <a:lnTo>
                  <a:pt x="93967" y="144259"/>
                </a:lnTo>
                <a:lnTo>
                  <a:pt x="94094" y="144233"/>
                </a:lnTo>
                <a:close/>
              </a:path>
              <a:path w="194944" h="160019">
                <a:moveTo>
                  <a:pt x="94475" y="144056"/>
                </a:moveTo>
                <a:lnTo>
                  <a:pt x="94221" y="144068"/>
                </a:lnTo>
                <a:lnTo>
                  <a:pt x="94475" y="144056"/>
                </a:lnTo>
                <a:close/>
              </a:path>
              <a:path w="194944" h="160019">
                <a:moveTo>
                  <a:pt x="94716" y="145161"/>
                </a:moveTo>
                <a:lnTo>
                  <a:pt x="93662" y="145846"/>
                </a:lnTo>
                <a:lnTo>
                  <a:pt x="94081" y="145846"/>
                </a:lnTo>
                <a:lnTo>
                  <a:pt x="94716" y="145161"/>
                </a:lnTo>
                <a:close/>
              </a:path>
              <a:path w="194944" h="160019">
                <a:moveTo>
                  <a:pt x="95300" y="144780"/>
                </a:moveTo>
                <a:lnTo>
                  <a:pt x="95250" y="144576"/>
                </a:lnTo>
                <a:lnTo>
                  <a:pt x="94716" y="145161"/>
                </a:lnTo>
                <a:lnTo>
                  <a:pt x="95300" y="144780"/>
                </a:lnTo>
                <a:close/>
              </a:path>
              <a:path w="194944" h="160019">
                <a:moveTo>
                  <a:pt x="95605" y="144576"/>
                </a:moveTo>
                <a:lnTo>
                  <a:pt x="95415" y="144576"/>
                </a:lnTo>
                <a:lnTo>
                  <a:pt x="95605" y="144576"/>
                </a:lnTo>
                <a:close/>
              </a:path>
              <a:path w="194944" h="160019">
                <a:moveTo>
                  <a:pt x="97091" y="116636"/>
                </a:moveTo>
                <a:lnTo>
                  <a:pt x="96862" y="115366"/>
                </a:lnTo>
                <a:lnTo>
                  <a:pt x="96481" y="115366"/>
                </a:lnTo>
                <a:lnTo>
                  <a:pt x="96139" y="114096"/>
                </a:lnTo>
                <a:lnTo>
                  <a:pt x="95389" y="112826"/>
                </a:lnTo>
                <a:lnTo>
                  <a:pt x="96354" y="114096"/>
                </a:lnTo>
                <a:lnTo>
                  <a:pt x="96126" y="112826"/>
                </a:lnTo>
                <a:lnTo>
                  <a:pt x="95681" y="112826"/>
                </a:lnTo>
                <a:lnTo>
                  <a:pt x="95491" y="111556"/>
                </a:lnTo>
                <a:lnTo>
                  <a:pt x="94996" y="111556"/>
                </a:lnTo>
                <a:lnTo>
                  <a:pt x="93154" y="107746"/>
                </a:lnTo>
                <a:lnTo>
                  <a:pt x="93040" y="109016"/>
                </a:lnTo>
                <a:lnTo>
                  <a:pt x="91147" y="107746"/>
                </a:lnTo>
                <a:lnTo>
                  <a:pt x="90703" y="103936"/>
                </a:lnTo>
                <a:lnTo>
                  <a:pt x="89230" y="102666"/>
                </a:lnTo>
                <a:lnTo>
                  <a:pt x="89420" y="102666"/>
                </a:lnTo>
                <a:lnTo>
                  <a:pt x="88468" y="101396"/>
                </a:lnTo>
                <a:lnTo>
                  <a:pt x="87655" y="98856"/>
                </a:lnTo>
                <a:lnTo>
                  <a:pt x="86804" y="98856"/>
                </a:lnTo>
                <a:lnTo>
                  <a:pt x="86106" y="101396"/>
                </a:lnTo>
                <a:lnTo>
                  <a:pt x="87287" y="102666"/>
                </a:lnTo>
                <a:lnTo>
                  <a:pt x="86652" y="102666"/>
                </a:lnTo>
                <a:lnTo>
                  <a:pt x="87426" y="103936"/>
                </a:lnTo>
                <a:lnTo>
                  <a:pt x="88823" y="106476"/>
                </a:lnTo>
                <a:lnTo>
                  <a:pt x="90563" y="109016"/>
                </a:lnTo>
                <a:lnTo>
                  <a:pt x="90436" y="109016"/>
                </a:lnTo>
                <a:lnTo>
                  <a:pt x="91452" y="111556"/>
                </a:lnTo>
                <a:lnTo>
                  <a:pt x="91922" y="112826"/>
                </a:lnTo>
                <a:lnTo>
                  <a:pt x="92837" y="112826"/>
                </a:lnTo>
                <a:lnTo>
                  <a:pt x="93179" y="116636"/>
                </a:lnTo>
                <a:lnTo>
                  <a:pt x="96761" y="118922"/>
                </a:lnTo>
                <a:lnTo>
                  <a:pt x="96227" y="117906"/>
                </a:lnTo>
                <a:lnTo>
                  <a:pt x="96913" y="117906"/>
                </a:lnTo>
                <a:lnTo>
                  <a:pt x="96621" y="116636"/>
                </a:lnTo>
                <a:lnTo>
                  <a:pt x="97091" y="116636"/>
                </a:lnTo>
                <a:close/>
              </a:path>
              <a:path w="194944" h="160019">
                <a:moveTo>
                  <a:pt x="97129" y="114109"/>
                </a:moveTo>
                <a:lnTo>
                  <a:pt x="96989" y="114312"/>
                </a:lnTo>
                <a:lnTo>
                  <a:pt x="97104" y="114173"/>
                </a:lnTo>
                <a:close/>
              </a:path>
              <a:path w="194944" h="160019">
                <a:moveTo>
                  <a:pt x="97218" y="119811"/>
                </a:moveTo>
                <a:lnTo>
                  <a:pt x="97155" y="119176"/>
                </a:lnTo>
                <a:lnTo>
                  <a:pt x="96761" y="118922"/>
                </a:lnTo>
                <a:lnTo>
                  <a:pt x="97218" y="119811"/>
                </a:lnTo>
                <a:close/>
              </a:path>
              <a:path w="194944" h="160019">
                <a:moveTo>
                  <a:pt x="97459" y="122415"/>
                </a:moveTo>
                <a:lnTo>
                  <a:pt x="97345" y="121716"/>
                </a:lnTo>
                <a:lnTo>
                  <a:pt x="97002" y="121716"/>
                </a:lnTo>
                <a:lnTo>
                  <a:pt x="97459" y="122415"/>
                </a:lnTo>
                <a:close/>
              </a:path>
              <a:path w="194944" h="160019">
                <a:moveTo>
                  <a:pt x="97523" y="117906"/>
                </a:moveTo>
                <a:lnTo>
                  <a:pt x="97294" y="116636"/>
                </a:lnTo>
                <a:lnTo>
                  <a:pt x="96913" y="117906"/>
                </a:lnTo>
                <a:lnTo>
                  <a:pt x="97523" y="117906"/>
                </a:lnTo>
                <a:close/>
              </a:path>
              <a:path w="194944" h="160019">
                <a:moveTo>
                  <a:pt x="98018" y="144907"/>
                </a:moveTo>
                <a:lnTo>
                  <a:pt x="95592" y="145846"/>
                </a:lnTo>
                <a:lnTo>
                  <a:pt x="95440" y="144691"/>
                </a:lnTo>
                <a:lnTo>
                  <a:pt x="95402" y="145338"/>
                </a:lnTo>
                <a:lnTo>
                  <a:pt x="95504" y="145846"/>
                </a:lnTo>
                <a:lnTo>
                  <a:pt x="94691" y="145846"/>
                </a:lnTo>
                <a:lnTo>
                  <a:pt x="95135" y="147116"/>
                </a:lnTo>
                <a:lnTo>
                  <a:pt x="97866" y="145846"/>
                </a:lnTo>
                <a:lnTo>
                  <a:pt x="98018" y="144907"/>
                </a:lnTo>
                <a:close/>
              </a:path>
              <a:path w="194944" h="160019">
                <a:moveTo>
                  <a:pt x="98780" y="144614"/>
                </a:moveTo>
                <a:lnTo>
                  <a:pt x="98082" y="144576"/>
                </a:lnTo>
                <a:lnTo>
                  <a:pt x="98018" y="144907"/>
                </a:lnTo>
                <a:lnTo>
                  <a:pt x="98780" y="144614"/>
                </a:lnTo>
                <a:close/>
              </a:path>
              <a:path w="194944" h="160019">
                <a:moveTo>
                  <a:pt x="98818" y="145034"/>
                </a:moveTo>
                <a:lnTo>
                  <a:pt x="97866" y="145846"/>
                </a:lnTo>
                <a:lnTo>
                  <a:pt x="98526" y="145846"/>
                </a:lnTo>
                <a:lnTo>
                  <a:pt x="98767" y="145478"/>
                </a:lnTo>
                <a:lnTo>
                  <a:pt x="98818" y="145034"/>
                </a:lnTo>
                <a:close/>
              </a:path>
              <a:path w="194944" h="160019">
                <a:moveTo>
                  <a:pt x="99352" y="144576"/>
                </a:moveTo>
                <a:lnTo>
                  <a:pt x="98869" y="144576"/>
                </a:lnTo>
                <a:lnTo>
                  <a:pt x="98818" y="145034"/>
                </a:lnTo>
                <a:lnTo>
                  <a:pt x="99352" y="144576"/>
                </a:lnTo>
                <a:close/>
              </a:path>
              <a:path w="194944" h="160019">
                <a:moveTo>
                  <a:pt x="99428" y="143446"/>
                </a:moveTo>
                <a:lnTo>
                  <a:pt x="99225" y="143510"/>
                </a:lnTo>
                <a:lnTo>
                  <a:pt x="99047" y="143598"/>
                </a:lnTo>
                <a:lnTo>
                  <a:pt x="98882" y="143700"/>
                </a:lnTo>
                <a:lnTo>
                  <a:pt x="99377" y="143560"/>
                </a:lnTo>
                <a:close/>
              </a:path>
              <a:path w="194944" h="160019">
                <a:moveTo>
                  <a:pt x="99720" y="143484"/>
                </a:moveTo>
                <a:lnTo>
                  <a:pt x="99377" y="143560"/>
                </a:lnTo>
                <a:lnTo>
                  <a:pt x="99314" y="143751"/>
                </a:lnTo>
                <a:lnTo>
                  <a:pt x="99466" y="143624"/>
                </a:lnTo>
                <a:lnTo>
                  <a:pt x="99720" y="143484"/>
                </a:lnTo>
                <a:close/>
              </a:path>
              <a:path w="194944" h="160019">
                <a:moveTo>
                  <a:pt x="100215" y="143421"/>
                </a:moveTo>
                <a:lnTo>
                  <a:pt x="99987" y="143433"/>
                </a:lnTo>
                <a:lnTo>
                  <a:pt x="99834" y="143446"/>
                </a:lnTo>
                <a:lnTo>
                  <a:pt x="100215" y="143421"/>
                </a:lnTo>
                <a:close/>
              </a:path>
              <a:path w="194944" h="160019">
                <a:moveTo>
                  <a:pt x="101663" y="122694"/>
                </a:moveTo>
                <a:lnTo>
                  <a:pt x="101130" y="122339"/>
                </a:lnTo>
                <a:lnTo>
                  <a:pt x="101282" y="122605"/>
                </a:lnTo>
                <a:lnTo>
                  <a:pt x="101511" y="122669"/>
                </a:lnTo>
                <a:lnTo>
                  <a:pt x="101663" y="122694"/>
                </a:lnTo>
                <a:close/>
              </a:path>
              <a:path w="194944" h="160019">
                <a:moveTo>
                  <a:pt x="101917" y="143141"/>
                </a:moveTo>
                <a:lnTo>
                  <a:pt x="101803" y="143370"/>
                </a:lnTo>
                <a:lnTo>
                  <a:pt x="101917" y="143141"/>
                </a:lnTo>
                <a:close/>
              </a:path>
              <a:path w="194944" h="160019">
                <a:moveTo>
                  <a:pt x="102146" y="142913"/>
                </a:moveTo>
                <a:lnTo>
                  <a:pt x="101993" y="142963"/>
                </a:lnTo>
                <a:lnTo>
                  <a:pt x="101904" y="143141"/>
                </a:lnTo>
                <a:lnTo>
                  <a:pt x="102146" y="142913"/>
                </a:lnTo>
                <a:close/>
              </a:path>
              <a:path w="194944" h="160019">
                <a:moveTo>
                  <a:pt x="102235" y="130606"/>
                </a:moveTo>
                <a:lnTo>
                  <a:pt x="101955" y="129336"/>
                </a:lnTo>
                <a:lnTo>
                  <a:pt x="101498" y="129336"/>
                </a:lnTo>
                <a:lnTo>
                  <a:pt x="102095" y="130606"/>
                </a:lnTo>
                <a:lnTo>
                  <a:pt x="102235" y="130606"/>
                </a:lnTo>
                <a:close/>
              </a:path>
              <a:path w="194944" h="160019">
                <a:moveTo>
                  <a:pt x="102400" y="142836"/>
                </a:moveTo>
                <a:lnTo>
                  <a:pt x="102146" y="142913"/>
                </a:lnTo>
                <a:lnTo>
                  <a:pt x="102400" y="142836"/>
                </a:lnTo>
                <a:close/>
              </a:path>
              <a:path w="194944" h="160019">
                <a:moveTo>
                  <a:pt x="103022" y="144576"/>
                </a:moveTo>
                <a:lnTo>
                  <a:pt x="99352" y="144576"/>
                </a:lnTo>
                <a:lnTo>
                  <a:pt x="99009" y="145097"/>
                </a:lnTo>
                <a:lnTo>
                  <a:pt x="98907" y="145846"/>
                </a:lnTo>
                <a:lnTo>
                  <a:pt x="101663" y="145846"/>
                </a:lnTo>
                <a:lnTo>
                  <a:pt x="103022" y="144576"/>
                </a:lnTo>
                <a:close/>
              </a:path>
              <a:path w="194944" h="160019">
                <a:moveTo>
                  <a:pt x="104051" y="143027"/>
                </a:moveTo>
                <a:lnTo>
                  <a:pt x="103505" y="143052"/>
                </a:lnTo>
                <a:lnTo>
                  <a:pt x="102755" y="142722"/>
                </a:lnTo>
                <a:lnTo>
                  <a:pt x="102400" y="142836"/>
                </a:lnTo>
                <a:lnTo>
                  <a:pt x="103505" y="143471"/>
                </a:lnTo>
                <a:lnTo>
                  <a:pt x="104025" y="143052"/>
                </a:lnTo>
                <a:close/>
              </a:path>
              <a:path w="194944" h="160019">
                <a:moveTo>
                  <a:pt x="107200" y="133438"/>
                </a:moveTo>
                <a:lnTo>
                  <a:pt x="107099" y="133172"/>
                </a:lnTo>
                <a:lnTo>
                  <a:pt x="106502" y="133375"/>
                </a:lnTo>
                <a:lnTo>
                  <a:pt x="106210" y="133400"/>
                </a:lnTo>
                <a:lnTo>
                  <a:pt x="106514" y="133426"/>
                </a:lnTo>
                <a:lnTo>
                  <a:pt x="106730" y="133553"/>
                </a:lnTo>
                <a:lnTo>
                  <a:pt x="106870" y="133756"/>
                </a:lnTo>
                <a:lnTo>
                  <a:pt x="107099" y="133604"/>
                </a:lnTo>
                <a:lnTo>
                  <a:pt x="107200" y="133438"/>
                </a:lnTo>
                <a:close/>
              </a:path>
              <a:path w="194944" h="160019">
                <a:moveTo>
                  <a:pt x="108445" y="136169"/>
                </a:moveTo>
                <a:lnTo>
                  <a:pt x="108140" y="135102"/>
                </a:lnTo>
                <a:lnTo>
                  <a:pt x="108280" y="135102"/>
                </a:lnTo>
                <a:lnTo>
                  <a:pt x="107772" y="134594"/>
                </a:lnTo>
                <a:lnTo>
                  <a:pt x="107645" y="134480"/>
                </a:lnTo>
                <a:lnTo>
                  <a:pt x="107835" y="135280"/>
                </a:lnTo>
                <a:lnTo>
                  <a:pt x="108445" y="136169"/>
                </a:lnTo>
                <a:close/>
              </a:path>
              <a:path w="194944" h="160019">
                <a:moveTo>
                  <a:pt x="108623" y="138226"/>
                </a:moveTo>
                <a:lnTo>
                  <a:pt x="108483" y="136956"/>
                </a:lnTo>
                <a:lnTo>
                  <a:pt x="107632" y="136956"/>
                </a:lnTo>
                <a:lnTo>
                  <a:pt x="108343" y="138226"/>
                </a:lnTo>
                <a:lnTo>
                  <a:pt x="108623" y="138226"/>
                </a:lnTo>
                <a:close/>
              </a:path>
              <a:path w="194944" h="160019">
                <a:moveTo>
                  <a:pt x="109448" y="141274"/>
                </a:moveTo>
                <a:lnTo>
                  <a:pt x="109054" y="140246"/>
                </a:lnTo>
                <a:lnTo>
                  <a:pt x="108724" y="140766"/>
                </a:lnTo>
                <a:lnTo>
                  <a:pt x="109448" y="141274"/>
                </a:lnTo>
                <a:close/>
              </a:path>
              <a:path w="194944" h="160019">
                <a:moveTo>
                  <a:pt x="110693" y="144576"/>
                </a:moveTo>
                <a:lnTo>
                  <a:pt x="110655" y="143370"/>
                </a:lnTo>
                <a:lnTo>
                  <a:pt x="110591" y="142036"/>
                </a:lnTo>
                <a:lnTo>
                  <a:pt x="109448" y="141274"/>
                </a:lnTo>
                <a:lnTo>
                  <a:pt x="109728" y="142036"/>
                </a:lnTo>
                <a:lnTo>
                  <a:pt x="108800" y="140855"/>
                </a:lnTo>
                <a:lnTo>
                  <a:pt x="108661" y="140766"/>
                </a:lnTo>
                <a:lnTo>
                  <a:pt x="109029" y="140169"/>
                </a:lnTo>
                <a:lnTo>
                  <a:pt x="109537" y="139496"/>
                </a:lnTo>
                <a:lnTo>
                  <a:pt x="108775" y="139496"/>
                </a:lnTo>
                <a:lnTo>
                  <a:pt x="107759" y="139496"/>
                </a:lnTo>
                <a:lnTo>
                  <a:pt x="107632" y="136956"/>
                </a:lnTo>
                <a:lnTo>
                  <a:pt x="107251" y="136956"/>
                </a:lnTo>
                <a:lnTo>
                  <a:pt x="107530" y="135686"/>
                </a:lnTo>
                <a:lnTo>
                  <a:pt x="106870" y="134416"/>
                </a:lnTo>
                <a:lnTo>
                  <a:pt x="106146" y="134416"/>
                </a:lnTo>
                <a:lnTo>
                  <a:pt x="105486" y="133146"/>
                </a:lnTo>
                <a:lnTo>
                  <a:pt x="104432" y="130606"/>
                </a:lnTo>
                <a:lnTo>
                  <a:pt x="104711" y="130606"/>
                </a:lnTo>
                <a:lnTo>
                  <a:pt x="103593" y="128689"/>
                </a:lnTo>
                <a:lnTo>
                  <a:pt x="103593" y="130606"/>
                </a:lnTo>
                <a:lnTo>
                  <a:pt x="103593" y="131876"/>
                </a:lnTo>
                <a:lnTo>
                  <a:pt x="103212" y="131876"/>
                </a:lnTo>
                <a:lnTo>
                  <a:pt x="102857" y="130606"/>
                </a:lnTo>
                <a:lnTo>
                  <a:pt x="103593" y="130606"/>
                </a:lnTo>
                <a:lnTo>
                  <a:pt x="103593" y="128689"/>
                </a:lnTo>
                <a:lnTo>
                  <a:pt x="103238" y="128066"/>
                </a:lnTo>
                <a:lnTo>
                  <a:pt x="102717" y="126796"/>
                </a:lnTo>
                <a:lnTo>
                  <a:pt x="101993" y="126796"/>
                </a:lnTo>
                <a:lnTo>
                  <a:pt x="101333" y="124256"/>
                </a:lnTo>
                <a:lnTo>
                  <a:pt x="101828" y="124256"/>
                </a:lnTo>
                <a:lnTo>
                  <a:pt x="101282" y="122986"/>
                </a:lnTo>
                <a:lnTo>
                  <a:pt x="100634" y="122986"/>
                </a:lnTo>
                <a:lnTo>
                  <a:pt x="100190" y="121716"/>
                </a:lnTo>
                <a:lnTo>
                  <a:pt x="100863" y="121716"/>
                </a:lnTo>
                <a:lnTo>
                  <a:pt x="100101" y="120446"/>
                </a:lnTo>
                <a:lnTo>
                  <a:pt x="98767" y="120446"/>
                </a:lnTo>
                <a:lnTo>
                  <a:pt x="98183" y="117906"/>
                </a:lnTo>
                <a:lnTo>
                  <a:pt x="97637" y="117906"/>
                </a:lnTo>
                <a:lnTo>
                  <a:pt x="97548" y="120446"/>
                </a:lnTo>
                <a:lnTo>
                  <a:pt x="97218" y="119811"/>
                </a:lnTo>
                <a:lnTo>
                  <a:pt x="97485" y="122466"/>
                </a:lnTo>
                <a:lnTo>
                  <a:pt x="98628" y="124256"/>
                </a:lnTo>
                <a:lnTo>
                  <a:pt x="98767" y="122986"/>
                </a:lnTo>
                <a:lnTo>
                  <a:pt x="99212" y="122986"/>
                </a:lnTo>
                <a:lnTo>
                  <a:pt x="99809" y="124256"/>
                </a:lnTo>
                <a:lnTo>
                  <a:pt x="99237" y="124256"/>
                </a:lnTo>
                <a:lnTo>
                  <a:pt x="99428" y="125450"/>
                </a:lnTo>
                <a:lnTo>
                  <a:pt x="99936" y="125526"/>
                </a:lnTo>
                <a:lnTo>
                  <a:pt x="99860" y="126796"/>
                </a:lnTo>
                <a:lnTo>
                  <a:pt x="100952" y="125526"/>
                </a:lnTo>
                <a:lnTo>
                  <a:pt x="101396" y="128066"/>
                </a:lnTo>
                <a:lnTo>
                  <a:pt x="102260" y="128066"/>
                </a:lnTo>
                <a:lnTo>
                  <a:pt x="102412" y="128663"/>
                </a:lnTo>
                <a:lnTo>
                  <a:pt x="102539" y="129527"/>
                </a:lnTo>
                <a:lnTo>
                  <a:pt x="102235" y="130606"/>
                </a:lnTo>
                <a:lnTo>
                  <a:pt x="102489" y="130606"/>
                </a:lnTo>
                <a:lnTo>
                  <a:pt x="102425" y="131876"/>
                </a:lnTo>
                <a:lnTo>
                  <a:pt x="102641" y="131876"/>
                </a:lnTo>
                <a:lnTo>
                  <a:pt x="102958" y="133146"/>
                </a:lnTo>
                <a:lnTo>
                  <a:pt x="103606" y="134416"/>
                </a:lnTo>
                <a:lnTo>
                  <a:pt x="105587" y="134416"/>
                </a:lnTo>
                <a:lnTo>
                  <a:pt x="105206" y="136956"/>
                </a:lnTo>
                <a:lnTo>
                  <a:pt x="105410" y="137083"/>
                </a:lnTo>
                <a:lnTo>
                  <a:pt x="105600" y="137312"/>
                </a:lnTo>
                <a:lnTo>
                  <a:pt x="105473" y="137325"/>
                </a:lnTo>
                <a:lnTo>
                  <a:pt x="105600" y="137337"/>
                </a:lnTo>
                <a:lnTo>
                  <a:pt x="106413" y="138226"/>
                </a:lnTo>
                <a:lnTo>
                  <a:pt x="105841" y="138226"/>
                </a:lnTo>
                <a:lnTo>
                  <a:pt x="106019" y="139496"/>
                </a:lnTo>
                <a:lnTo>
                  <a:pt x="106667" y="139496"/>
                </a:lnTo>
                <a:lnTo>
                  <a:pt x="106133" y="140766"/>
                </a:lnTo>
                <a:lnTo>
                  <a:pt x="107454" y="142036"/>
                </a:lnTo>
                <a:lnTo>
                  <a:pt x="108064" y="143306"/>
                </a:lnTo>
                <a:lnTo>
                  <a:pt x="107530" y="142036"/>
                </a:lnTo>
                <a:lnTo>
                  <a:pt x="107810" y="142036"/>
                </a:lnTo>
                <a:lnTo>
                  <a:pt x="108648" y="143306"/>
                </a:lnTo>
                <a:lnTo>
                  <a:pt x="109029" y="144691"/>
                </a:lnTo>
                <a:lnTo>
                  <a:pt x="109143" y="145008"/>
                </a:lnTo>
                <a:lnTo>
                  <a:pt x="108978" y="144576"/>
                </a:lnTo>
                <a:lnTo>
                  <a:pt x="108648" y="143306"/>
                </a:lnTo>
                <a:lnTo>
                  <a:pt x="108064" y="143306"/>
                </a:lnTo>
                <a:lnTo>
                  <a:pt x="107289" y="143306"/>
                </a:lnTo>
                <a:lnTo>
                  <a:pt x="105029" y="144576"/>
                </a:lnTo>
                <a:lnTo>
                  <a:pt x="104571" y="144576"/>
                </a:lnTo>
                <a:lnTo>
                  <a:pt x="102349" y="145846"/>
                </a:lnTo>
                <a:lnTo>
                  <a:pt x="104406" y="147116"/>
                </a:lnTo>
                <a:lnTo>
                  <a:pt x="105689" y="145846"/>
                </a:lnTo>
                <a:lnTo>
                  <a:pt x="106527" y="145846"/>
                </a:lnTo>
                <a:lnTo>
                  <a:pt x="108546" y="144576"/>
                </a:lnTo>
                <a:lnTo>
                  <a:pt x="109181" y="145097"/>
                </a:lnTo>
                <a:lnTo>
                  <a:pt x="109448" y="145846"/>
                </a:lnTo>
                <a:lnTo>
                  <a:pt x="109626" y="145478"/>
                </a:lnTo>
                <a:lnTo>
                  <a:pt x="110058" y="145846"/>
                </a:lnTo>
                <a:lnTo>
                  <a:pt x="110261" y="144576"/>
                </a:lnTo>
                <a:lnTo>
                  <a:pt x="110693" y="144576"/>
                </a:lnTo>
                <a:close/>
              </a:path>
              <a:path w="194944" h="160019">
                <a:moveTo>
                  <a:pt x="111226" y="142494"/>
                </a:moveTo>
                <a:lnTo>
                  <a:pt x="110426" y="140855"/>
                </a:lnTo>
                <a:lnTo>
                  <a:pt x="111201" y="142697"/>
                </a:lnTo>
                <a:lnTo>
                  <a:pt x="111226" y="142494"/>
                </a:lnTo>
                <a:close/>
              </a:path>
              <a:path w="194944" h="160019">
                <a:moveTo>
                  <a:pt x="111531" y="144576"/>
                </a:moveTo>
                <a:lnTo>
                  <a:pt x="110667" y="143344"/>
                </a:lnTo>
                <a:lnTo>
                  <a:pt x="111366" y="144576"/>
                </a:lnTo>
                <a:lnTo>
                  <a:pt x="110782" y="144576"/>
                </a:lnTo>
                <a:lnTo>
                  <a:pt x="111404" y="145846"/>
                </a:lnTo>
                <a:lnTo>
                  <a:pt x="111404" y="144576"/>
                </a:lnTo>
                <a:lnTo>
                  <a:pt x="111531" y="144576"/>
                </a:lnTo>
                <a:close/>
              </a:path>
              <a:path w="194944" h="160019">
                <a:moveTo>
                  <a:pt x="111569" y="143192"/>
                </a:moveTo>
                <a:lnTo>
                  <a:pt x="111442" y="141922"/>
                </a:lnTo>
                <a:lnTo>
                  <a:pt x="111315" y="141719"/>
                </a:lnTo>
                <a:lnTo>
                  <a:pt x="111328" y="142697"/>
                </a:lnTo>
                <a:lnTo>
                  <a:pt x="111569" y="143192"/>
                </a:lnTo>
                <a:close/>
              </a:path>
              <a:path w="194944" h="160019">
                <a:moveTo>
                  <a:pt x="111798" y="142494"/>
                </a:moveTo>
                <a:lnTo>
                  <a:pt x="111239" y="139941"/>
                </a:lnTo>
                <a:lnTo>
                  <a:pt x="111442" y="141922"/>
                </a:lnTo>
                <a:lnTo>
                  <a:pt x="111798" y="142494"/>
                </a:lnTo>
                <a:close/>
              </a:path>
              <a:path w="194944" h="160019">
                <a:moveTo>
                  <a:pt x="165722" y="10236"/>
                </a:moveTo>
                <a:lnTo>
                  <a:pt x="165506" y="10477"/>
                </a:lnTo>
                <a:lnTo>
                  <a:pt x="165658" y="10363"/>
                </a:lnTo>
                <a:lnTo>
                  <a:pt x="165722" y="10236"/>
                </a:lnTo>
                <a:close/>
              </a:path>
              <a:path w="194944" h="160019">
                <a:moveTo>
                  <a:pt x="169011" y="4229"/>
                </a:moveTo>
                <a:lnTo>
                  <a:pt x="168998" y="4089"/>
                </a:lnTo>
                <a:lnTo>
                  <a:pt x="168859" y="4330"/>
                </a:lnTo>
                <a:lnTo>
                  <a:pt x="168821" y="4559"/>
                </a:lnTo>
                <a:lnTo>
                  <a:pt x="169011" y="4229"/>
                </a:lnTo>
                <a:close/>
              </a:path>
              <a:path w="194944" h="160019">
                <a:moveTo>
                  <a:pt x="178130" y="42456"/>
                </a:moveTo>
                <a:lnTo>
                  <a:pt x="177571" y="42189"/>
                </a:lnTo>
                <a:lnTo>
                  <a:pt x="177355" y="42011"/>
                </a:lnTo>
                <a:lnTo>
                  <a:pt x="177533" y="42240"/>
                </a:lnTo>
                <a:lnTo>
                  <a:pt x="177571" y="42481"/>
                </a:lnTo>
                <a:lnTo>
                  <a:pt x="177507" y="42748"/>
                </a:lnTo>
                <a:lnTo>
                  <a:pt x="177761" y="42773"/>
                </a:lnTo>
                <a:lnTo>
                  <a:pt x="177977" y="42722"/>
                </a:lnTo>
                <a:lnTo>
                  <a:pt x="178130" y="42456"/>
                </a:lnTo>
                <a:close/>
              </a:path>
              <a:path w="194944" h="160019">
                <a:moveTo>
                  <a:pt x="183273" y="30810"/>
                </a:moveTo>
                <a:lnTo>
                  <a:pt x="183235" y="30175"/>
                </a:lnTo>
                <a:lnTo>
                  <a:pt x="183108" y="30480"/>
                </a:lnTo>
                <a:lnTo>
                  <a:pt x="183273" y="30810"/>
                </a:lnTo>
                <a:close/>
              </a:path>
              <a:path w="194944" h="160019">
                <a:moveTo>
                  <a:pt x="189674" y="13665"/>
                </a:moveTo>
                <a:lnTo>
                  <a:pt x="189420" y="14020"/>
                </a:lnTo>
                <a:lnTo>
                  <a:pt x="189598" y="13804"/>
                </a:lnTo>
                <a:lnTo>
                  <a:pt x="189674" y="13665"/>
                </a:lnTo>
                <a:close/>
              </a:path>
              <a:path w="194944" h="160019">
                <a:moveTo>
                  <a:pt x="190296" y="12750"/>
                </a:moveTo>
                <a:lnTo>
                  <a:pt x="190119" y="12598"/>
                </a:lnTo>
                <a:lnTo>
                  <a:pt x="189928" y="13195"/>
                </a:lnTo>
                <a:lnTo>
                  <a:pt x="189674" y="13665"/>
                </a:lnTo>
                <a:lnTo>
                  <a:pt x="190296" y="12750"/>
                </a:lnTo>
                <a:close/>
              </a:path>
              <a:path w="194944" h="160019">
                <a:moveTo>
                  <a:pt x="194424" y="0"/>
                </a:moveTo>
                <a:lnTo>
                  <a:pt x="171234" y="2628"/>
                </a:lnTo>
                <a:lnTo>
                  <a:pt x="147967" y="58597"/>
                </a:lnTo>
                <a:lnTo>
                  <a:pt x="112737" y="9309"/>
                </a:lnTo>
                <a:lnTo>
                  <a:pt x="89522" y="11963"/>
                </a:lnTo>
                <a:lnTo>
                  <a:pt x="139407" y="79959"/>
                </a:lnTo>
                <a:lnTo>
                  <a:pt x="145186" y="130556"/>
                </a:lnTo>
                <a:lnTo>
                  <a:pt x="167068" y="128054"/>
                </a:lnTo>
                <a:lnTo>
                  <a:pt x="161277" y="77457"/>
                </a:lnTo>
                <a:lnTo>
                  <a:pt x="194424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3" name="bg object 93"/>
          <p:cNvSpPr/>
          <p:nvPr/>
        </p:nvSpPr>
        <p:spPr>
          <a:xfrm>
            <a:off x="3016783" y="1289570"/>
            <a:ext cx="111125" cy="135255"/>
          </a:xfrm>
          <a:custGeom>
            <a:avLst/>
            <a:gdLst/>
            <a:ahLst/>
            <a:cxnLst/>
            <a:rect l="l" t="t" r="r" b="b"/>
            <a:pathLst>
              <a:path w="111125" h="135255">
                <a:moveTo>
                  <a:pt x="10947" y="11087"/>
                </a:moveTo>
                <a:lnTo>
                  <a:pt x="7759" y="11595"/>
                </a:lnTo>
                <a:lnTo>
                  <a:pt x="9804" y="11988"/>
                </a:lnTo>
                <a:lnTo>
                  <a:pt x="9588" y="11760"/>
                </a:lnTo>
                <a:lnTo>
                  <a:pt x="10947" y="11087"/>
                </a:lnTo>
                <a:close/>
              </a:path>
              <a:path w="111125" h="135255">
                <a:moveTo>
                  <a:pt x="11176" y="11049"/>
                </a:moveTo>
                <a:lnTo>
                  <a:pt x="10947" y="11087"/>
                </a:lnTo>
                <a:lnTo>
                  <a:pt x="11176" y="11049"/>
                </a:lnTo>
                <a:close/>
              </a:path>
              <a:path w="111125" h="135255">
                <a:moveTo>
                  <a:pt x="11480" y="10820"/>
                </a:moveTo>
                <a:lnTo>
                  <a:pt x="9804" y="10655"/>
                </a:lnTo>
                <a:lnTo>
                  <a:pt x="11074" y="11023"/>
                </a:lnTo>
                <a:lnTo>
                  <a:pt x="11480" y="10820"/>
                </a:lnTo>
                <a:close/>
              </a:path>
              <a:path w="111125" h="135255">
                <a:moveTo>
                  <a:pt x="21640" y="34404"/>
                </a:moveTo>
                <a:lnTo>
                  <a:pt x="20586" y="33134"/>
                </a:lnTo>
                <a:lnTo>
                  <a:pt x="20713" y="33375"/>
                </a:lnTo>
                <a:lnTo>
                  <a:pt x="21640" y="34404"/>
                </a:lnTo>
                <a:close/>
              </a:path>
              <a:path w="111125" h="135255">
                <a:moveTo>
                  <a:pt x="34442" y="19164"/>
                </a:moveTo>
                <a:lnTo>
                  <a:pt x="33870" y="17894"/>
                </a:lnTo>
                <a:lnTo>
                  <a:pt x="32448" y="16624"/>
                </a:lnTo>
                <a:lnTo>
                  <a:pt x="31800" y="15354"/>
                </a:lnTo>
                <a:lnTo>
                  <a:pt x="32092" y="16624"/>
                </a:lnTo>
                <a:lnTo>
                  <a:pt x="31902" y="16624"/>
                </a:lnTo>
                <a:lnTo>
                  <a:pt x="33388" y="17894"/>
                </a:lnTo>
                <a:lnTo>
                  <a:pt x="34442" y="19164"/>
                </a:lnTo>
                <a:close/>
              </a:path>
              <a:path w="111125" h="135255">
                <a:moveTo>
                  <a:pt x="35420" y="53454"/>
                </a:moveTo>
                <a:lnTo>
                  <a:pt x="34810" y="52184"/>
                </a:lnTo>
                <a:lnTo>
                  <a:pt x="34340" y="52184"/>
                </a:lnTo>
                <a:lnTo>
                  <a:pt x="35420" y="53454"/>
                </a:lnTo>
                <a:close/>
              </a:path>
              <a:path w="111125" h="135255">
                <a:moveTo>
                  <a:pt x="35458" y="53454"/>
                </a:moveTo>
                <a:lnTo>
                  <a:pt x="34734" y="53454"/>
                </a:lnTo>
                <a:lnTo>
                  <a:pt x="35280" y="54089"/>
                </a:lnTo>
                <a:lnTo>
                  <a:pt x="35458" y="53454"/>
                </a:lnTo>
                <a:close/>
              </a:path>
              <a:path w="111125" h="135255">
                <a:moveTo>
                  <a:pt x="36563" y="21272"/>
                </a:moveTo>
                <a:lnTo>
                  <a:pt x="36169" y="20345"/>
                </a:lnTo>
                <a:lnTo>
                  <a:pt x="35547" y="20053"/>
                </a:lnTo>
                <a:lnTo>
                  <a:pt x="35966" y="20713"/>
                </a:lnTo>
                <a:lnTo>
                  <a:pt x="36195" y="21501"/>
                </a:lnTo>
                <a:lnTo>
                  <a:pt x="36499" y="21780"/>
                </a:lnTo>
                <a:lnTo>
                  <a:pt x="36563" y="21272"/>
                </a:lnTo>
                <a:close/>
              </a:path>
              <a:path w="111125" h="135255">
                <a:moveTo>
                  <a:pt x="37071" y="30594"/>
                </a:moveTo>
                <a:lnTo>
                  <a:pt x="37020" y="30416"/>
                </a:lnTo>
                <a:lnTo>
                  <a:pt x="35953" y="29324"/>
                </a:lnTo>
                <a:lnTo>
                  <a:pt x="37071" y="30594"/>
                </a:lnTo>
                <a:close/>
              </a:path>
              <a:path w="111125" h="135255">
                <a:moveTo>
                  <a:pt x="42176" y="30594"/>
                </a:moveTo>
                <a:lnTo>
                  <a:pt x="41592" y="29324"/>
                </a:lnTo>
                <a:lnTo>
                  <a:pt x="41592" y="30594"/>
                </a:lnTo>
                <a:lnTo>
                  <a:pt x="42176" y="30594"/>
                </a:lnTo>
                <a:close/>
              </a:path>
              <a:path w="111125" h="135255">
                <a:moveTo>
                  <a:pt x="49098" y="71272"/>
                </a:moveTo>
                <a:lnTo>
                  <a:pt x="49009" y="71132"/>
                </a:lnTo>
                <a:lnTo>
                  <a:pt x="48780" y="70967"/>
                </a:lnTo>
                <a:lnTo>
                  <a:pt x="49098" y="71272"/>
                </a:lnTo>
                <a:close/>
              </a:path>
              <a:path w="111125" h="135255">
                <a:moveTo>
                  <a:pt x="49923" y="41262"/>
                </a:moveTo>
                <a:lnTo>
                  <a:pt x="49682" y="40754"/>
                </a:lnTo>
                <a:lnTo>
                  <a:pt x="49733" y="41173"/>
                </a:lnTo>
                <a:lnTo>
                  <a:pt x="49923" y="41262"/>
                </a:lnTo>
                <a:close/>
              </a:path>
              <a:path w="111125" h="135255">
                <a:moveTo>
                  <a:pt x="50901" y="43294"/>
                </a:moveTo>
                <a:lnTo>
                  <a:pt x="50800" y="43103"/>
                </a:lnTo>
                <a:lnTo>
                  <a:pt x="50660" y="43294"/>
                </a:lnTo>
                <a:lnTo>
                  <a:pt x="50901" y="43294"/>
                </a:lnTo>
                <a:close/>
              </a:path>
              <a:path w="111125" h="135255">
                <a:moveTo>
                  <a:pt x="51485" y="74180"/>
                </a:moveTo>
                <a:lnTo>
                  <a:pt x="51320" y="73926"/>
                </a:lnTo>
                <a:lnTo>
                  <a:pt x="51193" y="74028"/>
                </a:lnTo>
                <a:lnTo>
                  <a:pt x="51485" y="74180"/>
                </a:lnTo>
                <a:close/>
              </a:path>
              <a:path w="111125" h="135255">
                <a:moveTo>
                  <a:pt x="51625" y="42024"/>
                </a:moveTo>
                <a:lnTo>
                  <a:pt x="49923" y="41262"/>
                </a:lnTo>
                <a:lnTo>
                  <a:pt x="50800" y="43103"/>
                </a:lnTo>
                <a:lnTo>
                  <a:pt x="51625" y="42024"/>
                </a:lnTo>
                <a:close/>
              </a:path>
              <a:path w="111125" h="135255">
                <a:moveTo>
                  <a:pt x="52578" y="44856"/>
                </a:moveTo>
                <a:lnTo>
                  <a:pt x="52552" y="44564"/>
                </a:lnTo>
                <a:lnTo>
                  <a:pt x="52374" y="44564"/>
                </a:lnTo>
                <a:lnTo>
                  <a:pt x="52578" y="44856"/>
                </a:lnTo>
                <a:close/>
              </a:path>
              <a:path w="111125" h="135255">
                <a:moveTo>
                  <a:pt x="52654" y="97904"/>
                </a:moveTo>
                <a:lnTo>
                  <a:pt x="52527" y="96837"/>
                </a:lnTo>
                <a:lnTo>
                  <a:pt x="52616" y="97904"/>
                </a:lnTo>
                <a:close/>
              </a:path>
              <a:path w="111125" h="135255">
                <a:moveTo>
                  <a:pt x="55118" y="109334"/>
                </a:moveTo>
                <a:lnTo>
                  <a:pt x="54978" y="110604"/>
                </a:lnTo>
                <a:lnTo>
                  <a:pt x="55118" y="109334"/>
                </a:lnTo>
                <a:close/>
              </a:path>
              <a:path w="111125" h="135255">
                <a:moveTo>
                  <a:pt x="55981" y="48920"/>
                </a:moveTo>
                <a:lnTo>
                  <a:pt x="55714" y="48387"/>
                </a:lnTo>
                <a:lnTo>
                  <a:pt x="55740" y="48628"/>
                </a:lnTo>
                <a:lnTo>
                  <a:pt x="55981" y="48920"/>
                </a:lnTo>
                <a:close/>
              </a:path>
              <a:path w="111125" h="135255">
                <a:moveTo>
                  <a:pt x="56591" y="124510"/>
                </a:moveTo>
                <a:lnTo>
                  <a:pt x="56476" y="123304"/>
                </a:lnTo>
                <a:lnTo>
                  <a:pt x="55829" y="123304"/>
                </a:lnTo>
                <a:lnTo>
                  <a:pt x="55486" y="123304"/>
                </a:lnTo>
                <a:lnTo>
                  <a:pt x="56591" y="124510"/>
                </a:lnTo>
                <a:close/>
              </a:path>
              <a:path w="111125" h="135255">
                <a:moveTo>
                  <a:pt x="56654" y="124574"/>
                </a:moveTo>
                <a:close/>
              </a:path>
              <a:path w="111125" h="135255">
                <a:moveTo>
                  <a:pt x="57569" y="130314"/>
                </a:moveTo>
                <a:lnTo>
                  <a:pt x="57353" y="130136"/>
                </a:lnTo>
                <a:lnTo>
                  <a:pt x="57391" y="130429"/>
                </a:lnTo>
                <a:lnTo>
                  <a:pt x="57454" y="130644"/>
                </a:lnTo>
                <a:lnTo>
                  <a:pt x="57569" y="130314"/>
                </a:lnTo>
                <a:close/>
              </a:path>
              <a:path w="111125" h="135255">
                <a:moveTo>
                  <a:pt x="58127" y="50457"/>
                </a:moveTo>
                <a:lnTo>
                  <a:pt x="57378" y="49758"/>
                </a:lnTo>
                <a:lnTo>
                  <a:pt x="56972" y="50380"/>
                </a:lnTo>
                <a:lnTo>
                  <a:pt x="57416" y="50800"/>
                </a:lnTo>
                <a:lnTo>
                  <a:pt x="58127" y="50457"/>
                </a:lnTo>
                <a:close/>
              </a:path>
              <a:path w="111125" h="135255">
                <a:moveTo>
                  <a:pt x="59766" y="111874"/>
                </a:moveTo>
                <a:lnTo>
                  <a:pt x="59512" y="110604"/>
                </a:lnTo>
                <a:lnTo>
                  <a:pt x="59436" y="110858"/>
                </a:lnTo>
                <a:lnTo>
                  <a:pt x="59766" y="111874"/>
                </a:lnTo>
                <a:close/>
              </a:path>
              <a:path w="111125" h="135255">
                <a:moveTo>
                  <a:pt x="63754" y="50774"/>
                </a:moveTo>
                <a:lnTo>
                  <a:pt x="63588" y="50800"/>
                </a:lnTo>
                <a:lnTo>
                  <a:pt x="63385" y="50952"/>
                </a:lnTo>
                <a:lnTo>
                  <a:pt x="63627" y="50863"/>
                </a:lnTo>
                <a:lnTo>
                  <a:pt x="63754" y="50774"/>
                </a:lnTo>
                <a:close/>
              </a:path>
              <a:path w="111125" h="135255">
                <a:moveTo>
                  <a:pt x="68961" y="39484"/>
                </a:moveTo>
                <a:lnTo>
                  <a:pt x="68910" y="39128"/>
                </a:lnTo>
                <a:lnTo>
                  <a:pt x="68186" y="38214"/>
                </a:lnTo>
                <a:lnTo>
                  <a:pt x="67805" y="40754"/>
                </a:lnTo>
                <a:lnTo>
                  <a:pt x="68427" y="40754"/>
                </a:lnTo>
                <a:lnTo>
                  <a:pt x="68351" y="42024"/>
                </a:lnTo>
                <a:lnTo>
                  <a:pt x="68961" y="39484"/>
                </a:lnTo>
                <a:close/>
              </a:path>
              <a:path w="111125" h="135255">
                <a:moveTo>
                  <a:pt x="69278" y="38214"/>
                </a:moveTo>
                <a:lnTo>
                  <a:pt x="69151" y="38735"/>
                </a:lnTo>
                <a:lnTo>
                  <a:pt x="69049" y="39293"/>
                </a:lnTo>
                <a:lnTo>
                  <a:pt x="69202" y="39484"/>
                </a:lnTo>
                <a:lnTo>
                  <a:pt x="69278" y="38214"/>
                </a:lnTo>
                <a:close/>
              </a:path>
              <a:path w="111125" h="135255">
                <a:moveTo>
                  <a:pt x="71755" y="45834"/>
                </a:moveTo>
                <a:lnTo>
                  <a:pt x="71399" y="45313"/>
                </a:lnTo>
                <a:lnTo>
                  <a:pt x="71361" y="45961"/>
                </a:lnTo>
                <a:lnTo>
                  <a:pt x="71259" y="46367"/>
                </a:lnTo>
                <a:lnTo>
                  <a:pt x="71755" y="45834"/>
                </a:lnTo>
                <a:close/>
              </a:path>
              <a:path w="111125" h="135255">
                <a:moveTo>
                  <a:pt x="72517" y="31254"/>
                </a:moveTo>
                <a:lnTo>
                  <a:pt x="72237" y="31711"/>
                </a:lnTo>
                <a:lnTo>
                  <a:pt x="72377" y="31534"/>
                </a:lnTo>
                <a:lnTo>
                  <a:pt x="72466" y="31381"/>
                </a:lnTo>
                <a:lnTo>
                  <a:pt x="72517" y="31254"/>
                </a:lnTo>
                <a:close/>
              </a:path>
              <a:path w="111125" h="135255">
                <a:moveTo>
                  <a:pt x="72796" y="31864"/>
                </a:moveTo>
                <a:lnTo>
                  <a:pt x="72288" y="33134"/>
                </a:lnTo>
                <a:lnTo>
                  <a:pt x="72517" y="33134"/>
                </a:lnTo>
                <a:lnTo>
                  <a:pt x="72796" y="31864"/>
                </a:lnTo>
                <a:close/>
              </a:path>
              <a:path w="111125" h="135255">
                <a:moveTo>
                  <a:pt x="72999" y="28054"/>
                </a:moveTo>
                <a:lnTo>
                  <a:pt x="72682" y="28054"/>
                </a:lnTo>
                <a:lnTo>
                  <a:pt x="72605" y="29324"/>
                </a:lnTo>
                <a:lnTo>
                  <a:pt x="72999" y="28054"/>
                </a:lnTo>
                <a:close/>
              </a:path>
              <a:path w="111125" h="135255">
                <a:moveTo>
                  <a:pt x="74231" y="87744"/>
                </a:moveTo>
                <a:lnTo>
                  <a:pt x="73723" y="86474"/>
                </a:lnTo>
                <a:lnTo>
                  <a:pt x="73647" y="87744"/>
                </a:lnTo>
                <a:lnTo>
                  <a:pt x="74193" y="89014"/>
                </a:lnTo>
                <a:lnTo>
                  <a:pt x="74231" y="87744"/>
                </a:lnTo>
                <a:close/>
              </a:path>
              <a:path w="111125" h="135255">
                <a:moveTo>
                  <a:pt x="74231" y="24244"/>
                </a:moveTo>
                <a:close/>
              </a:path>
              <a:path w="111125" h="135255">
                <a:moveTo>
                  <a:pt x="74320" y="23520"/>
                </a:moveTo>
                <a:lnTo>
                  <a:pt x="74269" y="23710"/>
                </a:lnTo>
                <a:lnTo>
                  <a:pt x="74231" y="23914"/>
                </a:lnTo>
                <a:lnTo>
                  <a:pt x="74320" y="23520"/>
                </a:lnTo>
                <a:close/>
              </a:path>
              <a:path w="111125" h="135255">
                <a:moveTo>
                  <a:pt x="74472" y="90284"/>
                </a:moveTo>
                <a:lnTo>
                  <a:pt x="74053" y="89014"/>
                </a:lnTo>
                <a:lnTo>
                  <a:pt x="74206" y="90284"/>
                </a:lnTo>
                <a:lnTo>
                  <a:pt x="74472" y="90284"/>
                </a:lnTo>
                <a:close/>
              </a:path>
              <a:path w="111125" h="135255">
                <a:moveTo>
                  <a:pt x="74536" y="24244"/>
                </a:moveTo>
                <a:lnTo>
                  <a:pt x="74295" y="24244"/>
                </a:lnTo>
                <a:lnTo>
                  <a:pt x="74206" y="25450"/>
                </a:lnTo>
                <a:lnTo>
                  <a:pt x="74536" y="24244"/>
                </a:lnTo>
                <a:close/>
              </a:path>
              <a:path w="111125" h="135255">
                <a:moveTo>
                  <a:pt x="74599" y="94996"/>
                </a:moveTo>
                <a:close/>
              </a:path>
              <a:path w="111125" h="135255">
                <a:moveTo>
                  <a:pt x="74612" y="87744"/>
                </a:moveTo>
                <a:lnTo>
                  <a:pt x="74358" y="87210"/>
                </a:lnTo>
                <a:lnTo>
                  <a:pt x="74307" y="87744"/>
                </a:lnTo>
                <a:lnTo>
                  <a:pt x="74612" y="87744"/>
                </a:lnTo>
                <a:close/>
              </a:path>
              <a:path w="111125" h="135255">
                <a:moveTo>
                  <a:pt x="74879" y="22974"/>
                </a:moveTo>
                <a:lnTo>
                  <a:pt x="74536" y="24244"/>
                </a:lnTo>
                <a:lnTo>
                  <a:pt x="74803" y="24244"/>
                </a:lnTo>
                <a:lnTo>
                  <a:pt x="74879" y="22974"/>
                </a:lnTo>
                <a:close/>
              </a:path>
              <a:path w="111125" h="135255">
                <a:moveTo>
                  <a:pt x="76136" y="79756"/>
                </a:moveTo>
                <a:lnTo>
                  <a:pt x="75730" y="79425"/>
                </a:lnTo>
                <a:lnTo>
                  <a:pt x="75780" y="79654"/>
                </a:lnTo>
                <a:lnTo>
                  <a:pt x="76136" y="79756"/>
                </a:lnTo>
                <a:close/>
              </a:path>
              <a:path w="111125" h="135255">
                <a:moveTo>
                  <a:pt x="76504" y="32423"/>
                </a:moveTo>
                <a:lnTo>
                  <a:pt x="76428" y="32664"/>
                </a:lnTo>
                <a:lnTo>
                  <a:pt x="76327" y="33248"/>
                </a:lnTo>
                <a:lnTo>
                  <a:pt x="76428" y="32867"/>
                </a:lnTo>
                <a:lnTo>
                  <a:pt x="76504" y="32423"/>
                </a:lnTo>
                <a:close/>
              </a:path>
              <a:path w="111125" h="135255">
                <a:moveTo>
                  <a:pt x="76581" y="31864"/>
                </a:moveTo>
                <a:lnTo>
                  <a:pt x="76466" y="32067"/>
                </a:lnTo>
                <a:lnTo>
                  <a:pt x="76581" y="31864"/>
                </a:lnTo>
                <a:close/>
              </a:path>
              <a:path w="111125" h="135255">
                <a:moveTo>
                  <a:pt x="76619" y="72555"/>
                </a:moveTo>
                <a:lnTo>
                  <a:pt x="76517" y="72796"/>
                </a:lnTo>
                <a:lnTo>
                  <a:pt x="76377" y="73075"/>
                </a:lnTo>
                <a:lnTo>
                  <a:pt x="76479" y="73253"/>
                </a:lnTo>
                <a:lnTo>
                  <a:pt x="76619" y="72555"/>
                </a:lnTo>
                <a:close/>
              </a:path>
              <a:path w="111125" h="135255">
                <a:moveTo>
                  <a:pt x="76708" y="31864"/>
                </a:moveTo>
                <a:lnTo>
                  <a:pt x="76504" y="33134"/>
                </a:lnTo>
                <a:lnTo>
                  <a:pt x="76708" y="31864"/>
                </a:lnTo>
                <a:close/>
              </a:path>
              <a:path w="111125" h="135255">
                <a:moveTo>
                  <a:pt x="76733" y="72288"/>
                </a:moveTo>
                <a:lnTo>
                  <a:pt x="76631" y="72567"/>
                </a:lnTo>
                <a:lnTo>
                  <a:pt x="76682" y="72415"/>
                </a:lnTo>
                <a:lnTo>
                  <a:pt x="76733" y="72288"/>
                </a:lnTo>
                <a:close/>
              </a:path>
              <a:path w="111125" h="135255">
                <a:moveTo>
                  <a:pt x="76746" y="71907"/>
                </a:moveTo>
                <a:lnTo>
                  <a:pt x="76606" y="72174"/>
                </a:lnTo>
                <a:lnTo>
                  <a:pt x="76746" y="71907"/>
                </a:lnTo>
                <a:close/>
              </a:path>
              <a:path w="111125" h="135255">
                <a:moveTo>
                  <a:pt x="76923" y="120281"/>
                </a:moveTo>
                <a:lnTo>
                  <a:pt x="76466" y="118224"/>
                </a:lnTo>
                <a:lnTo>
                  <a:pt x="76657" y="120764"/>
                </a:lnTo>
                <a:lnTo>
                  <a:pt x="76923" y="120281"/>
                </a:lnTo>
                <a:close/>
              </a:path>
              <a:path w="111125" h="135255">
                <a:moveTo>
                  <a:pt x="77216" y="119748"/>
                </a:moveTo>
                <a:lnTo>
                  <a:pt x="76923" y="120281"/>
                </a:lnTo>
                <a:lnTo>
                  <a:pt x="77025" y="120764"/>
                </a:lnTo>
                <a:lnTo>
                  <a:pt x="77216" y="119748"/>
                </a:lnTo>
                <a:close/>
              </a:path>
              <a:path w="111125" h="135255">
                <a:moveTo>
                  <a:pt x="77419" y="72288"/>
                </a:moveTo>
                <a:lnTo>
                  <a:pt x="77012" y="73774"/>
                </a:lnTo>
                <a:lnTo>
                  <a:pt x="77381" y="73774"/>
                </a:lnTo>
                <a:lnTo>
                  <a:pt x="77419" y="72288"/>
                </a:lnTo>
                <a:close/>
              </a:path>
              <a:path w="111125" h="135255">
                <a:moveTo>
                  <a:pt x="77698" y="71234"/>
                </a:moveTo>
                <a:lnTo>
                  <a:pt x="77419" y="71234"/>
                </a:lnTo>
                <a:lnTo>
                  <a:pt x="77419" y="72288"/>
                </a:lnTo>
                <a:lnTo>
                  <a:pt x="77698" y="71234"/>
                </a:lnTo>
                <a:close/>
              </a:path>
              <a:path w="111125" h="135255">
                <a:moveTo>
                  <a:pt x="77990" y="72504"/>
                </a:moveTo>
                <a:lnTo>
                  <a:pt x="77431" y="73774"/>
                </a:lnTo>
                <a:lnTo>
                  <a:pt x="77812" y="73774"/>
                </a:lnTo>
                <a:lnTo>
                  <a:pt x="77990" y="72504"/>
                </a:lnTo>
                <a:close/>
              </a:path>
              <a:path w="111125" h="135255">
                <a:moveTo>
                  <a:pt x="78130" y="69964"/>
                </a:moveTo>
                <a:lnTo>
                  <a:pt x="77698" y="71234"/>
                </a:lnTo>
                <a:lnTo>
                  <a:pt x="77914" y="71234"/>
                </a:lnTo>
                <a:lnTo>
                  <a:pt x="78130" y="69964"/>
                </a:lnTo>
                <a:close/>
              </a:path>
              <a:path w="111125" h="135255">
                <a:moveTo>
                  <a:pt x="79349" y="25514"/>
                </a:moveTo>
                <a:lnTo>
                  <a:pt x="78613" y="26784"/>
                </a:lnTo>
                <a:lnTo>
                  <a:pt x="78740" y="28054"/>
                </a:lnTo>
                <a:lnTo>
                  <a:pt x="79349" y="25514"/>
                </a:lnTo>
                <a:close/>
              </a:path>
              <a:path w="111125" h="135255">
                <a:moveTo>
                  <a:pt x="79387" y="66713"/>
                </a:moveTo>
                <a:lnTo>
                  <a:pt x="79260" y="66624"/>
                </a:lnTo>
                <a:lnTo>
                  <a:pt x="79273" y="66344"/>
                </a:lnTo>
                <a:lnTo>
                  <a:pt x="79133" y="66713"/>
                </a:lnTo>
                <a:lnTo>
                  <a:pt x="79298" y="66776"/>
                </a:lnTo>
                <a:close/>
              </a:path>
              <a:path w="111125" h="135255">
                <a:moveTo>
                  <a:pt x="79476" y="65824"/>
                </a:moveTo>
                <a:lnTo>
                  <a:pt x="79362" y="66052"/>
                </a:lnTo>
                <a:lnTo>
                  <a:pt x="79286" y="66217"/>
                </a:lnTo>
                <a:lnTo>
                  <a:pt x="79260" y="66344"/>
                </a:lnTo>
                <a:lnTo>
                  <a:pt x="79476" y="65824"/>
                </a:lnTo>
                <a:close/>
              </a:path>
              <a:path w="111125" h="135255">
                <a:moveTo>
                  <a:pt x="79895" y="71234"/>
                </a:moveTo>
                <a:lnTo>
                  <a:pt x="79463" y="68694"/>
                </a:lnTo>
                <a:lnTo>
                  <a:pt x="79044" y="68694"/>
                </a:lnTo>
                <a:lnTo>
                  <a:pt x="78994" y="67424"/>
                </a:lnTo>
                <a:lnTo>
                  <a:pt x="78397" y="71234"/>
                </a:lnTo>
                <a:lnTo>
                  <a:pt x="78308" y="72504"/>
                </a:lnTo>
                <a:lnTo>
                  <a:pt x="79895" y="71234"/>
                </a:lnTo>
                <a:close/>
              </a:path>
              <a:path w="111125" h="135255">
                <a:moveTo>
                  <a:pt x="80162" y="64020"/>
                </a:moveTo>
                <a:lnTo>
                  <a:pt x="80060" y="63754"/>
                </a:lnTo>
                <a:lnTo>
                  <a:pt x="80022" y="63919"/>
                </a:lnTo>
                <a:lnTo>
                  <a:pt x="80162" y="64020"/>
                </a:lnTo>
                <a:close/>
              </a:path>
              <a:path w="111125" h="135255">
                <a:moveTo>
                  <a:pt x="80225" y="67487"/>
                </a:moveTo>
                <a:lnTo>
                  <a:pt x="79463" y="68694"/>
                </a:lnTo>
                <a:lnTo>
                  <a:pt x="80225" y="67487"/>
                </a:lnTo>
                <a:close/>
              </a:path>
              <a:path w="111125" h="135255">
                <a:moveTo>
                  <a:pt x="80340" y="64147"/>
                </a:moveTo>
                <a:lnTo>
                  <a:pt x="80162" y="64020"/>
                </a:lnTo>
                <a:lnTo>
                  <a:pt x="80340" y="64147"/>
                </a:lnTo>
                <a:close/>
              </a:path>
              <a:path w="111125" h="135255">
                <a:moveTo>
                  <a:pt x="81432" y="62395"/>
                </a:moveTo>
                <a:lnTo>
                  <a:pt x="81292" y="61772"/>
                </a:lnTo>
                <a:lnTo>
                  <a:pt x="81000" y="62318"/>
                </a:lnTo>
                <a:lnTo>
                  <a:pt x="80225" y="63106"/>
                </a:lnTo>
                <a:lnTo>
                  <a:pt x="80137" y="63474"/>
                </a:lnTo>
                <a:lnTo>
                  <a:pt x="81432" y="62395"/>
                </a:lnTo>
                <a:close/>
              </a:path>
              <a:path w="111125" h="135255">
                <a:moveTo>
                  <a:pt x="81699" y="9004"/>
                </a:moveTo>
                <a:lnTo>
                  <a:pt x="81597" y="7734"/>
                </a:lnTo>
                <a:lnTo>
                  <a:pt x="81368" y="9004"/>
                </a:lnTo>
                <a:lnTo>
                  <a:pt x="81699" y="9004"/>
                </a:lnTo>
                <a:close/>
              </a:path>
              <a:path w="111125" h="135255">
                <a:moveTo>
                  <a:pt x="81978" y="123304"/>
                </a:moveTo>
                <a:lnTo>
                  <a:pt x="81775" y="124269"/>
                </a:lnTo>
                <a:lnTo>
                  <a:pt x="81775" y="124574"/>
                </a:lnTo>
                <a:lnTo>
                  <a:pt x="81978" y="123304"/>
                </a:lnTo>
                <a:close/>
              </a:path>
              <a:path w="111125" h="135255">
                <a:moveTo>
                  <a:pt x="82473" y="66154"/>
                </a:moveTo>
                <a:lnTo>
                  <a:pt x="81737" y="66154"/>
                </a:lnTo>
                <a:lnTo>
                  <a:pt x="81546" y="67424"/>
                </a:lnTo>
                <a:lnTo>
                  <a:pt x="82473" y="66154"/>
                </a:lnTo>
                <a:close/>
              </a:path>
              <a:path w="111125" h="135255">
                <a:moveTo>
                  <a:pt x="83248" y="130924"/>
                </a:moveTo>
                <a:lnTo>
                  <a:pt x="82156" y="128384"/>
                </a:lnTo>
                <a:lnTo>
                  <a:pt x="81445" y="125844"/>
                </a:lnTo>
                <a:lnTo>
                  <a:pt x="81711" y="124574"/>
                </a:lnTo>
                <a:lnTo>
                  <a:pt x="81788" y="122034"/>
                </a:lnTo>
                <a:lnTo>
                  <a:pt x="81788" y="119494"/>
                </a:lnTo>
                <a:lnTo>
                  <a:pt x="81800" y="118224"/>
                </a:lnTo>
                <a:lnTo>
                  <a:pt x="80683" y="114947"/>
                </a:lnTo>
                <a:lnTo>
                  <a:pt x="80683" y="129019"/>
                </a:lnTo>
                <a:lnTo>
                  <a:pt x="80543" y="129222"/>
                </a:lnTo>
                <a:lnTo>
                  <a:pt x="80645" y="128397"/>
                </a:lnTo>
                <a:lnTo>
                  <a:pt x="80683" y="129019"/>
                </a:lnTo>
                <a:lnTo>
                  <a:pt x="80683" y="114947"/>
                </a:lnTo>
                <a:lnTo>
                  <a:pt x="79641" y="111874"/>
                </a:lnTo>
                <a:lnTo>
                  <a:pt x="80098" y="105524"/>
                </a:lnTo>
                <a:lnTo>
                  <a:pt x="80137" y="104254"/>
                </a:lnTo>
                <a:lnTo>
                  <a:pt x="79603" y="104254"/>
                </a:lnTo>
                <a:lnTo>
                  <a:pt x="79082" y="102984"/>
                </a:lnTo>
                <a:lnTo>
                  <a:pt x="79705" y="101714"/>
                </a:lnTo>
                <a:lnTo>
                  <a:pt x="78740" y="100444"/>
                </a:lnTo>
                <a:lnTo>
                  <a:pt x="77876" y="97904"/>
                </a:lnTo>
                <a:lnTo>
                  <a:pt x="79844" y="96634"/>
                </a:lnTo>
                <a:lnTo>
                  <a:pt x="78422" y="92824"/>
                </a:lnTo>
                <a:lnTo>
                  <a:pt x="78016" y="92824"/>
                </a:lnTo>
                <a:lnTo>
                  <a:pt x="77978" y="91554"/>
                </a:lnTo>
                <a:lnTo>
                  <a:pt x="77343" y="89014"/>
                </a:lnTo>
                <a:lnTo>
                  <a:pt x="77863" y="90284"/>
                </a:lnTo>
                <a:lnTo>
                  <a:pt x="77787" y="89014"/>
                </a:lnTo>
                <a:lnTo>
                  <a:pt x="76974" y="86474"/>
                </a:lnTo>
                <a:lnTo>
                  <a:pt x="76962" y="83934"/>
                </a:lnTo>
                <a:lnTo>
                  <a:pt x="78371" y="86474"/>
                </a:lnTo>
                <a:lnTo>
                  <a:pt x="78066" y="83934"/>
                </a:lnTo>
                <a:lnTo>
                  <a:pt x="77787" y="82664"/>
                </a:lnTo>
                <a:lnTo>
                  <a:pt x="77228" y="81394"/>
                </a:lnTo>
                <a:lnTo>
                  <a:pt x="76682" y="80124"/>
                </a:lnTo>
                <a:lnTo>
                  <a:pt x="76542" y="80124"/>
                </a:lnTo>
                <a:lnTo>
                  <a:pt x="76428" y="81394"/>
                </a:lnTo>
                <a:lnTo>
                  <a:pt x="76085" y="81394"/>
                </a:lnTo>
                <a:lnTo>
                  <a:pt x="75780" y="80124"/>
                </a:lnTo>
                <a:lnTo>
                  <a:pt x="74752" y="80124"/>
                </a:lnTo>
                <a:lnTo>
                  <a:pt x="73621" y="78854"/>
                </a:lnTo>
                <a:lnTo>
                  <a:pt x="73215" y="81394"/>
                </a:lnTo>
                <a:lnTo>
                  <a:pt x="74053" y="83934"/>
                </a:lnTo>
                <a:lnTo>
                  <a:pt x="73621" y="83934"/>
                </a:lnTo>
                <a:lnTo>
                  <a:pt x="73418" y="82664"/>
                </a:lnTo>
                <a:lnTo>
                  <a:pt x="73050" y="83934"/>
                </a:lnTo>
                <a:lnTo>
                  <a:pt x="73533" y="83934"/>
                </a:lnTo>
                <a:lnTo>
                  <a:pt x="73888" y="85204"/>
                </a:lnTo>
                <a:lnTo>
                  <a:pt x="73431" y="85204"/>
                </a:lnTo>
                <a:lnTo>
                  <a:pt x="74358" y="87210"/>
                </a:lnTo>
                <a:lnTo>
                  <a:pt x="74434" y="86474"/>
                </a:lnTo>
                <a:lnTo>
                  <a:pt x="74904" y="89014"/>
                </a:lnTo>
                <a:lnTo>
                  <a:pt x="74193" y="89014"/>
                </a:lnTo>
                <a:lnTo>
                  <a:pt x="74637" y="90284"/>
                </a:lnTo>
                <a:lnTo>
                  <a:pt x="74472" y="90284"/>
                </a:lnTo>
                <a:lnTo>
                  <a:pt x="74460" y="91554"/>
                </a:lnTo>
                <a:lnTo>
                  <a:pt x="75057" y="92824"/>
                </a:lnTo>
                <a:lnTo>
                  <a:pt x="74587" y="94094"/>
                </a:lnTo>
                <a:lnTo>
                  <a:pt x="75565" y="95364"/>
                </a:lnTo>
                <a:lnTo>
                  <a:pt x="74866" y="95364"/>
                </a:lnTo>
                <a:lnTo>
                  <a:pt x="75488" y="97739"/>
                </a:lnTo>
                <a:lnTo>
                  <a:pt x="74345" y="96634"/>
                </a:lnTo>
                <a:lnTo>
                  <a:pt x="75971" y="101714"/>
                </a:lnTo>
                <a:lnTo>
                  <a:pt x="74688" y="100444"/>
                </a:lnTo>
                <a:lnTo>
                  <a:pt x="75869" y="101714"/>
                </a:lnTo>
                <a:lnTo>
                  <a:pt x="75628" y="105524"/>
                </a:lnTo>
                <a:lnTo>
                  <a:pt x="76454" y="106794"/>
                </a:lnTo>
                <a:lnTo>
                  <a:pt x="76187" y="106794"/>
                </a:lnTo>
                <a:lnTo>
                  <a:pt x="76238" y="108064"/>
                </a:lnTo>
                <a:lnTo>
                  <a:pt x="75958" y="108064"/>
                </a:lnTo>
                <a:lnTo>
                  <a:pt x="75844" y="109334"/>
                </a:lnTo>
                <a:lnTo>
                  <a:pt x="76720" y="109334"/>
                </a:lnTo>
                <a:lnTo>
                  <a:pt x="77127" y="110604"/>
                </a:lnTo>
                <a:lnTo>
                  <a:pt x="77774" y="111874"/>
                </a:lnTo>
                <a:lnTo>
                  <a:pt x="77101" y="113144"/>
                </a:lnTo>
                <a:lnTo>
                  <a:pt x="76669" y="110604"/>
                </a:lnTo>
                <a:lnTo>
                  <a:pt x="75920" y="111874"/>
                </a:lnTo>
                <a:lnTo>
                  <a:pt x="76606" y="111874"/>
                </a:lnTo>
                <a:lnTo>
                  <a:pt x="76898" y="114414"/>
                </a:lnTo>
                <a:lnTo>
                  <a:pt x="77419" y="113144"/>
                </a:lnTo>
                <a:lnTo>
                  <a:pt x="77038" y="114414"/>
                </a:lnTo>
                <a:lnTo>
                  <a:pt x="77279" y="114414"/>
                </a:lnTo>
                <a:lnTo>
                  <a:pt x="76631" y="115684"/>
                </a:lnTo>
                <a:lnTo>
                  <a:pt x="76923" y="115684"/>
                </a:lnTo>
                <a:lnTo>
                  <a:pt x="77698" y="116954"/>
                </a:lnTo>
                <a:lnTo>
                  <a:pt x="77343" y="118224"/>
                </a:lnTo>
                <a:lnTo>
                  <a:pt x="76733" y="118224"/>
                </a:lnTo>
                <a:lnTo>
                  <a:pt x="77266" y="119494"/>
                </a:lnTo>
                <a:lnTo>
                  <a:pt x="77216" y="119748"/>
                </a:lnTo>
                <a:lnTo>
                  <a:pt x="77355" y="119494"/>
                </a:lnTo>
                <a:lnTo>
                  <a:pt x="77863" y="119494"/>
                </a:lnTo>
                <a:lnTo>
                  <a:pt x="78333" y="122034"/>
                </a:lnTo>
                <a:lnTo>
                  <a:pt x="77381" y="120764"/>
                </a:lnTo>
                <a:lnTo>
                  <a:pt x="77050" y="122034"/>
                </a:lnTo>
                <a:lnTo>
                  <a:pt x="77419" y="123304"/>
                </a:lnTo>
                <a:lnTo>
                  <a:pt x="78270" y="123304"/>
                </a:lnTo>
                <a:lnTo>
                  <a:pt x="78359" y="124574"/>
                </a:lnTo>
                <a:lnTo>
                  <a:pt x="78003" y="124574"/>
                </a:lnTo>
                <a:lnTo>
                  <a:pt x="78816" y="125844"/>
                </a:lnTo>
                <a:lnTo>
                  <a:pt x="78714" y="127114"/>
                </a:lnTo>
                <a:lnTo>
                  <a:pt x="78651" y="129311"/>
                </a:lnTo>
                <a:lnTo>
                  <a:pt x="77495" y="128384"/>
                </a:lnTo>
                <a:lnTo>
                  <a:pt x="77127" y="128384"/>
                </a:lnTo>
                <a:lnTo>
                  <a:pt x="78549" y="129311"/>
                </a:lnTo>
                <a:lnTo>
                  <a:pt x="77127" y="128384"/>
                </a:lnTo>
                <a:lnTo>
                  <a:pt x="75831" y="128384"/>
                </a:lnTo>
                <a:lnTo>
                  <a:pt x="75831" y="132194"/>
                </a:lnTo>
                <a:lnTo>
                  <a:pt x="73812" y="133121"/>
                </a:lnTo>
                <a:lnTo>
                  <a:pt x="73990" y="132194"/>
                </a:lnTo>
                <a:lnTo>
                  <a:pt x="75831" y="132194"/>
                </a:lnTo>
                <a:lnTo>
                  <a:pt x="75831" y="128384"/>
                </a:lnTo>
                <a:lnTo>
                  <a:pt x="73456" y="128384"/>
                </a:lnTo>
                <a:lnTo>
                  <a:pt x="72936" y="129654"/>
                </a:lnTo>
                <a:lnTo>
                  <a:pt x="73190" y="129654"/>
                </a:lnTo>
                <a:lnTo>
                  <a:pt x="69697" y="130924"/>
                </a:lnTo>
                <a:lnTo>
                  <a:pt x="70167" y="128384"/>
                </a:lnTo>
                <a:lnTo>
                  <a:pt x="67652" y="129654"/>
                </a:lnTo>
                <a:lnTo>
                  <a:pt x="67030" y="129654"/>
                </a:lnTo>
                <a:lnTo>
                  <a:pt x="66878" y="130924"/>
                </a:lnTo>
                <a:lnTo>
                  <a:pt x="64947" y="130924"/>
                </a:lnTo>
                <a:lnTo>
                  <a:pt x="65493" y="129654"/>
                </a:lnTo>
                <a:lnTo>
                  <a:pt x="63030" y="129654"/>
                </a:lnTo>
                <a:lnTo>
                  <a:pt x="64236" y="130924"/>
                </a:lnTo>
                <a:lnTo>
                  <a:pt x="63119" y="130924"/>
                </a:lnTo>
                <a:lnTo>
                  <a:pt x="61391" y="129654"/>
                </a:lnTo>
                <a:lnTo>
                  <a:pt x="62001" y="130924"/>
                </a:lnTo>
                <a:lnTo>
                  <a:pt x="61569" y="130924"/>
                </a:lnTo>
                <a:lnTo>
                  <a:pt x="60896" y="128384"/>
                </a:lnTo>
                <a:lnTo>
                  <a:pt x="60490" y="125844"/>
                </a:lnTo>
                <a:lnTo>
                  <a:pt x="61175" y="125844"/>
                </a:lnTo>
                <a:lnTo>
                  <a:pt x="60388" y="122034"/>
                </a:lnTo>
                <a:lnTo>
                  <a:pt x="60375" y="120764"/>
                </a:lnTo>
                <a:lnTo>
                  <a:pt x="60375" y="119494"/>
                </a:lnTo>
                <a:lnTo>
                  <a:pt x="60413" y="114414"/>
                </a:lnTo>
                <a:lnTo>
                  <a:pt x="60020" y="113779"/>
                </a:lnTo>
                <a:lnTo>
                  <a:pt x="60020" y="123304"/>
                </a:lnTo>
                <a:lnTo>
                  <a:pt x="59829" y="124574"/>
                </a:lnTo>
                <a:lnTo>
                  <a:pt x="59601" y="123304"/>
                </a:lnTo>
                <a:lnTo>
                  <a:pt x="59766" y="123304"/>
                </a:lnTo>
                <a:lnTo>
                  <a:pt x="59880" y="122034"/>
                </a:lnTo>
                <a:lnTo>
                  <a:pt x="60020" y="123304"/>
                </a:lnTo>
                <a:lnTo>
                  <a:pt x="60020" y="113779"/>
                </a:lnTo>
                <a:lnTo>
                  <a:pt x="59626" y="113144"/>
                </a:lnTo>
                <a:lnTo>
                  <a:pt x="60007" y="113144"/>
                </a:lnTo>
                <a:lnTo>
                  <a:pt x="60096" y="111874"/>
                </a:lnTo>
                <a:lnTo>
                  <a:pt x="59588" y="113144"/>
                </a:lnTo>
                <a:lnTo>
                  <a:pt x="59270" y="111874"/>
                </a:lnTo>
                <a:lnTo>
                  <a:pt x="59143" y="111874"/>
                </a:lnTo>
                <a:lnTo>
                  <a:pt x="59436" y="110858"/>
                </a:lnTo>
                <a:lnTo>
                  <a:pt x="58953" y="109334"/>
                </a:lnTo>
                <a:lnTo>
                  <a:pt x="57810" y="104254"/>
                </a:lnTo>
                <a:lnTo>
                  <a:pt x="58204" y="101714"/>
                </a:lnTo>
                <a:lnTo>
                  <a:pt x="58458" y="102984"/>
                </a:lnTo>
                <a:lnTo>
                  <a:pt x="58470" y="101714"/>
                </a:lnTo>
                <a:lnTo>
                  <a:pt x="58483" y="100444"/>
                </a:lnTo>
                <a:lnTo>
                  <a:pt x="56883" y="100444"/>
                </a:lnTo>
                <a:lnTo>
                  <a:pt x="57277" y="99174"/>
                </a:lnTo>
                <a:lnTo>
                  <a:pt x="57429" y="99174"/>
                </a:lnTo>
                <a:lnTo>
                  <a:pt x="57289" y="96634"/>
                </a:lnTo>
                <a:lnTo>
                  <a:pt x="57226" y="95364"/>
                </a:lnTo>
                <a:lnTo>
                  <a:pt x="56095" y="90284"/>
                </a:lnTo>
                <a:lnTo>
                  <a:pt x="56680" y="86474"/>
                </a:lnTo>
                <a:lnTo>
                  <a:pt x="56184" y="86474"/>
                </a:lnTo>
                <a:lnTo>
                  <a:pt x="56172" y="85204"/>
                </a:lnTo>
                <a:lnTo>
                  <a:pt x="56045" y="83934"/>
                </a:lnTo>
                <a:lnTo>
                  <a:pt x="51308" y="83934"/>
                </a:lnTo>
                <a:lnTo>
                  <a:pt x="50927" y="83934"/>
                </a:lnTo>
                <a:lnTo>
                  <a:pt x="51104" y="85204"/>
                </a:lnTo>
                <a:lnTo>
                  <a:pt x="50596" y="85204"/>
                </a:lnTo>
                <a:lnTo>
                  <a:pt x="50749" y="86474"/>
                </a:lnTo>
                <a:lnTo>
                  <a:pt x="52616" y="86474"/>
                </a:lnTo>
                <a:lnTo>
                  <a:pt x="52832" y="87744"/>
                </a:lnTo>
                <a:lnTo>
                  <a:pt x="51968" y="89014"/>
                </a:lnTo>
                <a:lnTo>
                  <a:pt x="52324" y="91554"/>
                </a:lnTo>
                <a:lnTo>
                  <a:pt x="51854" y="95364"/>
                </a:lnTo>
                <a:lnTo>
                  <a:pt x="52527" y="96837"/>
                </a:lnTo>
                <a:lnTo>
                  <a:pt x="53022" y="97904"/>
                </a:lnTo>
                <a:lnTo>
                  <a:pt x="52654" y="97904"/>
                </a:lnTo>
                <a:lnTo>
                  <a:pt x="52514" y="102984"/>
                </a:lnTo>
                <a:lnTo>
                  <a:pt x="53086" y="102387"/>
                </a:lnTo>
                <a:lnTo>
                  <a:pt x="53987" y="105524"/>
                </a:lnTo>
                <a:lnTo>
                  <a:pt x="54533" y="106794"/>
                </a:lnTo>
                <a:lnTo>
                  <a:pt x="53898" y="106794"/>
                </a:lnTo>
                <a:lnTo>
                  <a:pt x="54825" y="108064"/>
                </a:lnTo>
                <a:lnTo>
                  <a:pt x="55054" y="108064"/>
                </a:lnTo>
                <a:lnTo>
                  <a:pt x="55486" y="109334"/>
                </a:lnTo>
                <a:lnTo>
                  <a:pt x="55448" y="110604"/>
                </a:lnTo>
                <a:lnTo>
                  <a:pt x="55841" y="110604"/>
                </a:lnTo>
                <a:lnTo>
                  <a:pt x="55714" y="111874"/>
                </a:lnTo>
                <a:lnTo>
                  <a:pt x="55257" y="111874"/>
                </a:lnTo>
                <a:lnTo>
                  <a:pt x="55384" y="113144"/>
                </a:lnTo>
                <a:lnTo>
                  <a:pt x="55575" y="113144"/>
                </a:lnTo>
                <a:lnTo>
                  <a:pt x="56134" y="114414"/>
                </a:lnTo>
                <a:lnTo>
                  <a:pt x="56476" y="114414"/>
                </a:lnTo>
                <a:lnTo>
                  <a:pt x="56299" y="116954"/>
                </a:lnTo>
                <a:lnTo>
                  <a:pt x="56146" y="116954"/>
                </a:lnTo>
                <a:lnTo>
                  <a:pt x="56680" y="118224"/>
                </a:lnTo>
                <a:lnTo>
                  <a:pt x="56629" y="119494"/>
                </a:lnTo>
                <a:lnTo>
                  <a:pt x="56438" y="119494"/>
                </a:lnTo>
                <a:lnTo>
                  <a:pt x="56184" y="118224"/>
                </a:lnTo>
                <a:lnTo>
                  <a:pt x="56070" y="120764"/>
                </a:lnTo>
                <a:lnTo>
                  <a:pt x="55740" y="120764"/>
                </a:lnTo>
                <a:lnTo>
                  <a:pt x="55778" y="122034"/>
                </a:lnTo>
                <a:lnTo>
                  <a:pt x="56349" y="122034"/>
                </a:lnTo>
                <a:lnTo>
                  <a:pt x="56248" y="120954"/>
                </a:lnTo>
                <a:lnTo>
                  <a:pt x="57327" y="122034"/>
                </a:lnTo>
                <a:lnTo>
                  <a:pt x="56934" y="124574"/>
                </a:lnTo>
                <a:lnTo>
                  <a:pt x="56730" y="124574"/>
                </a:lnTo>
                <a:lnTo>
                  <a:pt x="56730" y="130924"/>
                </a:lnTo>
                <a:lnTo>
                  <a:pt x="56616" y="130200"/>
                </a:lnTo>
                <a:lnTo>
                  <a:pt x="56730" y="130924"/>
                </a:lnTo>
                <a:lnTo>
                  <a:pt x="56730" y="124574"/>
                </a:lnTo>
                <a:lnTo>
                  <a:pt x="56578" y="127114"/>
                </a:lnTo>
                <a:lnTo>
                  <a:pt x="56400" y="127114"/>
                </a:lnTo>
                <a:lnTo>
                  <a:pt x="56527" y="128384"/>
                </a:lnTo>
                <a:lnTo>
                  <a:pt x="56515" y="129654"/>
                </a:lnTo>
                <a:lnTo>
                  <a:pt x="56070" y="129654"/>
                </a:lnTo>
                <a:lnTo>
                  <a:pt x="56451" y="130835"/>
                </a:lnTo>
                <a:lnTo>
                  <a:pt x="56553" y="132194"/>
                </a:lnTo>
                <a:lnTo>
                  <a:pt x="57162" y="132194"/>
                </a:lnTo>
                <a:lnTo>
                  <a:pt x="57175" y="133464"/>
                </a:lnTo>
                <a:lnTo>
                  <a:pt x="57569" y="132194"/>
                </a:lnTo>
                <a:lnTo>
                  <a:pt x="57327" y="130924"/>
                </a:lnTo>
                <a:lnTo>
                  <a:pt x="57073" y="128384"/>
                </a:lnTo>
                <a:lnTo>
                  <a:pt x="57467" y="129654"/>
                </a:lnTo>
                <a:lnTo>
                  <a:pt x="57797" y="129654"/>
                </a:lnTo>
                <a:lnTo>
                  <a:pt x="57569" y="130924"/>
                </a:lnTo>
                <a:lnTo>
                  <a:pt x="58686" y="132194"/>
                </a:lnTo>
                <a:lnTo>
                  <a:pt x="58280" y="132194"/>
                </a:lnTo>
                <a:lnTo>
                  <a:pt x="57937" y="133464"/>
                </a:lnTo>
                <a:lnTo>
                  <a:pt x="60718" y="134734"/>
                </a:lnTo>
                <a:lnTo>
                  <a:pt x="68021" y="134734"/>
                </a:lnTo>
                <a:lnTo>
                  <a:pt x="69469" y="133464"/>
                </a:lnTo>
                <a:lnTo>
                  <a:pt x="73063" y="133464"/>
                </a:lnTo>
                <a:lnTo>
                  <a:pt x="73748" y="133464"/>
                </a:lnTo>
                <a:lnTo>
                  <a:pt x="79578" y="133464"/>
                </a:lnTo>
                <a:lnTo>
                  <a:pt x="81407" y="132194"/>
                </a:lnTo>
                <a:lnTo>
                  <a:pt x="83248" y="130924"/>
                </a:lnTo>
                <a:close/>
              </a:path>
              <a:path w="111125" h="135255">
                <a:moveTo>
                  <a:pt x="83489" y="5194"/>
                </a:moveTo>
                <a:lnTo>
                  <a:pt x="82981" y="6464"/>
                </a:lnTo>
                <a:lnTo>
                  <a:pt x="83223" y="6464"/>
                </a:lnTo>
                <a:lnTo>
                  <a:pt x="83489" y="5194"/>
                </a:lnTo>
                <a:close/>
              </a:path>
              <a:path w="111125" h="135255">
                <a:moveTo>
                  <a:pt x="86766" y="54724"/>
                </a:moveTo>
                <a:lnTo>
                  <a:pt x="86398" y="55994"/>
                </a:lnTo>
                <a:lnTo>
                  <a:pt x="86753" y="55994"/>
                </a:lnTo>
                <a:lnTo>
                  <a:pt x="86766" y="54724"/>
                </a:lnTo>
                <a:close/>
              </a:path>
              <a:path w="111125" h="135255">
                <a:moveTo>
                  <a:pt x="88074" y="53784"/>
                </a:moveTo>
                <a:lnTo>
                  <a:pt x="87363" y="54317"/>
                </a:lnTo>
                <a:lnTo>
                  <a:pt x="87007" y="55079"/>
                </a:lnTo>
                <a:lnTo>
                  <a:pt x="87985" y="54013"/>
                </a:lnTo>
                <a:lnTo>
                  <a:pt x="88074" y="53784"/>
                </a:lnTo>
                <a:close/>
              </a:path>
              <a:path w="111125" h="135255">
                <a:moveTo>
                  <a:pt x="88125" y="46596"/>
                </a:moveTo>
                <a:lnTo>
                  <a:pt x="87909" y="46418"/>
                </a:lnTo>
                <a:lnTo>
                  <a:pt x="88061" y="46570"/>
                </a:lnTo>
                <a:close/>
              </a:path>
              <a:path w="111125" h="135255">
                <a:moveTo>
                  <a:pt x="88201" y="52514"/>
                </a:moveTo>
                <a:lnTo>
                  <a:pt x="87185" y="54457"/>
                </a:lnTo>
                <a:lnTo>
                  <a:pt x="87363" y="54317"/>
                </a:lnTo>
                <a:lnTo>
                  <a:pt x="88201" y="52514"/>
                </a:lnTo>
                <a:close/>
              </a:path>
              <a:path w="111125" h="135255">
                <a:moveTo>
                  <a:pt x="89496" y="52374"/>
                </a:moveTo>
                <a:lnTo>
                  <a:pt x="87985" y="54013"/>
                </a:lnTo>
                <a:lnTo>
                  <a:pt x="87744" y="54686"/>
                </a:lnTo>
                <a:lnTo>
                  <a:pt x="89496" y="52374"/>
                </a:lnTo>
                <a:close/>
              </a:path>
              <a:path w="111125" h="135255">
                <a:moveTo>
                  <a:pt x="90081" y="42265"/>
                </a:moveTo>
                <a:lnTo>
                  <a:pt x="90004" y="42024"/>
                </a:lnTo>
                <a:lnTo>
                  <a:pt x="89611" y="43294"/>
                </a:lnTo>
                <a:lnTo>
                  <a:pt x="90081" y="42265"/>
                </a:lnTo>
                <a:close/>
              </a:path>
              <a:path w="111125" h="135255">
                <a:moveTo>
                  <a:pt x="90284" y="48374"/>
                </a:moveTo>
                <a:lnTo>
                  <a:pt x="90055" y="48374"/>
                </a:lnTo>
                <a:lnTo>
                  <a:pt x="89242" y="49644"/>
                </a:lnTo>
                <a:lnTo>
                  <a:pt x="90284" y="48374"/>
                </a:lnTo>
                <a:close/>
              </a:path>
              <a:path w="111125" h="135255">
                <a:moveTo>
                  <a:pt x="92417" y="44411"/>
                </a:moveTo>
                <a:lnTo>
                  <a:pt x="91859" y="44145"/>
                </a:lnTo>
                <a:lnTo>
                  <a:pt x="91668" y="44005"/>
                </a:lnTo>
                <a:lnTo>
                  <a:pt x="91821" y="44196"/>
                </a:lnTo>
                <a:lnTo>
                  <a:pt x="91859" y="44437"/>
                </a:lnTo>
                <a:lnTo>
                  <a:pt x="91795" y="44704"/>
                </a:lnTo>
                <a:lnTo>
                  <a:pt x="92049" y="44729"/>
                </a:lnTo>
                <a:lnTo>
                  <a:pt x="92265" y="44678"/>
                </a:lnTo>
                <a:lnTo>
                  <a:pt x="92417" y="44411"/>
                </a:lnTo>
                <a:close/>
              </a:path>
              <a:path w="111125" h="135255">
                <a:moveTo>
                  <a:pt x="94119" y="32994"/>
                </a:moveTo>
                <a:lnTo>
                  <a:pt x="93980" y="33058"/>
                </a:lnTo>
                <a:lnTo>
                  <a:pt x="94119" y="32994"/>
                </a:lnTo>
                <a:close/>
              </a:path>
              <a:path w="111125" h="135255">
                <a:moveTo>
                  <a:pt x="94195" y="990"/>
                </a:moveTo>
                <a:lnTo>
                  <a:pt x="92735" y="1371"/>
                </a:lnTo>
                <a:lnTo>
                  <a:pt x="93814" y="1117"/>
                </a:lnTo>
                <a:lnTo>
                  <a:pt x="94195" y="990"/>
                </a:lnTo>
                <a:close/>
              </a:path>
              <a:path w="111125" h="135255">
                <a:moveTo>
                  <a:pt x="94780" y="38214"/>
                </a:moveTo>
                <a:lnTo>
                  <a:pt x="93573" y="38214"/>
                </a:lnTo>
                <a:lnTo>
                  <a:pt x="93218" y="38214"/>
                </a:lnTo>
                <a:lnTo>
                  <a:pt x="92316" y="38214"/>
                </a:lnTo>
                <a:lnTo>
                  <a:pt x="92849" y="40754"/>
                </a:lnTo>
                <a:lnTo>
                  <a:pt x="91821" y="40754"/>
                </a:lnTo>
                <a:lnTo>
                  <a:pt x="92265" y="39484"/>
                </a:lnTo>
                <a:lnTo>
                  <a:pt x="91097" y="40754"/>
                </a:lnTo>
                <a:lnTo>
                  <a:pt x="90779" y="40754"/>
                </a:lnTo>
                <a:lnTo>
                  <a:pt x="90081" y="42265"/>
                </a:lnTo>
                <a:lnTo>
                  <a:pt x="90843" y="44564"/>
                </a:lnTo>
                <a:lnTo>
                  <a:pt x="88976" y="45834"/>
                </a:lnTo>
                <a:lnTo>
                  <a:pt x="88976" y="45961"/>
                </a:lnTo>
                <a:lnTo>
                  <a:pt x="89014" y="45834"/>
                </a:lnTo>
                <a:lnTo>
                  <a:pt x="89090" y="48374"/>
                </a:lnTo>
                <a:lnTo>
                  <a:pt x="88976" y="45961"/>
                </a:lnTo>
                <a:lnTo>
                  <a:pt x="88696" y="47104"/>
                </a:lnTo>
                <a:lnTo>
                  <a:pt x="87731" y="47104"/>
                </a:lnTo>
                <a:lnTo>
                  <a:pt x="87185" y="48374"/>
                </a:lnTo>
                <a:lnTo>
                  <a:pt x="87223" y="49644"/>
                </a:lnTo>
                <a:lnTo>
                  <a:pt x="86017" y="49644"/>
                </a:lnTo>
                <a:lnTo>
                  <a:pt x="86194" y="50914"/>
                </a:lnTo>
                <a:lnTo>
                  <a:pt x="85979" y="50914"/>
                </a:lnTo>
                <a:lnTo>
                  <a:pt x="85750" y="52184"/>
                </a:lnTo>
                <a:lnTo>
                  <a:pt x="85318" y="52184"/>
                </a:lnTo>
                <a:lnTo>
                  <a:pt x="84950" y="53454"/>
                </a:lnTo>
                <a:lnTo>
                  <a:pt x="85801" y="52184"/>
                </a:lnTo>
                <a:lnTo>
                  <a:pt x="86017" y="52184"/>
                </a:lnTo>
                <a:lnTo>
                  <a:pt x="85915" y="53454"/>
                </a:lnTo>
                <a:lnTo>
                  <a:pt x="85305" y="54038"/>
                </a:lnTo>
                <a:lnTo>
                  <a:pt x="85305" y="58039"/>
                </a:lnTo>
                <a:lnTo>
                  <a:pt x="84328" y="59804"/>
                </a:lnTo>
                <a:lnTo>
                  <a:pt x="84442" y="58534"/>
                </a:lnTo>
                <a:lnTo>
                  <a:pt x="85305" y="58039"/>
                </a:lnTo>
                <a:lnTo>
                  <a:pt x="85305" y="54038"/>
                </a:lnTo>
                <a:lnTo>
                  <a:pt x="83248" y="55994"/>
                </a:lnTo>
                <a:lnTo>
                  <a:pt x="83121" y="57581"/>
                </a:lnTo>
                <a:lnTo>
                  <a:pt x="83007" y="58737"/>
                </a:lnTo>
                <a:lnTo>
                  <a:pt x="82448" y="61074"/>
                </a:lnTo>
                <a:lnTo>
                  <a:pt x="82969" y="62344"/>
                </a:lnTo>
                <a:lnTo>
                  <a:pt x="82384" y="64884"/>
                </a:lnTo>
                <a:lnTo>
                  <a:pt x="81737" y="64884"/>
                </a:lnTo>
                <a:lnTo>
                  <a:pt x="81876" y="63614"/>
                </a:lnTo>
                <a:lnTo>
                  <a:pt x="81064" y="64884"/>
                </a:lnTo>
                <a:lnTo>
                  <a:pt x="80721" y="66154"/>
                </a:lnTo>
                <a:lnTo>
                  <a:pt x="80492" y="67424"/>
                </a:lnTo>
                <a:lnTo>
                  <a:pt x="80416" y="66154"/>
                </a:lnTo>
                <a:lnTo>
                  <a:pt x="79768" y="67424"/>
                </a:lnTo>
                <a:lnTo>
                  <a:pt x="80200" y="67424"/>
                </a:lnTo>
                <a:lnTo>
                  <a:pt x="80810" y="68694"/>
                </a:lnTo>
                <a:lnTo>
                  <a:pt x="80772" y="66154"/>
                </a:lnTo>
                <a:lnTo>
                  <a:pt x="81661" y="66154"/>
                </a:lnTo>
                <a:lnTo>
                  <a:pt x="82562" y="64884"/>
                </a:lnTo>
                <a:lnTo>
                  <a:pt x="82702" y="64884"/>
                </a:lnTo>
                <a:lnTo>
                  <a:pt x="82905" y="63614"/>
                </a:lnTo>
                <a:lnTo>
                  <a:pt x="83616" y="63614"/>
                </a:lnTo>
                <a:lnTo>
                  <a:pt x="83197" y="64884"/>
                </a:lnTo>
                <a:lnTo>
                  <a:pt x="83870" y="63614"/>
                </a:lnTo>
                <a:lnTo>
                  <a:pt x="84556" y="62344"/>
                </a:lnTo>
                <a:lnTo>
                  <a:pt x="83883" y="61074"/>
                </a:lnTo>
                <a:lnTo>
                  <a:pt x="84874" y="61074"/>
                </a:lnTo>
                <a:lnTo>
                  <a:pt x="85153" y="59804"/>
                </a:lnTo>
                <a:lnTo>
                  <a:pt x="85598" y="57861"/>
                </a:lnTo>
                <a:lnTo>
                  <a:pt x="85737" y="57264"/>
                </a:lnTo>
                <a:lnTo>
                  <a:pt x="85598" y="57861"/>
                </a:lnTo>
                <a:lnTo>
                  <a:pt x="86639" y="57264"/>
                </a:lnTo>
                <a:lnTo>
                  <a:pt x="86106" y="55994"/>
                </a:lnTo>
                <a:lnTo>
                  <a:pt x="86398" y="55994"/>
                </a:lnTo>
                <a:lnTo>
                  <a:pt x="86233" y="54724"/>
                </a:lnTo>
                <a:lnTo>
                  <a:pt x="87414" y="53454"/>
                </a:lnTo>
                <a:lnTo>
                  <a:pt x="87566" y="50914"/>
                </a:lnTo>
                <a:lnTo>
                  <a:pt x="88074" y="50914"/>
                </a:lnTo>
                <a:lnTo>
                  <a:pt x="87795" y="52184"/>
                </a:lnTo>
                <a:lnTo>
                  <a:pt x="88442" y="50914"/>
                </a:lnTo>
                <a:lnTo>
                  <a:pt x="89357" y="50914"/>
                </a:lnTo>
                <a:lnTo>
                  <a:pt x="88607" y="49644"/>
                </a:lnTo>
                <a:lnTo>
                  <a:pt x="89636" y="48374"/>
                </a:lnTo>
                <a:lnTo>
                  <a:pt x="91528" y="45834"/>
                </a:lnTo>
                <a:lnTo>
                  <a:pt x="91655" y="45834"/>
                </a:lnTo>
                <a:lnTo>
                  <a:pt x="91160" y="46507"/>
                </a:lnTo>
                <a:lnTo>
                  <a:pt x="90817" y="47599"/>
                </a:lnTo>
                <a:lnTo>
                  <a:pt x="91490" y="46583"/>
                </a:lnTo>
                <a:lnTo>
                  <a:pt x="91681" y="45961"/>
                </a:lnTo>
                <a:lnTo>
                  <a:pt x="91694" y="45834"/>
                </a:lnTo>
                <a:lnTo>
                  <a:pt x="91046" y="44564"/>
                </a:lnTo>
                <a:lnTo>
                  <a:pt x="91668" y="44005"/>
                </a:lnTo>
                <a:lnTo>
                  <a:pt x="92456" y="43294"/>
                </a:lnTo>
                <a:lnTo>
                  <a:pt x="92938" y="40754"/>
                </a:lnTo>
                <a:lnTo>
                  <a:pt x="93154" y="40754"/>
                </a:lnTo>
                <a:lnTo>
                  <a:pt x="94780" y="38214"/>
                </a:lnTo>
                <a:close/>
              </a:path>
              <a:path w="111125" h="135255">
                <a:moveTo>
                  <a:pt x="98425" y="26784"/>
                </a:moveTo>
                <a:lnTo>
                  <a:pt x="98171" y="25793"/>
                </a:lnTo>
                <a:lnTo>
                  <a:pt x="97840" y="27305"/>
                </a:lnTo>
                <a:lnTo>
                  <a:pt x="98425" y="26784"/>
                </a:lnTo>
                <a:close/>
              </a:path>
              <a:path w="111125" h="135255">
                <a:moveTo>
                  <a:pt x="98996" y="26466"/>
                </a:moveTo>
                <a:lnTo>
                  <a:pt x="98971" y="26784"/>
                </a:lnTo>
                <a:lnTo>
                  <a:pt x="98996" y="26466"/>
                </a:lnTo>
                <a:close/>
              </a:path>
              <a:path w="111125" h="135255">
                <a:moveTo>
                  <a:pt x="99860" y="26784"/>
                </a:moveTo>
                <a:lnTo>
                  <a:pt x="99402" y="26784"/>
                </a:lnTo>
                <a:lnTo>
                  <a:pt x="97688" y="28054"/>
                </a:lnTo>
                <a:lnTo>
                  <a:pt x="97840" y="27305"/>
                </a:lnTo>
                <a:lnTo>
                  <a:pt x="95631" y="29324"/>
                </a:lnTo>
                <a:lnTo>
                  <a:pt x="94640" y="31864"/>
                </a:lnTo>
                <a:lnTo>
                  <a:pt x="95669" y="31864"/>
                </a:lnTo>
                <a:lnTo>
                  <a:pt x="95859" y="31864"/>
                </a:lnTo>
                <a:lnTo>
                  <a:pt x="95732" y="33134"/>
                </a:lnTo>
                <a:lnTo>
                  <a:pt x="95415" y="33134"/>
                </a:lnTo>
                <a:lnTo>
                  <a:pt x="95669" y="31864"/>
                </a:lnTo>
                <a:lnTo>
                  <a:pt x="94640" y="33134"/>
                </a:lnTo>
                <a:lnTo>
                  <a:pt x="94310" y="33134"/>
                </a:lnTo>
                <a:lnTo>
                  <a:pt x="94386" y="34404"/>
                </a:lnTo>
                <a:lnTo>
                  <a:pt x="94564" y="34404"/>
                </a:lnTo>
                <a:lnTo>
                  <a:pt x="93052" y="35674"/>
                </a:lnTo>
                <a:lnTo>
                  <a:pt x="95427" y="34404"/>
                </a:lnTo>
                <a:lnTo>
                  <a:pt x="93954" y="35674"/>
                </a:lnTo>
                <a:lnTo>
                  <a:pt x="93738" y="35674"/>
                </a:lnTo>
                <a:lnTo>
                  <a:pt x="93535" y="36944"/>
                </a:lnTo>
                <a:lnTo>
                  <a:pt x="95859" y="36944"/>
                </a:lnTo>
                <a:lnTo>
                  <a:pt x="95224" y="35674"/>
                </a:lnTo>
                <a:lnTo>
                  <a:pt x="96088" y="34404"/>
                </a:lnTo>
                <a:lnTo>
                  <a:pt x="96456" y="33134"/>
                </a:lnTo>
                <a:lnTo>
                  <a:pt x="96989" y="33134"/>
                </a:lnTo>
                <a:lnTo>
                  <a:pt x="96913" y="34404"/>
                </a:lnTo>
                <a:lnTo>
                  <a:pt x="97396" y="33134"/>
                </a:lnTo>
                <a:lnTo>
                  <a:pt x="97269" y="33134"/>
                </a:lnTo>
                <a:lnTo>
                  <a:pt x="97294" y="31864"/>
                </a:lnTo>
                <a:lnTo>
                  <a:pt x="97967" y="31864"/>
                </a:lnTo>
                <a:lnTo>
                  <a:pt x="98602" y="30594"/>
                </a:lnTo>
                <a:lnTo>
                  <a:pt x="98628" y="29324"/>
                </a:lnTo>
                <a:lnTo>
                  <a:pt x="99237" y="28054"/>
                </a:lnTo>
                <a:lnTo>
                  <a:pt x="99860" y="26784"/>
                </a:lnTo>
                <a:close/>
              </a:path>
              <a:path w="111125" h="135255">
                <a:moveTo>
                  <a:pt x="100914" y="4165"/>
                </a:moveTo>
                <a:lnTo>
                  <a:pt x="99669" y="4470"/>
                </a:lnTo>
                <a:lnTo>
                  <a:pt x="100571" y="4724"/>
                </a:lnTo>
                <a:lnTo>
                  <a:pt x="100914" y="4165"/>
                </a:lnTo>
                <a:close/>
              </a:path>
              <a:path w="111125" h="135255">
                <a:moveTo>
                  <a:pt x="101739" y="23177"/>
                </a:moveTo>
                <a:lnTo>
                  <a:pt x="101587" y="23177"/>
                </a:lnTo>
                <a:lnTo>
                  <a:pt x="101739" y="23177"/>
                </a:lnTo>
                <a:close/>
              </a:path>
              <a:path w="111125" h="135255">
                <a:moveTo>
                  <a:pt x="105054" y="6464"/>
                </a:moveTo>
                <a:close/>
              </a:path>
              <a:path w="111125" h="135255">
                <a:moveTo>
                  <a:pt x="110502" y="2717"/>
                </a:moveTo>
                <a:lnTo>
                  <a:pt x="110058" y="2133"/>
                </a:lnTo>
                <a:lnTo>
                  <a:pt x="110248" y="1384"/>
                </a:lnTo>
                <a:lnTo>
                  <a:pt x="109499" y="1384"/>
                </a:lnTo>
                <a:lnTo>
                  <a:pt x="108483" y="0"/>
                </a:lnTo>
                <a:lnTo>
                  <a:pt x="107721" y="177"/>
                </a:lnTo>
                <a:lnTo>
                  <a:pt x="108559" y="215"/>
                </a:lnTo>
                <a:lnTo>
                  <a:pt x="109347" y="1384"/>
                </a:lnTo>
                <a:lnTo>
                  <a:pt x="101422" y="1384"/>
                </a:lnTo>
                <a:lnTo>
                  <a:pt x="99860" y="2654"/>
                </a:lnTo>
                <a:lnTo>
                  <a:pt x="100203" y="1384"/>
                </a:lnTo>
                <a:lnTo>
                  <a:pt x="96697" y="1384"/>
                </a:lnTo>
                <a:lnTo>
                  <a:pt x="94234" y="3924"/>
                </a:lnTo>
                <a:lnTo>
                  <a:pt x="91478" y="2654"/>
                </a:lnTo>
                <a:lnTo>
                  <a:pt x="86880" y="2654"/>
                </a:lnTo>
                <a:lnTo>
                  <a:pt x="86906" y="3924"/>
                </a:lnTo>
                <a:lnTo>
                  <a:pt x="84353" y="3924"/>
                </a:lnTo>
                <a:lnTo>
                  <a:pt x="83997" y="5194"/>
                </a:lnTo>
                <a:lnTo>
                  <a:pt x="84874" y="5194"/>
                </a:lnTo>
                <a:lnTo>
                  <a:pt x="84442" y="6464"/>
                </a:lnTo>
                <a:lnTo>
                  <a:pt x="83756" y="7734"/>
                </a:lnTo>
                <a:lnTo>
                  <a:pt x="82689" y="7734"/>
                </a:lnTo>
                <a:lnTo>
                  <a:pt x="82880" y="6464"/>
                </a:lnTo>
                <a:lnTo>
                  <a:pt x="82613" y="6464"/>
                </a:lnTo>
                <a:lnTo>
                  <a:pt x="82067" y="8153"/>
                </a:lnTo>
                <a:lnTo>
                  <a:pt x="81775" y="8839"/>
                </a:lnTo>
                <a:lnTo>
                  <a:pt x="81699" y="9004"/>
                </a:lnTo>
                <a:lnTo>
                  <a:pt x="81140" y="10274"/>
                </a:lnTo>
                <a:lnTo>
                  <a:pt x="81038" y="11544"/>
                </a:lnTo>
                <a:lnTo>
                  <a:pt x="80010" y="12814"/>
                </a:lnTo>
                <a:lnTo>
                  <a:pt x="80543" y="12814"/>
                </a:lnTo>
                <a:lnTo>
                  <a:pt x="79070" y="15354"/>
                </a:lnTo>
                <a:lnTo>
                  <a:pt x="80479" y="14084"/>
                </a:lnTo>
                <a:lnTo>
                  <a:pt x="79794" y="16624"/>
                </a:lnTo>
                <a:lnTo>
                  <a:pt x="78968" y="16624"/>
                </a:lnTo>
                <a:lnTo>
                  <a:pt x="79082" y="15354"/>
                </a:lnTo>
                <a:lnTo>
                  <a:pt x="78587" y="17894"/>
                </a:lnTo>
                <a:lnTo>
                  <a:pt x="77851" y="17894"/>
                </a:lnTo>
                <a:lnTo>
                  <a:pt x="77851" y="16624"/>
                </a:lnTo>
                <a:lnTo>
                  <a:pt x="77584" y="19164"/>
                </a:lnTo>
                <a:lnTo>
                  <a:pt x="76174" y="20434"/>
                </a:lnTo>
                <a:lnTo>
                  <a:pt x="75755" y="20434"/>
                </a:lnTo>
                <a:lnTo>
                  <a:pt x="75374" y="21704"/>
                </a:lnTo>
                <a:lnTo>
                  <a:pt x="75450" y="22974"/>
                </a:lnTo>
                <a:lnTo>
                  <a:pt x="76352" y="21704"/>
                </a:lnTo>
                <a:lnTo>
                  <a:pt x="76327" y="22974"/>
                </a:lnTo>
                <a:lnTo>
                  <a:pt x="75780" y="24244"/>
                </a:lnTo>
                <a:lnTo>
                  <a:pt x="75666" y="25514"/>
                </a:lnTo>
                <a:lnTo>
                  <a:pt x="74930" y="25514"/>
                </a:lnTo>
                <a:lnTo>
                  <a:pt x="76098" y="22974"/>
                </a:lnTo>
                <a:lnTo>
                  <a:pt x="74206" y="25501"/>
                </a:lnTo>
                <a:lnTo>
                  <a:pt x="74206" y="24295"/>
                </a:lnTo>
                <a:lnTo>
                  <a:pt x="72758" y="26784"/>
                </a:lnTo>
                <a:lnTo>
                  <a:pt x="74536" y="25514"/>
                </a:lnTo>
                <a:lnTo>
                  <a:pt x="73583" y="28054"/>
                </a:lnTo>
                <a:lnTo>
                  <a:pt x="73393" y="28054"/>
                </a:lnTo>
                <a:lnTo>
                  <a:pt x="73317" y="29324"/>
                </a:lnTo>
                <a:lnTo>
                  <a:pt x="72440" y="30594"/>
                </a:lnTo>
                <a:lnTo>
                  <a:pt x="72885" y="30594"/>
                </a:lnTo>
                <a:lnTo>
                  <a:pt x="72529" y="31864"/>
                </a:lnTo>
                <a:lnTo>
                  <a:pt x="73025" y="30594"/>
                </a:lnTo>
                <a:lnTo>
                  <a:pt x="73253" y="31864"/>
                </a:lnTo>
                <a:lnTo>
                  <a:pt x="72910" y="31864"/>
                </a:lnTo>
                <a:lnTo>
                  <a:pt x="72593" y="33134"/>
                </a:lnTo>
                <a:lnTo>
                  <a:pt x="72682" y="34404"/>
                </a:lnTo>
                <a:lnTo>
                  <a:pt x="70815" y="34404"/>
                </a:lnTo>
                <a:lnTo>
                  <a:pt x="70599" y="36944"/>
                </a:lnTo>
                <a:lnTo>
                  <a:pt x="70065" y="36944"/>
                </a:lnTo>
                <a:lnTo>
                  <a:pt x="70065" y="39128"/>
                </a:lnTo>
                <a:lnTo>
                  <a:pt x="69989" y="39484"/>
                </a:lnTo>
                <a:lnTo>
                  <a:pt x="69977" y="38735"/>
                </a:lnTo>
                <a:lnTo>
                  <a:pt x="69583" y="39128"/>
                </a:lnTo>
                <a:lnTo>
                  <a:pt x="69672" y="38214"/>
                </a:lnTo>
                <a:lnTo>
                  <a:pt x="69977" y="38214"/>
                </a:lnTo>
                <a:lnTo>
                  <a:pt x="69977" y="38735"/>
                </a:lnTo>
                <a:lnTo>
                  <a:pt x="69989" y="39293"/>
                </a:lnTo>
                <a:lnTo>
                  <a:pt x="70065" y="39128"/>
                </a:lnTo>
                <a:lnTo>
                  <a:pt x="70065" y="36944"/>
                </a:lnTo>
                <a:lnTo>
                  <a:pt x="69456" y="36944"/>
                </a:lnTo>
                <a:lnTo>
                  <a:pt x="69278" y="38735"/>
                </a:lnTo>
                <a:lnTo>
                  <a:pt x="69164" y="40754"/>
                </a:lnTo>
                <a:lnTo>
                  <a:pt x="69380" y="40043"/>
                </a:lnTo>
                <a:lnTo>
                  <a:pt x="69888" y="42024"/>
                </a:lnTo>
                <a:lnTo>
                  <a:pt x="68795" y="43294"/>
                </a:lnTo>
                <a:lnTo>
                  <a:pt x="67627" y="42024"/>
                </a:lnTo>
                <a:lnTo>
                  <a:pt x="66179" y="44564"/>
                </a:lnTo>
                <a:lnTo>
                  <a:pt x="66446" y="45313"/>
                </a:lnTo>
                <a:lnTo>
                  <a:pt x="66560" y="45961"/>
                </a:lnTo>
                <a:lnTo>
                  <a:pt x="65163" y="48374"/>
                </a:lnTo>
                <a:lnTo>
                  <a:pt x="66065" y="48374"/>
                </a:lnTo>
                <a:lnTo>
                  <a:pt x="65100" y="49644"/>
                </a:lnTo>
                <a:lnTo>
                  <a:pt x="64909" y="50914"/>
                </a:lnTo>
                <a:lnTo>
                  <a:pt x="64071" y="50914"/>
                </a:lnTo>
                <a:lnTo>
                  <a:pt x="62877" y="53454"/>
                </a:lnTo>
                <a:lnTo>
                  <a:pt x="63563" y="53454"/>
                </a:lnTo>
                <a:lnTo>
                  <a:pt x="62585" y="54635"/>
                </a:lnTo>
                <a:lnTo>
                  <a:pt x="62585" y="58534"/>
                </a:lnTo>
                <a:lnTo>
                  <a:pt x="62420" y="58737"/>
                </a:lnTo>
                <a:lnTo>
                  <a:pt x="62217" y="58534"/>
                </a:lnTo>
                <a:lnTo>
                  <a:pt x="61937" y="57886"/>
                </a:lnTo>
                <a:lnTo>
                  <a:pt x="62585" y="58534"/>
                </a:lnTo>
                <a:lnTo>
                  <a:pt x="62585" y="54635"/>
                </a:lnTo>
                <a:lnTo>
                  <a:pt x="61353" y="57264"/>
                </a:lnTo>
                <a:lnTo>
                  <a:pt x="61658" y="57581"/>
                </a:lnTo>
                <a:lnTo>
                  <a:pt x="61353" y="58534"/>
                </a:lnTo>
                <a:lnTo>
                  <a:pt x="60972" y="57543"/>
                </a:lnTo>
                <a:lnTo>
                  <a:pt x="60972" y="58534"/>
                </a:lnTo>
                <a:lnTo>
                  <a:pt x="60680" y="59804"/>
                </a:lnTo>
                <a:lnTo>
                  <a:pt x="60972" y="58534"/>
                </a:lnTo>
                <a:lnTo>
                  <a:pt x="60972" y="57543"/>
                </a:lnTo>
                <a:lnTo>
                  <a:pt x="60871" y="57264"/>
                </a:lnTo>
                <a:lnTo>
                  <a:pt x="60007" y="55994"/>
                </a:lnTo>
                <a:lnTo>
                  <a:pt x="60058" y="57264"/>
                </a:lnTo>
                <a:lnTo>
                  <a:pt x="59893" y="55994"/>
                </a:lnTo>
                <a:lnTo>
                  <a:pt x="59740" y="54724"/>
                </a:lnTo>
                <a:lnTo>
                  <a:pt x="56032" y="52184"/>
                </a:lnTo>
                <a:lnTo>
                  <a:pt x="55740" y="49644"/>
                </a:lnTo>
                <a:lnTo>
                  <a:pt x="54622" y="48374"/>
                </a:lnTo>
                <a:lnTo>
                  <a:pt x="53301" y="45834"/>
                </a:lnTo>
                <a:lnTo>
                  <a:pt x="52578" y="44856"/>
                </a:lnTo>
                <a:lnTo>
                  <a:pt x="52692" y="45834"/>
                </a:lnTo>
                <a:lnTo>
                  <a:pt x="51765" y="43294"/>
                </a:lnTo>
                <a:lnTo>
                  <a:pt x="50901" y="44564"/>
                </a:lnTo>
                <a:lnTo>
                  <a:pt x="49847" y="42024"/>
                </a:lnTo>
                <a:lnTo>
                  <a:pt x="49733" y="41173"/>
                </a:lnTo>
                <a:lnTo>
                  <a:pt x="48793" y="40754"/>
                </a:lnTo>
                <a:lnTo>
                  <a:pt x="48501" y="38214"/>
                </a:lnTo>
                <a:lnTo>
                  <a:pt x="48806" y="38214"/>
                </a:lnTo>
                <a:lnTo>
                  <a:pt x="48475" y="36944"/>
                </a:lnTo>
                <a:lnTo>
                  <a:pt x="46570" y="36944"/>
                </a:lnTo>
                <a:lnTo>
                  <a:pt x="45466" y="34404"/>
                </a:lnTo>
                <a:lnTo>
                  <a:pt x="44234" y="34404"/>
                </a:lnTo>
                <a:lnTo>
                  <a:pt x="42481" y="31864"/>
                </a:lnTo>
                <a:lnTo>
                  <a:pt x="41160" y="30594"/>
                </a:lnTo>
                <a:lnTo>
                  <a:pt x="41592" y="30594"/>
                </a:lnTo>
                <a:lnTo>
                  <a:pt x="40424" y="29324"/>
                </a:lnTo>
                <a:lnTo>
                  <a:pt x="39814" y="28054"/>
                </a:lnTo>
                <a:lnTo>
                  <a:pt x="40208" y="28054"/>
                </a:lnTo>
                <a:lnTo>
                  <a:pt x="41211" y="29324"/>
                </a:lnTo>
                <a:lnTo>
                  <a:pt x="41338" y="28054"/>
                </a:lnTo>
                <a:lnTo>
                  <a:pt x="39916" y="26784"/>
                </a:lnTo>
                <a:lnTo>
                  <a:pt x="38277" y="24244"/>
                </a:lnTo>
                <a:lnTo>
                  <a:pt x="37566" y="24244"/>
                </a:lnTo>
                <a:lnTo>
                  <a:pt x="36004" y="22974"/>
                </a:lnTo>
                <a:lnTo>
                  <a:pt x="34391" y="21704"/>
                </a:lnTo>
                <a:lnTo>
                  <a:pt x="35623" y="21704"/>
                </a:lnTo>
                <a:lnTo>
                  <a:pt x="34226" y="20434"/>
                </a:lnTo>
                <a:lnTo>
                  <a:pt x="34671" y="19164"/>
                </a:lnTo>
                <a:lnTo>
                  <a:pt x="34442" y="19164"/>
                </a:lnTo>
                <a:lnTo>
                  <a:pt x="33921" y="19164"/>
                </a:lnTo>
                <a:lnTo>
                  <a:pt x="31965" y="17894"/>
                </a:lnTo>
                <a:lnTo>
                  <a:pt x="30797" y="16624"/>
                </a:lnTo>
                <a:lnTo>
                  <a:pt x="31432" y="16624"/>
                </a:lnTo>
                <a:lnTo>
                  <a:pt x="30226" y="15354"/>
                </a:lnTo>
                <a:lnTo>
                  <a:pt x="29095" y="14084"/>
                </a:lnTo>
                <a:lnTo>
                  <a:pt x="29883" y="12814"/>
                </a:lnTo>
                <a:lnTo>
                  <a:pt x="29222" y="11544"/>
                </a:lnTo>
                <a:lnTo>
                  <a:pt x="27889" y="10274"/>
                </a:lnTo>
                <a:lnTo>
                  <a:pt x="22847" y="10274"/>
                </a:lnTo>
                <a:lnTo>
                  <a:pt x="19456" y="11544"/>
                </a:lnTo>
                <a:lnTo>
                  <a:pt x="15963" y="10274"/>
                </a:lnTo>
                <a:lnTo>
                  <a:pt x="11963" y="11544"/>
                </a:lnTo>
                <a:lnTo>
                  <a:pt x="10795" y="11544"/>
                </a:lnTo>
                <a:lnTo>
                  <a:pt x="11188" y="12814"/>
                </a:lnTo>
                <a:lnTo>
                  <a:pt x="9804" y="12814"/>
                </a:lnTo>
                <a:lnTo>
                  <a:pt x="6870" y="11544"/>
                </a:lnTo>
                <a:lnTo>
                  <a:pt x="6692" y="11544"/>
                </a:lnTo>
                <a:lnTo>
                  <a:pt x="5295" y="10274"/>
                </a:lnTo>
                <a:lnTo>
                  <a:pt x="5626" y="11544"/>
                </a:lnTo>
                <a:lnTo>
                  <a:pt x="5194" y="11544"/>
                </a:lnTo>
                <a:lnTo>
                  <a:pt x="4483" y="12814"/>
                </a:lnTo>
                <a:lnTo>
                  <a:pt x="3962" y="12814"/>
                </a:lnTo>
                <a:lnTo>
                  <a:pt x="0" y="11544"/>
                </a:lnTo>
                <a:lnTo>
                  <a:pt x="2540" y="16624"/>
                </a:lnTo>
                <a:lnTo>
                  <a:pt x="2019" y="17894"/>
                </a:lnTo>
                <a:lnTo>
                  <a:pt x="3721" y="19164"/>
                </a:lnTo>
                <a:lnTo>
                  <a:pt x="3924" y="19164"/>
                </a:lnTo>
                <a:lnTo>
                  <a:pt x="6083" y="22974"/>
                </a:lnTo>
                <a:lnTo>
                  <a:pt x="7823" y="24244"/>
                </a:lnTo>
                <a:lnTo>
                  <a:pt x="7302" y="24244"/>
                </a:lnTo>
                <a:lnTo>
                  <a:pt x="9283" y="26784"/>
                </a:lnTo>
                <a:lnTo>
                  <a:pt x="12915" y="29324"/>
                </a:lnTo>
                <a:lnTo>
                  <a:pt x="14020" y="31864"/>
                </a:lnTo>
                <a:lnTo>
                  <a:pt x="13601" y="31864"/>
                </a:lnTo>
                <a:lnTo>
                  <a:pt x="14058" y="33134"/>
                </a:lnTo>
                <a:lnTo>
                  <a:pt x="14770" y="33134"/>
                </a:lnTo>
                <a:lnTo>
                  <a:pt x="14998" y="34404"/>
                </a:lnTo>
                <a:lnTo>
                  <a:pt x="14744" y="34404"/>
                </a:lnTo>
                <a:lnTo>
                  <a:pt x="16256" y="35674"/>
                </a:lnTo>
                <a:lnTo>
                  <a:pt x="15875" y="35674"/>
                </a:lnTo>
                <a:lnTo>
                  <a:pt x="17589" y="38214"/>
                </a:lnTo>
                <a:lnTo>
                  <a:pt x="19761" y="39484"/>
                </a:lnTo>
                <a:lnTo>
                  <a:pt x="21666" y="42024"/>
                </a:lnTo>
                <a:lnTo>
                  <a:pt x="20891" y="42024"/>
                </a:lnTo>
                <a:lnTo>
                  <a:pt x="22936" y="45834"/>
                </a:lnTo>
                <a:lnTo>
                  <a:pt x="22872" y="45961"/>
                </a:lnTo>
                <a:lnTo>
                  <a:pt x="25095" y="49644"/>
                </a:lnTo>
                <a:lnTo>
                  <a:pt x="27508" y="50914"/>
                </a:lnTo>
                <a:lnTo>
                  <a:pt x="30035" y="53454"/>
                </a:lnTo>
                <a:lnTo>
                  <a:pt x="30556" y="55994"/>
                </a:lnTo>
                <a:lnTo>
                  <a:pt x="34340" y="59804"/>
                </a:lnTo>
                <a:lnTo>
                  <a:pt x="36080" y="63614"/>
                </a:lnTo>
                <a:lnTo>
                  <a:pt x="37211" y="63614"/>
                </a:lnTo>
                <a:lnTo>
                  <a:pt x="37579" y="64884"/>
                </a:lnTo>
                <a:lnTo>
                  <a:pt x="38227" y="64884"/>
                </a:lnTo>
                <a:lnTo>
                  <a:pt x="39192" y="64884"/>
                </a:lnTo>
                <a:lnTo>
                  <a:pt x="38392" y="66154"/>
                </a:lnTo>
                <a:lnTo>
                  <a:pt x="38227" y="64884"/>
                </a:lnTo>
                <a:lnTo>
                  <a:pt x="37909" y="66154"/>
                </a:lnTo>
                <a:lnTo>
                  <a:pt x="39166" y="67424"/>
                </a:lnTo>
                <a:lnTo>
                  <a:pt x="39979" y="68694"/>
                </a:lnTo>
                <a:lnTo>
                  <a:pt x="41046" y="68694"/>
                </a:lnTo>
                <a:lnTo>
                  <a:pt x="41249" y="69659"/>
                </a:lnTo>
                <a:lnTo>
                  <a:pt x="40767" y="69303"/>
                </a:lnTo>
                <a:lnTo>
                  <a:pt x="41287" y="69850"/>
                </a:lnTo>
                <a:lnTo>
                  <a:pt x="41871" y="72504"/>
                </a:lnTo>
                <a:lnTo>
                  <a:pt x="47256" y="76314"/>
                </a:lnTo>
                <a:lnTo>
                  <a:pt x="47231" y="78854"/>
                </a:lnTo>
                <a:lnTo>
                  <a:pt x="47993" y="78854"/>
                </a:lnTo>
                <a:lnTo>
                  <a:pt x="48641" y="80124"/>
                </a:lnTo>
                <a:lnTo>
                  <a:pt x="48869" y="80124"/>
                </a:lnTo>
                <a:lnTo>
                  <a:pt x="50342" y="82664"/>
                </a:lnTo>
                <a:lnTo>
                  <a:pt x="50838" y="83324"/>
                </a:lnTo>
                <a:lnTo>
                  <a:pt x="51028" y="83324"/>
                </a:lnTo>
                <a:lnTo>
                  <a:pt x="55956" y="83324"/>
                </a:lnTo>
                <a:lnTo>
                  <a:pt x="55867" y="82664"/>
                </a:lnTo>
                <a:lnTo>
                  <a:pt x="55448" y="82664"/>
                </a:lnTo>
                <a:lnTo>
                  <a:pt x="55118" y="81394"/>
                </a:lnTo>
                <a:lnTo>
                  <a:pt x="54978" y="81394"/>
                </a:lnTo>
                <a:lnTo>
                  <a:pt x="54025" y="78854"/>
                </a:lnTo>
                <a:lnTo>
                  <a:pt x="54622" y="80124"/>
                </a:lnTo>
                <a:lnTo>
                  <a:pt x="52933" y="76314"/>
                </a:lnTo>
                <a:lnTo>
                  <a:pt x="51460" y="76314"/>
                </a:lnTo>
                <a:lnTo>
                  <a:pt x="50673" y="75044"/>
                </a:lnTo>
                <a:lnTo>
                  <a:pt x="51193" y="75044"/>
                </a:lnTo>
                <a:lnTo>
                  <a:pt x="49707" y="73774"/>
                </a:lnTo>
                <a:lnTo>
                  <a:pt x="49860" y="72504"/>
                </a:lnTo>
                <a:lnTo>
                  <a:pt x="49199" y="72504"/>
                </a:lnTo>
                <a:lnTo>
                  <a:pt x="47955" y="71234"/>
                </a:lnTo>
                <a:lnTo>
                  <a:pt x="47155" y="68694"/>
                </a:lnTo>
                <a:lnTo>
                  <a:pt x="47409" y="68694"/>
                </a:lnTo>
                <a:lnTo>
                  <a:pt x="45999" y="67424"/>
                </a:lnTo>
                <a:lnTo>
                  <a:pt x="45669" y="67132"/>
                </a:lnTo>
                <a:lnTo>
                  <a:pt x="45783" y="67424"/>
                </a:lnTo>
                <a:lnTo>
                  <a:pt x="43980" y="66154"/>
                </a:lnTo>
                <a:lnTo>
                  <a:pt x="44602" y="66154"/>
                </a:lnTo>
                <a:lnTo>
                  <a:pt x="45669" y="67132"/>
                </a:lnTo>
                <a:lnTo>
                  <a:pt x="45326" y="66154"/>
                </a:lnTo>
                <a:lnTo>
                  <a:pt x="46126" y="66154"/>
                </a:lnTo>
                <a:lnTo>
                  <a:pt x="44475" y="64884"/>
                </a:lnTo>
                <a:lnTo>
                  <a:pt x="43942" y="64884"/>
                </a:lnTo>
                <a:lnTo>
                  <a:pt x="43688" y="63614"/>
                </a:lnTo>
                <a:lnTo>
                  <a:pt x="42392" y="62344"/>
                </a:lnTo>
                <a:lnTo>
                  <a:pt x="41287" y="61074"/>
                </a:lnTo>
                <a:lnTo>
                  <a:pt x="41833" y="61074"/>
                </a:lnTo>
                <a:lnTo>
                  <a:pt x="40195" y="58534"/>
                </a:lnTo>
                <a:lnTo>
                  <a:pt x="37998" y="55994"/>
                </a:lnTo>
                <a:lnTo>
                  <a:pt x="37020" y="54724"/>
                </a:lnTo>
                <a:lnTo>
                  <a:pt x="36042" y="53454"/>
                </a:lnTo>
                <a:lnTo>
                  <a:pt x="36563" y="54724"/>
                </a:lnTo>
                <a:lnTo>
                  <a:pt x="35852" y="54724"/>
                </a:lnTo>
                <a:lnTo>
                  <a:pt x="35115" y="54724"/>
                </a:lnTo>
                <a:lnTo>
                  <a:pt x="35280" y="54114"/>
                </a:lnTo>
                <a:lnTo>
                  <a:pt x="34658" y="53454"/>
                </a:lnTo>
                <a:lnTo>
                  <a:pt x="33997" y="52184"/>
                </a:lnTo>
                <a:lnTo>
                  <a:pt x="34302" y="52184"/>
                </a:lnTo>
                <a:lnTo>
                  <a:pt x="34074" y="49644"/>
                </a:lnTo>
                <a:lnTo>
                  <a:pt x="32918" y="49644"/>
                </a:lnTo>
                <a:lnTo>
                  <a:pt x="33045" y="48374"/>
                </a:lnTo>
                <a:lnTo>
                  <a:pt x="31089" y="45834"/>
                </a:lnTo>
                <a:lnTo>
                  <a:pt x="30010" y="44564"/>
                </a:lnTo>
                <a:lnTo>
                  <a:pt x="28384" y="43294"/>
                </a:lnTo>
                <a:lnTo>
                  <a:pt x="27863" y="43294"/>
                </a:lnTo>
                <a:lnTo>
                  <a:pt x="27343" y="42024"/>
                </a:lnTo>
                <a:lnTo>
                  <a:pt x="26466" y="42024"/>
                </a:lnTo>
                <a:lnTo>
                  <a:pt x="25463" y="40754"/>
                </a:lnTo>
                <a:lnTo>
                  <a:pt x="24561" y="38214"/>
                </a:lnTo>
                <a:lnTo>
                  <a:pt x="23101" y="36944"/>
                </a:lnTo>
                <a:lnTo>
                  <a:pt x="21856" y="35674"/>
                </a:lnTo>
                <a:lnTo>
                  <a:pt x="22390" y="36944"/>
                </a:lnTo>
                <a:lnTo>
                  <a:pt x="21653" y="35674"/>
                </a:lnTo>
                <a:lnTo>
                  <a:pt x="21856" y="35674"/>
                </a:lnTo>
                <a:lnTo>
                  <a:pt x="22034" y="35674"/>
                </a:lnTo>
                <a:lnTo>
                  <a:pt x="20713" y="33375"/>
                </a:lnTo>
                <a:lnTo>
                  <a:pt x="19380" y="31864"/>
                </a:lnTo>
                <a:lnTo>
                  <a:pt x="16878" y="29324"/>
                </a:lnTo>
                <a:lnTo>
                  <a:pt x="16357" y="29324"/>
                </a:lnTo>
                <a:lnTo>
                  <a:pt x="16116" y="28054"/>
                </a:lnTo>
                <a:lnTo>
                  <a:pt x="16535" y="28054"/>
                </a:lnTo>
                <a:lnTo>
                  <a:pt x="13462" y="25514"/>
                </a:lnTo>
                <a:lnTo>
                  <a:pt x="12319" y="19164"/>
                </a:lnTo>
                <a:lnTo>
                  <a:pt x="9461" y="17894"/>
                </a:lnTo>
                <a:lnTo>
                  <a:pt x="9613" y="17894"/>
                </a:lnTo>
                <a:lnTo>
                  <a:pt x="8369" y="16624"/>
                </a:lnTo>
                <a:lnTo>
                  <a:pt x="10083" y="16624"/>
                </a:lnTo>
                <a:lnTo>
                  <a:pt x="12573" y="17894"/>
                </a:lnTo>
                <a:lnTo>
                  <a:pt x="18199" y="15354"/>
                </a:lnTo>
                <a:lnTo>
                  <a:pt x="23977" y="15354"/>
                </a:lnTo>
                <a:lnTo>
                  <a:pt x="25628" y="14084"/>
                </a:lnTo>
                <a:lnTo>
                  <a:pt x="27978" y="17894"/>
                </a:lnTo>
                <a:lnTo>
                  <a:pt x="30607" y="22974"/>
                </a:lnTo>
                <a:lnTo>
                  <a:pt x="34874" y="29324"/>
                </a:lnTo>
                <a:lnTo>
                  <a:pt x="35953" y="26784"/>
                </a:lnTo>
                <a:lnTo>
                  <a:pt x="37020" y="30416"/>
                </a:lnTo>
                <a:lnTo>
                  <a:pt x="39662" y="33134"/>
                </a:lnTo>
                <a:lnTo>
                  <a:pt x="42062" y="38214"/>
                </a:lnTo>
                <a:lnTo>
                  <a:pt x="45593" y="42024"/>
                </a:lnTo>
                <a:lnTo>
                  <a:pt x="44818" y="42024"/>
                </a:lnTo>
                <a:lnTo>
                  <a:pt x="45008" y="43294"/>
                </a:lnTo>
                <a:lnTo>
                  <a:pt x="47078" y="44564"/>
                </a:lnTo>
                <a:lnTo>
                  <a:pt x="47231" y="44564"/>
                </a:lnTo>
                <a:lnTo>
                  <a:pt x="47447" y="44564"/>
                </a:lnTo>
                <a:lnTo>
                  <a:pt x="47866" y="45834"/>
                </a:lnTo>
                <a:lnTo>
                  <a:pt x="47231" y="44564"/>
                </a:lnTo>
                <a:lnTo>
                  <a:pt x="47383" y="45961"/>
                </a:lnTo>
                <a:lnTo>
                  <a:pt x="47713" y="47104"/>
                </a:lnTo>
                <a:lnTo>
                  <a:pt x="49453" y="47104"/>
                </a:lnTo>
                <a:lnTo>
                  <a:pt x="49352" y="48374"/>
                </a:lnTo>
                <a:lnTo>
                  <a:pt x="49504" y="48374"/>
                </a:lnTo>
                <a:lnTo>
                  <a:pt x="50736" y="50914"/>
                </a:lnTo>
                <a:lnTo>
                  <a:pt x="50838" y="49644"/>
                </a:lnTo>
                <a:lnTo>
                  <a:pt x="51701" y="50914"/>
                </a:lnTo>
                <a:lnTo>
                  <a:pt x="53162" y="52184"/>
                </a:lnTo>
                <a:lnTo>
                  <a:pt x="53581" y="53149"/>
                </a:lnTo>
                <a:lnTo>
                  <a:pt x="54013" y="54330"/>
                </a:lnTo>
                <a:lnTo>
                  <a:pt x="54000" y="53936"/>
                </a:lnTo>
                <a:lnTo>
                  <a:pt x="53911" y="53657"/>
                </a:lnTo>
                <a:lnTo>
                  <a:pt x="54876" y="54724"/>
                </a:lnTo>
                <a:lnTo>
                  <a:pt x="55372" y="57264"/>
                </a:lnTo>
                <a:lnTo>
                  <a:pt x="56337" y="55994"/>
                </a:lnTo>
                <a:lnTo>
                  <a:pt x="55448" y="57264"/>
                </a:lnTo>
                <a:lnTo>
                  <a:pt x="57607" y="59804"/>
                </a:lnTo>
                <a:lnTo>
                  <a:pt x="57924" y="59804"/>
                </a:lnTo>
                <a:lnTo>
                  <a:pt x="58305" y="60350"/>
                </a:lnTo>
                <a:lnTo>
                  <a:pt x="57950" y="59804"/>
                </a:lnTo>
                <a:lnTo>
                  <a:pt x="58204" y="59804"/>
                </a:lnTo>
                <a:lnTo>
                  <a:pt x="59042" y="61074"/>
                </a:lnTo>
                <a:lnTo>
                  <a:pt x="58432" y="61074"/>
                </a:lnTo>
                <a:lnTo>
                  <a:pt x="59004" y="62344"/>
                </a:lnTo>
                <a:lnTo>
                  <a:pt x="59613" y="62344"/>
                </a:lnTo>
                <a:lnTo>
                  <a:pt x="65189" y="64884"/>
                </a:lnTo>
                <a:lnTo>
                  <a:pt x="64782" y="62344"/>
                </a:lnTo>
                <a:lnTo>
                  <a:pt x="64516" y="62344"/>
                </a:lnTo>
                <a:lnTo>
                  <a:pt x="66573" y="59804"/>
                </a:lnTo>
                <a:lnTo>
                  <a:pt x="65582" y="57264"/>
                </a:lnTo>
                <a:lnTo>
                  <a:pt x="67525" y="55994"/>
                </a:lnTo>
                <a:lnTo>
                  <a:pt x="68592" y="52184"/>
                </a:lnTo>
                <a:lnTo>
                  <a:pt x="69621" y="48615"/>
                </a:lnTo>
                <a:lnTo>
                  <a:pt x="70446" y="49644"/>
                </a:lnTo>
                <a:lnTo>
                  <a:pt x="71259" y="46367"/>
                </a:lnTo>
                <a:lnTo>
                  <a:pt x="69837" y="47929"/>
                </a:lnTo>
                <a:lnTo>
                  <a:pt x="70891" y="44564"/>
                </a:lnTo>
                <a:lnTo>
                  <a:pt x="71399" y="45313"/>
                </a:lnTo>
                <a:lnTo>
                  <a:pt x="71386" y="44564"/>
                </a:lnTo>
                <a:lnTo>
                  <a:pt x="71386" y="43294"/>
                </a:lnTo>
                <a:lnTo>
                  <a:pt x="72923" y="40754"/>
                </a:lnTo>
                <a:lnTo>
                  <a:pt x="73393" y="39484"/>
                </a:lnTo>
                <a:lnTo>
                  <a:pt x="73279" y="40043"/>
                </a:lnTo>
                <a:lnTo>
                  <a:pt x="73177" y="42024"/>
                </a:lnTo>
                <a:lnTo>
                  <a:pt x="74129" y="38214"/>
                </a:lnTo>
                <a:lnTo>
                  <a:pt x="75819" y="35674"/>
                </a:lnTo>
                <a:lnTo>
                  <a:pt x="76466" y="32067"/>
                </a:lnTo>
                <a:lnTo>
                  <a:pt x="75653" y="33134"/>
                </a:lnTo>
                <a:lnTo>
                  <a:pt x="76225" y="29667"/>
                </a:lnTo>
                <a:lnTo>
                  <a:pt x="76809" y="30594"/>
                </a:lnTo>
                <a:lnTo>
                  <a:pt x="77025" y="29324"/>
                </a:lnTo>
                <a:lnTo>
                  <a:pt x="77482" y="26784"/>
                </a:lnTo>
                <a:lnTo>
                  <a:pt x="78359" y="29324"/>
                </a:lnTo>
                <a:lnTo>
                  <a:pt x="78435" y="28054"/>
                </a:lnTo>
                <a:lnTo>
                  <a:pt x="78117" y="28054"/>
                </a:lnTo>
                <a:lnTo>
                  <a:pt x="78422" y="26784"/>
                </a:lnTo>
                <a:lnTo>
                  <a:pt x="78613" y="26784"/>
                </a:lnTo>
                <a:lnTo>
                  <a:pt x="79387" y="24244"/>
                </a:lnTo>
                <a:lnTo>
                  <a:pt x="79578" y="24244"/>
                </a:lnTo>
                <a:lnTo>
                  <a:pt x="79502" y="25514"/>
                </a:lnTo>
                <a:lnTo>
                  <a:pt x="79667" y="25514"/>
                </a:lnTo>
                <a:lnTo>
                  <a:pt x="79654" y="24244"/>
                </a:lnTo>
                <a:lnTo>
                  <a:pt x="79641" y="22974"/>
                </a:lnTo>
                <a:lnTo>
                  <a:pt x="80454" y="21704"/>
                </a:lnTo>
                <a:lnTo>
                  <a:pt x="81610" y="19164"/>
                </a:lnTo>
                <a:lnTo>
                  <a:pt x="81495" y="17894"/>
                </a:lnTo>
                <a:lnTo>
                  <a:pt x="81394" y="16624"/>
                </a:lnTo>
                <a:lnTo>
                  <a:pt x="82981" y="14084"/>
                </a:lnTo>
                <a:lnTo>
                  <a:pt x="83502" y="15354"/>
                </a:lnTo>
                <a:lnTo>
                  <a:pt x="83680" y="14084"/>
                </a:lnTo>
                <a:lnTo>
                  <a:pt x="84505" y="14084"/>
                </a:lnTo>
                <a:lnTo>
                  <a:pt x="84924" y="11544"/>
                </a:lnTo>
                <a:lnTo>
                  <a:pt x="84289" y="12814"/>
                </a:lnTo>
                <a:lnTo>
                  <a:pt x="84874" y="11544"/>
                </a:lnTo>
                <a:lnTo>
                  <a:pt x="84823" y="10274"/>
                </a:lnTo>
                <a:lnTo>
                  <a:pt x="85471" y="9144"/>
                </a:lnTo>
                <a:lnTo>
                  <a:pt x="85458" y="10274"/>
                </a:lnTo>
                <a:lnTo>
                  <a:pt x="86372" y="7734"/>
                </a:lnTo>
                <a:lnTo>
                  <a:pt x="85483" y="9004"/>
                </a:lnTo>
                <a:lnTo>
                  <a:pt x="85674" y="6464"/>
                </a:lnTo>
                <a:lnTo>
                  <a:pt x="84467" y="7734"/>
                </a:lnTo>
                <a:lnTo>
                  <a:pt x="85432" y="6464"/>
                </a:lnTo>
                <a:lnTo>
                  <a:pt x="85661" y="6464"/>
                </a:lnTo>
                <a:lnTo>
                  <a:pt x="85877" y="5791"/>
                </a:lnTo>
                <a:lnTo>
                  <a:pt x="86144" y="6172"/>
                </a:lnTo>
                <a:lnTo>
                  <a:pt x="86106" y="6337"/>
                </a:lnTo>
                <a:lnTo>
                  <a:pt x="86334" y="6464"/>
                </a:lnTo>
                <a:lnTo>
                  <a:pt x="86601" y="6464"/>
                </a:lnTo>
                <a:lnTo>
                  <a:pt x="88011" y="5194"/>
                </a:lnTo>
                <a:lnTo>
                  <a:pt x="89420" y="5194"/>
                </a:lnTo>
                <a:lnTo>
                  <a:pt x="88988" y="6464"/>
                </a:lnTo>
                <a:lnTo>
                  <a:pt x="89192" y="6464"/>
                </a:lnTo>
                <a:lnTo>
                  <a:pt x="89839" y="5194"/>
                </a:lnTo>
                <a:lnTo>
                  <a:pt x="92621" y="6464"/>
                </a:lnTo>
                <a:lnTo>
                  <a:pt x="93433" y="5194"/>
                </a:lnTo>
                <a:lnTo>
                  <a:pt x="98272" y="5194"/>
                </a:lnTo>
                <a:lnTo>
                  <a:pt x="100482" y="3924"/>
                </a:lnTo>
                <a:lnTo>
                  <a:pt x="102755" y="3924"/>
                </a:lnTo>
                <a:lnTo>
                  <a:pt x="103517" y="5194"/>
                </a:lnTo>
                <a:lnTo>
                  <a:pt x="104025" y="5194"/>
                </a:lnTo>
                <a:lnTo>
                  <a:pt x="106451" y="3924"/>
                </a:lnTo>
                <a:lnTo>
                  <a:pt x="106959" y="3924"/>
                </a:lnTo>
                <a:lnTo>
                  <a:pt x="107861" y="5194"/>
                </a:lnTo>
                <a:lnTo>
                  <a:pt x="105498" y="6464"/>
                </a:lnTo>
                <a:lnTo>
                  <a:pt x="105448" y="7734"/>
                </a:lnTo>
                <a:lnTo>
                  <a:pt x="105397" y="7594"/>
                </a:lnTo>
                <a:lnTo>
                  <a:pt x="105016" y="6553"/>
                </a:lnTo>
                <a:lnTo>
                  <a:pt x="104038" y="9004"/>
                </a:lnTo>
                <a:lnTo>
                  <a:pt x="103593" y="11544"/>
                </a:lnTo>
                <a:lnTo>
                  <a:pt x="102641" y="14084"/>
                </a:lnTo>
                <a:lnTo>
                  <a:pt x="102514" y="14084"/>
                </a:lnTo>
                <a:lnTo>
                  <a:pt x="101714" y="15443"/>
                </a:lnTo>
                <a:lnTo>
                  <a:pt x="101053" y="16624"/>
                </a:lnTo>
                <a:lnTo>
                  <a:pt x="100380" y="17894"/>
                </a:lnTo>
                <a:lnTo>
                  <a:pt x="100507" y="19164"/>
                </a:lnTo>
                <a:lnTo>
                  <a:pt x="100749" y="19164"/>
                </a:lnTo>
                <a:lnTo>
                  <a:pt x="97472" y="22974"/>
                </a:lnTo>
                <a:lnTo>
                  <a:pt x="98171" y="25793"/>
                </a:lnTo>
                <a:lnTo>
                  <a:pt x="98234" y="25514"/>
                </a:lnTo>
                <a:lnTo>
                  <a:pt x="98996" y="25514"/>
                </a:lnTo>
                <a:lnTo>
                  <a:pt x="98996" y="26466"/>
                </a:lnTo>
                <a:lnTo>
                  <a:pt x="99072" y="25514"/>
                </a:lnTo>
                <a:lnTo>
                  <a:pt x="99288" y="25514"/>
                </a:lnTo>
                <a:lnTo>
                  <a:pt x="99402" y="26784"/>
                </a:lnTo>
                <a:lnTo>
                  <a:pt x="99999" y="25514"/>
                </a:lnTo>
                <a:lnTo>
                  <a:pt x="100076" y="24244"/>
                </a:lnTo>
                <a:lnTo>
                  <a:pt x="100355" y="24244"/>
                </a:lnTo>
                <a:lnTo>
                  <a:pt x="100317" y="25514"/>
                </a:lnTo>
                <a:lnTo>
                  <a:pt x="101041" y="24244"/>
                </a:lnTo>
                <a:lnTo>
                  <a:pt x="101142" y="22974"/>
                </a:lnTo>
                <a:lnTo>
                  <a:pt x="101765" y="21704"/>
                </a:lnTo>
                <a:lnTo>
                  <a:pt x="101854" y="22974"/>
                </a:lnTo>
                <a:lnTo>
                  <a:pt x="102450" y="21704"/>
                </a:lnTo>
                <a:lnTo>
                  <a:pt x="102323" y="21704"/>
                </a:lnTo>
                <a:lnTo>
                  <a:pt x="103035" y="20434"/>
                </a:lnTo>
                <a:lnTo>
                  <a:pt x="103187" y="19164"/>
                </a:lnTo>
                <a:lnTo>
                  <a:pt x="104698" y="16624"/>
                </a:lnTo>
                <a:lnTo>
                  <a:pt x="103568" y="16624"/>
                </a:lnTo>
                <a:lnTo>
                  <a:pt x="103695" y="15976"/>
                </a:lnTo>
                <a:lnTo>
                  <a:pt x="104089" y="14084"/>
                </a:lnTo>
                <a:lnTo>
                  <a:pt x="106222" y="11544"/>
                </a:lnTo>
                <a:lnTo>
                  <a:pt x="107086" y="9004"/>
                </a:lnTo>
                <a:lnTo>
                  <a:pt x="107276" y="9004"/>
                </a:lnTo>
                <a:lnTo>
                  <a:pt x="107721" y="7734"/>
                </a:lnTo>
                <a:lnTo>
                  <a:pt x="108610" y="5194"/>
                </a:lnTo>
                <a:lnTo>
                  <a:pt x="108648" y="3924"/>
                </a:lnTo>
                <a:lnTo>
                  <a:pt x="108839" y="3924"/>
                </a:lnTo>
                <a:lnTo>
                  <a:pt x="109474" y="2654"/>
                </a:lnTo>
                <a:lnTo>
                  <a:pt x="109626" y="3924"/>
                </a:lnTo>
                <a:lnTo>
                  <a:pt x="110020" y="2298"/>
                </a:lnTo>
                <a:lnTo>
                  <a:pt x="110274" y="2628"/>
                </a:lnTo>
                <a:lnTo>
                  <a:pt x="110490" y="278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94" name="bg object 9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363322" y="1586049"/>
            <a:ext cx="111493" cy="83820"/>
          </a:xfrm>
          <a:prstGeom prst="rect">
            <a:avLst/>
          </a:prstGeom>
        </p:spPr>
      </p:pic>
      <p:sp>
        <p:nvSpPr>
          <p:cNvPr id="95" name="bg object 95"/>
          <p:cNvSpPr/>
          <p:nvPr/>
        </p:nvSpPr>
        <p:spPr>
          <a:xfrm>
            <a:off x="2509736" y="1513712"/>
            <a:ext cx="209550" cy="156845"/>
          </a:xfrm>
          <a:custGeom>
            <a:avLst/>
            <a:gdLst/>
            <a:ahLst/>
            <a:cxnLst/>
            <a:rect l="l" t="t" r="r" b="b"/>
            <a:pathLst>
              <a:path w="209550" h="156844">
                <a:moveTo>
                  <a:pt x="12496" y="148666"/>
                </a:moveTo>
                <a:lnTo>
                  <a:pt x="12192" y="148755"/>
                </a:lnTo>
                <a:lnTo>
                  <a:pt x="12458" y="148882"/>
                </a:lnTo>
                <a:lnTo>
                  <a:pt x="12496" y="148666"/>
                </a:lnTo>
                <a:close/>
              </a:path>
              <a:path w="209550" h="156844">
                <a:moveTo>
                  <a:pt x="29959" y="65544"/>
                </a:moveTo>
                <a:lnTo>
                  <a:pt x="29933" y="65290"/>
                </a:lnTo>
                <a:lnTo>
                  <a:pt x="29883" y="65544"/>
                </a:lnTo>
                <a:lnTo>
                  <a:pt x="29895" y="65684"/>
                </a:lnTo>
                <a:lnTo>
                  <a:pt x="29959" y="65544"/>
                </a:lnTo>
                <a:close/>
              </a:path>
              <a:path w="209550" h="156844">
                <a:moveTo>
                  <a:pt x="32346" y="49009"/>
                </a:moveTo>
                <a:lnTo>
                  <a:pt x="31762" y="48552"/>
                </a:lnTo>
                <a:lnTo>
                  <a:pt x="31356" y="48996"/>
                </a:lnTo>
                <a:lnTo>
                  <a:pt x="31711" y="49669"/>
                </a:lnTo>
                <a:lnTo>
                  <a:pt x="32346" y="49009"/>
                </a:lnTo>
                <a:close/>
              </a:path>
              <a:path w="209550" h="156844">
                <a:moveTo>
                  <a:pt x="41579" y="73329"/>
                </a:moveTo>
                <a:lnTo>
                  <a:pt x="38455" y="73329"/>
                </a:lnTo>
                <a:lnTo>
                  <a:pt x="41325" y="74447"/>
                </a:lnTo>
                <a:lnTo>
                  <a:pt x="41579" y="73329"/>
                </a:lnTo>
                <a:close/>
              </a:path>
              <a:path w="209550" h="156844">
                <a:moveTo>
                  <a:pt x="42735" y="155841"/>
                </a:moveTo>
                <a:lnTo>
                  <a:pt x="41960" y="155473"/>
                </a:lnTo>
                <a:lnTo>
                  <a:pt x="40995" y="155524"/>
                </a:lnTo>
                <a:lnTo>
                  <a:pt x="42405" y="155879"/>
                </a:lnTo>
                <a:lnTo>
                  <a:pt x="42735" y="155841"/>
                </a:lnTo>
                <a:close/>
              </a:path>
              <a:path w="209550" h="156844">
                <a:moveTo>
                  <a:pt x="43624" y="46596"/>
                </a:moveTo>
                <a:lnTo>
                  <a:pt x="41021" y="45389"/>
                </a:lnTo>
                <a:lnTo>
                  <a:pt x="41871" y="46659"/>
                </a:lnTo>
                <a:lnTo>
                  <a:pt x="42265" y="47929"/>
                </a:lnTo>
                <a:lnTo>
                  <a:pt x="43624" y="46659"/>
                </a:lnTo>
                <a:close/>
              </a:path>
              <a:path w="209550" h="156844">
                <a:moveTo>
                  <a:pt x="44729" y="156464"/>
                </a:moveTo>
                <a:lnTo>
                  <a:pt x="42405" y="155879"/>
                </a:lnTo>
                <a:lnTo>
                  <a:pt x="41656" y="155968"/>
                </a:lnTo>
                <a:lnTo>
                  <a:pt x="44729" y="156464"/>
                </a:lnTo>
                <a:close/>
              </a:path>
              <a:path w="209550" h="156844">
                <a:moveTo>
                  <a:pt x="45821" y="155092"/>
                </a:moveTo>
                <a:lnTo>
                  <a:pt x="45758" y="154940"/>
                </a:lnTo>
                <a:lnTo>
                  <a:pt x="44526" y="155879"/>
                </a:lnTo>
                <a:lnTo>
                  <a:pt x="45821" y="155092"/>
                </a:lnTo>
                <a:close/>
              </a:path>
              <a:path w="209550" h="156844">
                <a:moveTo>
                  <a:pt x="46431" y="155092"/>
                </a:moveTo>
                <a:lnTo>
                  <a:pt x="46304" y="154800"/>
                </a:lnTo>
                <a:lnTo>
                  <a:pt x="45821" y="155092"/>
                </a:lnTo>
                <a:lnTo>
                  <a:pt x="46113" y="155879"/>
                </a:lnTo>
                <a:lnTo>
                  <a:pt x="46431" y="155092"/>
                </a:lnTo>
                <a:close/>
              </a:path>
              <a:path w="209550" h="156844">
                <a:moveTo>
                  <a:pt x="48755" y="77381"/>
                </a:moveTo>
                <a:lnTo>
                  <a:pt x="48247" y="77089"/>
                </a:lnTo>
                <a:lnTo>
                  <a:pt x="48437" y="77228"/>
                </a:lnTo>
                <a:lnTo>
                  <a:pt x="48602" y="77317"/>
                </a:lnTo>
                <a:lnTo>
                  <a:pt x="48755" y="77381"/>
                </a:lnTo>
                <a:close/>
              </a:path>
              <a:path w="209550" h="156844">
                <a:moveTo>
                  <a:pt x="51625" y="47929"/>
                </a:moveTo>
                <a:close/>
              </a:path>
              <a:path w="209550" h="156844">
                <a:moveTo>
                  <a:pt x="54013" y="23609"/>
                </a:moveTo>
                <a:lnTo>
                  <a:pt x="50380" y="23482"/>
                </a:lnTo>
                <a:lnTo>
                  <a:pt x="52552" y="24257"/>
                </a:lnTo>
                <a:lnTo>
                  <a:pt x="52362" y="24003"/>
                </a:lnTo>
                <a:lnTo>
                  <a:pt x="54013" y="23609"/>
                </a:lnTo>
                <a:close/>
              </a:path>
              <a:path w="209550" h="156844">
                <a:moveTo>
                  <a:pt x="54241" y="153377"/>
                </a:moveTo>
                <a:lnTo>
                  <a:pt x="54114" y="153670"/>
                </a:lnTo>
                <a:lnTo>
                  <a:pt x="53886" y="153847"/>
                </a:lnTo>
                <a:lnTo>
                  <a:pt x="53606" y="153962"/>
                </a:lnTo>
                <a:lnTo>
                  <a:pt x="53619" y="154089"/>
                </a:lnTo>
                <a:lnTo>
                  <a:pt x="53860" y="154355"/>
                </a:lnTo>
                <a:lnTo>
                  <a:pt x="54203" y="154305"/>
                </a:lnTo>
                <a:lnTo>
                  <a:pt x="54178" y="153670"/>
                </a:lnTo>
                <a:lnTo>
                  <a:pt x="54241" y="153377"/>
                </a:lnTo>
                <a:close/>
              </a:path>
              <a:path w="209550" h="156844">
                <a:moveTo>
                  <a:pt x="54279" y="23622"/>
                </a:moveTo>
                <a:lnTo>
                  <a:pt x="54013" y="23609"/>
                </a:lnTo>
                <a:lnTo>
                  <a:pt x="54279" y="23622"/>
                </a:lnTo>
                <a:close/>
              </a:path>
              <a:path w="209550" h="156844">
                <a:moveTo>
                  <a:pt x="54673" y="23456"/>
                </a:moveTo>
                <a:lnTo>
                  <a:pt x="52844" y="22961"/>
                </a:lnTo>
                <a:lnTo>
                  <a:pt x="54178" y="23571"/>
                </a:lnTo>
                <a:lnTo>
                  <a:pt x="54673" y="23456"/>
                </a:lnTo>
                <a:close/>
              </a:path>
              <a:path w="209550" h="156844">
                <a:moveTo>
                  <a:pt x="57277" y="79171"/>
                </a:moveTo>
                <a:lnTo>
                  <a:pt x="57086" y="79095"/>
                </a:lnTo>
                <a:lnTo>
                  <a:pt x="56857" y="79057"/>
                </a:lnTo>
                <a:lnTo>
                  <a:pt x="57277" y="79171"/>
                </a:lnTo>
                <a:close/>
              </a:path>
              <a:path w="209550" h="156844">
                <a:moveTo>
                  <a:pt x="58140" y="49199"/>
                </a:moveTo>
                <a:lnTo>
                  <a:pt x="57683" y="48514"/>
                </a:lnTo>
                <a:lnTo>
                  <a:pt x="57251" y="49199"/>
                </a:lnTo>
                <a:lnTo>
                  <a:pt x="58140" y="49199"/>
                </a:lnTo>
                <a:close/>
              </a:path>
              <a:path w="209550" h="156844">
                <a:moveTo>
                  <a:pt x="58305" y="113969"/>
                </a:moveTo>
                <a:lnTo>
                  <a:pt x="58204" y="113741"/>
                </a:lnTo>
                <a:lnTo>
                  <a:pt x="57861" y="113309"/>
                </a:lnTo>
                <a:lnTo>
                  <a:pt x="58026" y="113969"/>
                </a:lnTo>
                <a:lnTo>
                  <a:pt x="58305" y="113969"/>
                </a:lnTo>
                <a:close/>
              </a:path>
              <a:path w="209550" h="156844">
                <a:moveTo>
                  <a:pt x="60248" y="125399"/>
                </a:moveTo>
                <a:lnTo>
                  <a:pt x="60032" y="126669"/>
                </a:lnTo>
                <a:lnTo>
                  <a:pt x="60248" y="125399"/>
                </a:lnTo>
                <a:close/>
              </a:path>
              <a:path w="209550" h="156844">
                <a:moveTo>
                  <a:pt x="60591" y="81915"/>
                </a:moveTo>
                <a:lnTo>
                  <a:pt x="60159" y="80949"/>
                </a:lnTo>
                <a:lnTo>
                  <a:pt x="58991" y="80949"/>
                </a:lnTo>
                <a:lnTo>
                  <a:pt x="59664" y="81915"/>
                </a:lnTo>
                <a:lnTo>
                  <a:pt x="60591" y="81915"/>
                </a:lnTo>
                <a:close/>
              </a:path>
              <a:path w="209550" h="156844">
                <a:moveTo>
                  <a:pt x="60642" y="50469"/>
                </a:moveTo>
                <a:lnTo>
                  <a:pt x="59016" y="49199"/>
                </a:lnTo>
                <a:lnTo>
                  <a:pt x="59524" y="50469"/>
                </a:lnTo>
                <a:lnTo>
                  <a:pt x="60642" y="50469"/>
                </a:lnTo>
                <a:close/>
              </a:path>
              <a:path w="209550" h="156844">
                <a:moveTo>
                  <a:pt x="62039" y="82219"/>
                </a:moveTo>
                <a:lnTo>
                  <a:pt x="61366" y="80949"/>
                </a:lnTo>
                <a:lnTo>
                  <a:pt x="60909" y="80949"/>
                </a:lnTo>
                <a:lnTo>
                  <a:pt x="60350" y="80949"/>
                </a:lnTo>
                <a:lnTo>
                  <a:pt x="60629" y="81915"/>
                </a:lnTo>
                <a:lnTo>
                  <a:pt x="61747" y="81915"/>
                </a:lnTo>
                <a:lnTo>
                  <a:pt x="62039" y="82219"/>
                </a:lnTo>
                <a:close/>
              </a:path>
              <a:path w="209550" h="156844">
                <a:moveTo>
                  <a:pt x="67056" y="86029"/>
                </a:moveTo>
                <a:lnTo>
                  <a:pt x="65214" y="84759"/>
                </a:lnTo>
                <a:lnTo>
                  <a:pt x="65519" y="85153"/>
                </a:lnTo>
                <a:lnTo>
                  <a:pt x="67056" y="86029"/>
                </a:lnTo>
                <a:close/>
              </a:path>
              <a:path w="209550" h="156844">
                <a:moveTo>
                  <a:pt x="68376" y="39039"/>
                </a:moveTo>
                <a:lnTo>
                  <a:pt x="68211" y="38493"/>
                </a:lnTo>
                <a:lnTo>
                  <a:pt x="68186" y="39039"/>
                </a:lnTo>
                <a:lnTo>
                  <a:pt x="68338" y="39573"/>
                </a:lnTo>
                <a:lnTo>
                  <a:pt x="68376" y="39039"/>
                </a:lnTo>
                <a:close/>
              </a:path>
              <a:path w="209550" h="156844">
                <a:moveTo>
                  <a:pt x="68999" y="40309"/>
                </a:moveTo>
                <a:lnTo>
                  <a:pt x="68707" y="39039"/>
                </a:lnTo>
                <a:lnTo>
                  <a:pt x="68770" y="40309"/>
                </a:lnTo>
                <a:lnTo>
                  <a:pt x="68541" y="40309"/>
                </a:lnTo>
                <a:lnTo>
                  <a:pt x="68338" y="39573"/>
                </a:lnTo>
                <a:lnTo>
                  <a:pt x="68224" y="42849"/>
                </a:lnTo>
                <a:lnTo>
                  <a:pt x="68478" y="42849"/>
                </a:lnTo>
                <a:lnTo>
                  <a:pt x="68999" y="40309"/>
                </a:lnTo>
                <a:close/>
              </a:path>
              <a:path w="209550" h="156844">
                <a:moveTo>
                  <a:pt x="69748" y="86296"/>
                </a:moveTo>
                <a:lnTo>
                  <a:pt x="69634" y="86131"/>
                </a:lnTo>
                <a:lnTo>
                  <a:pt x="69494" y="86017"/>
                </a:lnTo>
                <a:lnTo>
                  <a:pt x="69621" y="86194"/>
                </a:lnTo>
                <a:lnTo>
                  <a:pt x="69748" y="86296"/>
                </a:lnTo>
                <a:close/>
              </a:path>
              <a:path w="209550" h="156844">
                <a:moveTo>
                  <a:pt x="73202" y="143179"/>
                </a:moveTo>
                <a:lnTo>
                  <a:pt x="71513" y="144449"/>
                </a:lnTo>
                <a:lnTo>
                  <a:pt x="72885" y="144449"/>
                </a:lnTo>
                <a:lnTo>
                  <a:pt x="73202" y="143179"/>
                </a:lnTo>
                <a:close/>
              </a:path>
              <a:path w="209550" h="156844">
                <a:moveTo>
                  <a:pt x="75552" y="91833"/>
                </a:moveTo>
                <a:lnTo>
                  <a:pt x="75285" y="91630"/>
                </a:lnTo>
                <a:lnTo>
                  <a:pt x="75069" y="91478"/>
                </a:lnTo>
                <a:lnTo>
                  <a:pt x="75336" y="91821"/>
                </a:lnTo>
                <a:lnTo>
                  <a:pt x="75488" y="91871"/>
                </a:lnTo>
                <a:close/>
              </a:path>
              <a:path w="209550" h="156844">
                <a:moveTo>
                  <a:pt x="76631" y="93649"/>
                </a:moveTo>
                <a:lnTo>
                  <a:pt x="76339" y="92379"/>
                </a:lnTo>
                <a:lnTo>
                  <a:pt x="76022" y="92379"/>
                </a:lnTo>
                <a:lnTo>
                  <a:pt x="76631" y="93649"/>
                </a:lnTo>
                <a:close/>
              </a:path>
              <a:path w="209550" h="156844">
                <a:moveTo>
                  <a:pt x="81927" y="101015"/>
                </a:moveTo>
                <a:lnTo>
                  <a:pt x="81889" y="99999"/>
                </a:lnTo>
                <a:lnTo>
                  <a:pt x="80949" y="98729"/>
                </a:lnTo>
                <a:lnTo>
                  <a:pt x="81927" y="101015"/>
                </a:lnTo>
                <a:close/>
              </a:path>
              <a:path w="209550" h="156844">
                <a:moveTo>
                  <a:pt x="82575" y="102539"/>
                </a:moveTo>
                <a:lnTo>
                  <a:pt x="81927" y="101015"/>
                </a:lnTo>
                <a:lnTo>
                  <a:pt x="81953" y="101714"/>
                </a:lnTo>
                <a:lnTo>
                  <a:pt x="82575" y="102539"/>
                </a:lnTo>
                <a:close/>
              </a:path>
              <a:path w="209550" h="156844">
                <a:moveTo>
                  <a:pt x="82588" y="132981"/>
                </a:moveTo>
                <a:lnTo>
                  <a:pt x="82410" y="132803"/>
                </a:lnTo>
                <a:lnTo>
                  <a:pt x="82143" y="133477"/>
                </a:lnTo>
                <a:lnTo>
                  <a:pt x="81813" y="133972"/>
                </a:lnTo>
                <a:lnTo>
                  <a:pt x="82588" y="132981"/>
                </a:lnTo>
                <a:close/>
              </a:path>
              <a:path w="209550" h="156844">
                <a:moveTo>
                  <a:pt x="86271" y="115239"/>
                </a:moveTo>
                <a:lnTo>
                  <a:pt x="85356" y="112699"/>
                </a:lnTo>
                <a:lnTo>
                  <a:pt x="86029" y="113969"/>
                </a:lnTo>
                <a:lnTo>
                  <a:pt x="85826" y="111429"/>
                </a:lnTo>
                <a:lnTo>
                  <a:pt x="85445" y="110159"/>
                </a:lnTo>
                <a:lnTo>
                  <a:pt x="85331" y="111429"/>
                </a:lnTo>
                <a:lnTo>
                  <a:pt x="84734" y="108889"/>
                </a:lnTo>
                <a:lnTo>
                  <a:pt x="85547" y="108889"/>
                </a:lnTo>
                <a:lnTo>
                  <a:pt x="85420" y="105079"/>
                </a:lnTo>
                <a:lnTo>
                  <a:pt x="84658" y="104521"/>
                </a:lnTo>
                <a:lnTo>
                  <a:pt x="84658" y="121589"/>
                </a:lnTo>
                <a:lnTo>
                  <a:pt x="84442" y="121742"/>
                </a:lnTo>
                <a:lnTo>
                  <a:pt x="84442" y="121589"/>
                </a:lnTo>
                <a:lnTo>
                  <a:pt x="84658" y="121589"/>
                </a:lnTo>
                <a:lnTo>
                  <a:pt x="84658" y="104521"/>
                </a:lnTo>
                <a:lnTo>
                  <a:pt x="81978" y="102539"/>
                </a:lnTo>
                <a:lnTo>
                  <a:pt x="81953" y="101714"/>
                </a:lnTo>
                <a:lnTo>
                  <a:pt x="81610" y="101269"/>
                </a:lnTo>
                <a:lnTo>
                  <a:pt x="80911" y="99999"/>
                </a:lnTo>
                <a:lnTo>
                  <a:pt x="80759" y="97459"/>
                </a:lnTo>
                <a:lnTo>
                  <a:pt x="80429" y="97459"/>
                </a:lnTo>
                <a:lnTo>
                  <a:pt x="79286" y="94919"/>
                </a:lnTo>
                <a:lnTo>
                  <a:pt x="78232" y="96189"/>
                </a:lnTo>
                <a:lnTo>
                  <a:pt x="76796" y="93662"/>
                </a:lnTo>
                <a:lnTo>
                  <a:pt x="76504" y="94830"/>
                </a:lnTo>
                <a:lnTo>
                  <a:pt x="74117" y="92163"/>
                </a:lnTo>
                <a:lnTo>
                  <a:pt x="73977" y="92062"/>
                </a:lnTo>
                <a:lnTo>
                  <a:pt x="74244" y="91109"/>
                </a:lnTo>
                <a:lnTo>
                  <a:pt x="75222" y="92379"/>
                </a:lnTo>
                <a:lnTo>
                  <a:pt x="75577" y="92379"/>
                </a:lnTo>
                <a:lnTo>
                  <a:pt x="73710" y="89839"/>
                </a:lnTo>
                <a:lnTo>
                  <a:pt x="74371" y="91109"/>
                </a:lnTo>
                <a:lnTo>
                  <a:pt x="72872" y="88569"/>
                </a:lnTo>
                <a:lnTo>
                  <a:pt x="71628" y="88569"/>
                </a:lnTo>
                <a:lnTo>
                  <a:pt x="69748" y="87299"/>
                </a:lnTo>
                <a:lnTo>
                  <a:pt x="67017" y="84759"/>
                </a:lnTo>
                <a:lnTo>
                  <a:pt x="68237" y="87299"/>
                </a:lnTo>
                <a:lnTo>
                  <a:pt x="67627" y="86931"/>
                </a:lnTo>
                <a:lnTo>
                  <a:pt x="67627" y="146989"/>
                </a:lnTo>
                <a:lnTo>
                  <a:pt x="66878" y="148259"/>
                </a:lnTo>
                <a:lnTo>
                  <a:pt x="66128" y="148259"/>
                </a:lnTo>
                <a:lnTo>
                  <a:pt x="67221" y="147078"/>
                </a:lnTo>
                <a:lnTo>
                  <a:pt x="67386" y="146989"/>
                </a:lnTo>
                <a:lnTo>
                  <a:pt x="67627" y="146989"/>
                </a:lnTo>
                <a:lnTo>
                  <a:pt x="67627" y="86931"/>
                </a:lnTo>
                <a:lnTo>
                  <a:pt x="67144" y="86626"/>
                </a:lnTo>
                <a:lnTo>
                  <a:pt x="67144" y="147129"/>
                </a:lnTo>
                <a:lnTo>
                  <a:pt x="65722" y="148259"/>
                </a:lnTo>
                <a:lnTo>
                  <a:pt x="65392" y="148259"/>
                </a:lnTo>
                <a:lnTo>
                  <a:pt x="65392" y="149529"/>
                </a:lnTo>
                <a:lnTo>
                  <a:pt x="62738" y="149529"/>
                </a:lnTo>
                <a:lnTo>
                  <a:pt x="64084" y="148793"/>
                </a:lnTo>
                <a:lnTo>
                  <a:pt x="65392" y="149529"/>
                </a:lnTo>
                <a:lnTo>
                  <a:pt x="65392" y="148259"/>
                </a:lnTo>
                <a:lnTo>
                  <a:pt x="65062" y="148259"/>
                </a:lnTo>
                <a:lnTo>
                  <a:pt x="67144" y="147129"/>
                </a:lnTo>
                <a:lnTo>
                  <a:pt x="67144" y="86626"/>
                </a:lnTo>
                <a:lnTo>
                  <a:pt x="66179" y="86029"/>
                </a:lnTo>
                <a:lnTo>
                  <a:pt x="65519" y="85153"/>
                </a:lnTo>
                <a:lnTo>
                  <a:pt x="64820" y="84759"/>
                </a:lnTo>
                <a:lnTo>
                  <a:pt x="63677" y="83489"/>
                </a:lnTo>
                <a:lnTo>
                  <a:pt x="63334" y="83489"/>
                </a:lnTo>
                <a:lnTo>
                  <a:pt x="63258" y="128206"/>
                </a:lnTo>
                <a:lnTo>
                  <a:pt x="62166" y="129171"/>
                </a:lnTo>
                <a:lnTo>
                  <a:pt x="62928" y="127939"/>
                </a:lnTo>
                <a:lnTo>
                  <a:pt x="63258" y="128206"/>
                </a:lnTo>
                <a:lnTo>
                  <a:pt x="63258" y="83426"/>
                </a:lnTo>
                <a:lnTo>
                  <a:pt x="62014" y="82219"/>
                </a:lnTo>
                <a:lnTo>
                  <a:pt x="61899" y="149898"/>
                </a:lnTo>
                <a:lnTo>
                  <a:pt x="61429" y="150799"/>
                </a:lnTo>
                <a:lnTo>
                  <a:pt x="61290" y="150799"/>
                </a:lnTo>
                <a:lnTo>
                  <a:pt x="61214" y="150126"/>
                </a:lnTo>
                <a:lnTo>
                  <a:pt x="61899" y="149898"/>
                </a:lnTo>
                <a:lnTo>
                  <a:pt x="61899" y="82219"/>
                </a:lnTo>
                <a:lnTo>
                  <a:pt x="57035" y="82219"/>
                </a:lnTo>
                <a:lnTo>
                  <a:pt x="56172" y="81915"/>
                </a:lnTo>
                <a:lnTo>
                  <a:pt x="57759" y="81915"/>
                </a:lnTo>
                <a:lnTo>
                  <a:pt x="58051" y="81915"/>
                </a:lnTo>
                <a:lnTo>
                  <a:pt x="58293" y="81915"/>
                </a:lnTo>
                <a:lnTo>
                  <a:pt x="57772" y="80949"/>
                </a:lnTo>
                <a:lnTo>
                  <a:pt x="57111" y="80949"/>
                </a:lnTo>
                <a:lnTo>
                  <a:pt x="55867" y="79679"/>
                </a:lnTo>
                <a:lnTo>
                  <a:pt x="58064" y="80949"/>
                </a:lnTo>
                <a:lnTo>
                  <a:pt x="57619" y="79679"/>
                </a:lnTo>
                <a:lnTo>
                  <a:pt x="56857" y="79679"/>
                </a:lnTo>
                <a:lnTo>
                  <a:pt x="54622" y="78409"/>
                </a:lnTo>
                <a:lnTo>
                  <a:pt x="55448" y="79679"/>
                </a:lnTo>
                <a:lnTo>
                  <a:pt x="52920" y="78409"/>
                </a:lnTo>
                <a:lnTo>
                  <a:pt x="52501" y="78409"/>
                </a:lnTo>
                <a:lnTo>
                  <a:pt x="52501" y="106349"/>
                </a:lnTo>
                <a:lnTo>
                  <a:pt x="52336" y="106349"/>
                </a:lnTo>
                <a:lnTo>
                  <a:pt x="52501" y="106349"/>
                </a:lnTo>
                <a:lnTo>
                  <a:pt x="52501" y="78409"/>
                </a:lnTo>
                <a:lnTo>
                  <a:pt x="48348" y="78409"/>
                </a:lnTo>
                <a:lnTo>
                  <a:pt x="47294" y="77139"/>
                </a:lnTo>
                <a:lnTo>
                  <a:pt x="47282" y="78409"/>
                </a:lnTo>
                <a:lnTo>
                  <a:pt x="46964" y="78409"/>
                </a:lnTo>
                <a:lnTo>
                  <a:pt x="46443" y="78193"/>
                </a:lnTo>
                <a:lnTo>
                  <a:pt x="45529" y="75869"/>
                </a:lnTo>
                <a:lnTo>
                  <a:pt x="43916" y="75869"/>
                </a:lnTo>
                <a:lnTo>
                  <a:pt x="43319" y="74599"/>
                </a:lnTo>
                <a:lnTo>
                  <a:pt x="41706" y="74599"/>
                </a:lnTo>
                <a:lnTo>
                  <a:pt x="41325" y="74447"/>
                </a:lnTo>
                <a:lnTo>
                  <a:pt x="41287" y="74599"/>
                </a:lnTo>
                <a:lnTo>
                  <a:pt x="41046" y="74599"/>
                </a:lnTo>
                <a:lnTo>
                  <a:pt x="41325" y="75869"/>
                </a:lnTo>
                <a:lnTo>
                  <a:pt x="40360" y="74599"/>
                </a:lnTo>
                <a:lnTo>
                  <a:pt x="38506" y="74599"/>
                </a:lnTo>
                <a:lnTo>
                  <a:pt x="37299" y="73329"/>
                </a:lnTo>
                <a:lnTo>
                  <a:pt x="37973" y="72059"/>
                </a:lnTo>
                <a:lnTo>
                  <a:pt x="36169" y="70789"/>
                </a:lnTo>
                <a:lnTo>
                  <a:pt x="33820" y="70789"/>
                </a:lnTo>
                <a:lnTo>
                  <a:pt x="32740" y="69519"/>
                </a:lnTo>
                <a:lnTo>
                  <a:pt x="31648" y="68249"/>
                </a:lnTo>
                <a:lnTo>
                  <a:pt x="32270" y="69519"/>
                </a:lnTo>
                <a:lnTo>
                  <a:pt x="31597" y="69519"/>
                </a:lnTo>
                <a:lnTo>
                  <a:pt x="30734" y="68249"/>
                </a:lnTo>
                <a:lnTo>
                  <a:pt x="29908" y="66979"/>
                </a:lnTo>
                <a:lnTo>
                  <a:pt x="29908" y="65709"/>
                </a:lnTo>
                <a:lnTo>
                  <a:pt x="29654" y="66979"/>
                </a:lnTo>
                <a:lnTo>
                  <a:pt x="28651" y="64439"/>
                </a:lnTo>
                <a:lnTo>
                  <a:pt x="27749" y="64439"/>
                </a:lnTo>
                <a:lnTo>
                  <a:pt x="27736" y="63169"/>
                </a:lnTo>
                <a:lnTo>
                  <a:pt x="27190" y="61899"/>
                </a:lnTo>
                <a:lnTo>
                  <a:pt x="25793" y="61899"/>
                </a:lnTo>
                <a:lnTo>
                  <a:pt x="25869" y="59359"/>
                </a:lnTo>
                <a:lnTo>
                  <a:pt x="26327" y="59359"/>
                </a:lnTo>
                <a:lnTo>
                  <a:pt x="26619" y="58089"/>
                </a:lnTo>
                <a:lnTo>
                  <a:pt x="26987" y="60629"/>
                </a:lnTo>
                <a:lnTo>
                  <a:pt x="27076" y="58089"/>
                </a:lnTo>
                <a:lnTo>
                  <a:pt x="26403" y="56819"/>
                </a:lnTo>
                <a:lnTo>
                  <a:pt x="26962" y="55689"/>
                </a:lnTo>
                <a:lnTo>
                  <a:pt x="26911" y="55816"/>
                </a:lnTo>
                <a:lnTo>
                  <a:pt x="27063" y="55562"/>
                </a:lnTo>
                <a:lnTo>
                  <a:pt x="26530" y="55549"/>
                </a:lnTo>
                <a:lnTo>
                  <a:pt x="26873" y="54279"/>
                </a:lnTo>
                <a:lnTo>
                  <a:pt x="27381" y="53009"/>
                </a:lnTo>
                <a:lnTo>
                  <a:pt x="26619" y="53009"/>
                </a:lnTo>
                <a:lnTo>
                  <a:pt x="28587" y="51739"/>
                </a:lnTo>
                <a:lnTo>
                  <a:pt x="30924" y="47929"/>
                </a:lnTo>
                <a:lnTo>
                  <a:pt x="35090" y="47929"/>
                </a:lnTo>
                <a:lnTo>
                  <a:pt x="37147" y="46659"/>
                </a:lnTo>
                <a:lnTo>
                  <a:pt x="40741" y="46659"/>
                </a:lnTo>
                <a:lnTo>
                  <a:pt x="39725" y="45389"/>
                </a:lnTo>
                <a:lnTo>
                  <a:pt x="41021" y="45389"/>
                </a:lnTo>
                <a:lnTo>
                  <a:pt x="42405" y="45389"/>
                </a:lnTo>
                <a:lnTo>
                  <a:pt x="43688" y="46596"/>
                </a:lnTo>
                <a:lnTo>
                  <a:pt x="44983" y="45389"/>
                </a:lnTo>
                <a:lnTo>
                  <a:pt x="46685" y="46659"/>
                </a:lnTo>
                <a:lnTo>
                  <a:pt x="46266" y="46659"/>
                </a:lnTo>
                <a:lnTo>
                  <a:pt x="47510" y="47929"/>
                </a:lnTo>
                <a:lnTo>
                  <a:pt x="49504" y="46659"/>
                </a:lnTo>
                <a:lnTo>
                  <a:pt x="51600" y="47904"/>
                </a:lnTo>
                <a:lnTo>
                  <a:pt x="53162" y="46659"/>
                </a:lnTo>
                <a:lnTo>
                  <a:pt x="56019" y="47929"/>
                </a:lnTo>
                <a:lnTo>
                  <a:pt x="57061" y="47929"/>
                </a:lnTo>
                <a:lnTo>
                  <a:pt x="57289" y="47929"/>
                </a:lnTo>
                <a:lnTo>
                  <a:pt x="57683" y="48514"/>
                </a:lnTo>
                <a:lnTo>
                  <a:pt x="58064" y="47929"/>
                </a:lnTo>
                <a:lnTo>
                  <a:pt x="59131" y="47929"/>
                </a:lnTo>
                <a:lnTo>
                  <a:pt x="59601" y="49199"/>
                </a:lnTo>
                <a:lnTo>
                  <a:pt x="60744" y="50469"/>
                </a:lnTo>
                <a:lnTo>
                  <a:pt x="61112" y="50469"/>
                </a:lnTo>
                <a:lnTo>
                  <a:pt x="61887" y="51739"/>
                </a:lnTo>
                <a:lnTo>
                  <a:pt x="63093" y="51739"/>
                </a:lnTo>
                <a:lnTo>
                  <a:pt x="66319" y="53009"/>
                </a:lnTo>
                <a:lnTo>
                  <a:pt x="66217" y="50469"/>
                </a:lnTo>
                <a:lnTo>
                  <a:pt x="66027" y="49199"/>
                </a:lnTo>
                <a:lnTo>
                  <a:pt x="64668" y="49199"/>
                </a:lnTo>
                <a:lnTo>
                  <a:pt x="66027" y="49187"/>
                </a:lnTo>
                <a:lnTo>
                  <a:pt x="66281" y="47929"/>
                </a:lnTo>
                <a:lnTo>
                  <a:pt x="66522" y="46659"/>
                </a:lnTo>
                <a:lnTo>
                  <a:pt x="66192" y="47929"/>
                </a:lnTo>
                <a:lnTo>
                  <a:pt x="65735" y="45389"/>
                </a:lnTo>
                <a:lnTo>
                  <a:pt x="66865" y="46558"/>
                </a:lnTo>
                <a:lnTo>
                  <a:pt x="66814" y="47040"/>
                </a:lnTo>
                <a:lnTo>
                  <a:pt x="67246" y="46710"/>
                </a:lnTo>
                <a:lnTo>
                  <a:pt x="67703" y="45707"/>
                </a:lnTo>
                <a:lnTo>
                  <a:pt x="67525" y="44996"/>
                </a:lnTo>
                <a:lnTo>
                  <a:pt x="67284" y="45821"/>
                </a:lnTo>
                <a:lnTo>
                  <a:pt x="66941" y="46405"/>
                </a:lnTo>
                <a:lnTo>
                  <a:pt x="66852" y="45389"/>
                </a:lnTo>
                <a:lnTo>
                  <a:pt x="66725" y="44119"/>
                </a:lnTo>
                <a:lnTo>
                  <a:pt x="67678" y="44119"/>
                </a:lnTo>
                <a:lnTo>
                  <a:pt x="67792" y="39573"/>
                </a:lnTo>
                <a:lnTo>
                  <a:pt x="67995" y="37769"/>
                </a:lnTo>
                <a:lnTo>
                  <a:pt x="68211" y="38493"/>
                </a:lnTo>
                <a:lnTo>
                  <a:pt x="68249" y="37769"/>
                </a:lnTo>
                <a:lnTo>
                  <a:pt x="68745" y="35229"/>
                </a:lnTo>
                <a:lnTo>
                  <a:pt x="69735" y="35229"/>
                </a:lnTo>
                <a:lnTo>
                  <a:pt x="70142" y="33959"/>
                </a:lnTo>
                <a:lnTo>
                  <a:pt x="70446" y="32689"/>
                </a:lnTo>
                <a:lnTo>
                  <a:pt x="68465" y="32689"/>
                </a:lnTo>
                <a:lnTo>
                  <a:pt x="68592" y="32131"/>
                </a:lnTo>
                <a:lnTo>
                  <a:pt x="70573" y="32131"/>
                </a:lnTo>
                <a:lnTo>
                  <a:pt x="71056" y="30149"/>
                </a:lnTo>
                <a:lnTo>
                  <a:pt x="67868" y="27609"/>
                </a:lnTo>
                <a:lnTo>
                  <a:pt x="67525" y="27609"/>
                </a:lnTo>
                <a:lnTo>
                  <a:pt x="63588" y="26339"/>
                </a:lnTo>
                <a:lnTo>
                  <a:pt x="62306" y="25438"/>
                </a:lnTo>
                <a:lnTo>
                  <a:pt x="62306" y="48920"/>
                </a:lnTo>
                <a:lnTo>
                  <a:pt x="61175" y="49199"/>
                </a:lnTo>
                <a:lnTo>
                  <a:pt x="62293" y="48907"/>
                </a:lnTo>
                <a:lnTo>
                  <a:pt x="62306" y="25438"/>
                </a:lnTo>
                <a:lnTo>
                  <a:pt x="61785" y="25069"/>
                </a:lnTo>
                <a:lnTo>
                  <a:pt x="59982" y="23799"/>
                </a:lnTo>
                <a:lnTo>
                  <a:pt x="55308" y="23799"/>
                </a:lnTo>
                <a:lnTo>
                  <a:pt x="56769" y="25069"/>
                </a:lnTo>
                <a:lnTo>
                  <a:pt x="53962" y="23799"/>
                </a:lnTo>
                <a:lnTo>
                  <a:pt x="54102" y="25069"/>
                </a:lnTo>
                <a:lnTo>
                  <a:pt x="52565" y="25069"/>
                </a:lnTo>
                <a:lnTo>
                  <a:pt x="49403" y="23799"/>
                </a:lnTo>
                <a:lnTo>
                  <a:pt x="50342" y="23799"/>
                </a:lnTo>
                <a:lnTo>
                  <a:pt x="47993" y="22529"/>
                </a:lnTo>
                <a:lnTo>
                  <a:pt x="45643" y="22529"/>
                </a:lnTo>
                <a:lnTo>
                  <a:pt x="47536" y="23799"/>
                </a:lnTo>
                <a:lnTo>
                  <a:pt x="44310" y="23799"/>
                </a:lnTo>
                <a:lnTo>
                  <a:pt x="44678" y="22529"/>
                </a:lnTo>
                <a:lnTo>
                  <a:pt x="41427" y="23799"/>
                </a:lnTo>
                <a:lnTo>
                  <a:pt x="42443" y="22529"/>
                </a:lnTo>
                <a:lnTo>
                  <a:pt x="40754" y="22529"/>
                </a:lnTo>
                <a:lnTo>
                  <a:pt x="36258" y="23799"/>
                </a:lnTo>
                <a:lnTo>
                  <a:pt x="34721" y="25069"/>
                </a:lnTo>
                <a:lnTo>
                  <a:pt x="34391" y="25069"/>
                </a:lnTo>
                <a:lnTo>
                  <a:pt x="33934" y="23799"/>
                </a:lnTo>
                <a:lnTo>
                  <a:pt x="30518" y="23799"/>
                </a:lnTo>
                <a:lnTo>
                  <a:pt x="26035" y="27609"/>
                </a:lnTo>
                <a:lnTo>
                  <a:pt x="22364" y="27609"/>
                </a:lnTo>
                <a:lnTo>
                  <a:pt x="22072" y="28879"/>
                </a:lnTo>
                <a:lnTo>
                  <a:pt x="21031" y="28879"/>
                </a:lnTo>
                <a:lnTo>
                  <a:pt x="21196" y="27609"/>
                </a:lnTo>
                <a:lnTo>
                  <a:pt x="20853" y="27609"/>
                </a:lnTo>
                <a:lnTo>
                  <a:pt x="19278" y="30149"/>
                </a:lnTo>
                <a:lnTo>
                  <a:pt x="18300" y="30149"/>
                </a:lnTo>
                <a:lnTo>
                  <a:pt x="18884" y="28879"/>
                </a:lnTo>
                <a:lnTo>
                  <a:pt x="15100" y="31419"/>
                </a:lnTo>
                <a:lnTo>
                  <a:pt x="14097" y="33959"/>
                </a:lnTo>
                <a:lnTo>
                  <a:pt x="11861" y="35229"/>
                </a:lnTo>
                <a:lnTo>
                  <a:pt x="11201" y="35229"/>
                </a:lnTo>
                <a:lnTo>
                  <a:pt x="8661" y="36499"/>
                </a:lnTo>
                <a:lnTo>
                  <a:pt x="7556" y="37769"/>
                </a:lnTo>
                <a:lnTo>
                  <a:pt x="4394" y="41579"/>
                </a:lnTo>
                <a:lnTo>
                  <a:pt x="3454" y="45389"/>
                </a:lnTo>
                <a:lnTo>
                  <a:pt x="2451" y="49199"/>
                </a:lnTo>
                <a:lnTo>
                  <a:pt x="444" y="51739"/>
                </a:lnTo>
                <a:lnTo>
                  <a:pt x="114" y="56819"/>
                </a:lnTo>
                <a:lnTo>
                  <a:pt x="0" y="63169"/>
                </a:lnTo>
                <a:lnTo>
                  <a:pt x="114" y="61899"/>
                </a:lnTo>
                <a:lnTo>
                  <a:pt x="749" y="63169"/>
                </a:lnTo>
                <a:lnTo>
                  <a:pt x="914" y="64439"/>
                </a:lnTo>
                <a:lnTo>
                  <a:pt x="1384" y="65709"/>
                </a:lnTo>
                <a:lnTo>
                  <a:pt x="3352" y="65709"/>
                </a:lnTo>
                <a:lnTo>
                  <a:pt x="3492" y="66979"/>
                </a:lnTo>
                <a:lnTo>
                  <a:pt x="1955" y="66979"/>
                </a:lnTo>
                <a:lnTo>
                  <a:pt x="1054" y="66979"/>
                </a:lnTo>
                <a:lnTo>
                  <a:pt x="279" y="66979"/>
                </a:lnTo>
                <a:lnTo>
                  <a:pt x="889" y="69519"/>
                </a:lnTo>
                <a:lnTo>
                  <a:pt x="1333" y="70789"/>
                </a:lnTo>
                <a:lnTo>
                  <a:pt x="2501" y="70789"/>
                </a:lnTo>
                <a:lnTo>
                  <a:pt x="2311" y="72390"/>
                </a:lnTo>
                <a:lnTo>
                  <a:pt x="1816" y="71551"/>
                </a:lnTo>
                <a:lnTo>
                  <a:pt x="2286" y="72580"/>
                </a:lnTo>
                <a:lnTo>
                  <a:pt x="1917" y="75869"/>
                </a:lnTo>
                <a:lnTo>
                  <a:pt x="7416" y="80949"/>
                </a:lnTo>
                <a:lnTo>
                  <a:pt x="7759" y="83489"/>
                </a:lnTo>
                <a:lnTo>
                  <a:pt x="8623" y="83489"/>
                </a:lnTo>
                <a:lnTo>
                  <a:pt x="9461" y="84759"/>
                </a:lnTo>
                <a:lnTo>
                  <a:pt x="10388" y="86029"/>
                </a:lnTo>
                <a:lnTo>
                  <a:pt x="9893" y="86029"/>
                </a:lnTo>
                <a:lnTo>
                  <a:pt x="11861" y="88569"/>
                </a:lnTo>
                <a:lnTo>
                  <a:pt x="12865" y="88569"/>
                </a:lnTo>
                <a:lnTo>
                  <a:pt x="16027" y="91109"/>
                </a:lnTo>
                <a:lnTo>
                  <a:pt x="15151" y="91109"/>
                </a:lnTo>
                <a:lnTo>
                  <a:pt x="16903" y="92379"/>
                </a:lnTo>
                <a:lnTo>
                  <a:pt x="18262" y="91109"/>
                </a:lnTo>
                <a:lnTo>
                  <a:pt x="19837" y="91109"/>
                </a:lnTo>
                <a:lnTo>
                  <a:pt x="19888" y="92379"/>
                </a:lnTo>
                <a:lnTo>
                  <a:pt x="22898" y="94919"/>
                </a:lnTo>
                <a:lnTo>
                  <a:pt x="25704" y="96189"/>
                </a:lnTo>
                <a:lnTo>
                  <a:pt x="29083" y="97459"/>
                </a:lnTo>
                <a:lnTo>
                  <a:pt x="29705" y="97459"/>
                </a:lnTo>
                <a:lnTo>
                  <a:pt x="33693" y="99999"/>
                </a:lnTo>
                <a:lnTo>
                  <a:pt x="33616" y="98818"/>
                </a:lnTo>
                <a:lnTo>
                  <a:pt x="36791" y="99999"/>
                </a:lnTo>
                <a:lnTo>
                  <a:pt x="39839" y="99999"/>
                </a:lnTo>
                <a:lnTo>
                  <a:pt x="41833" y="101269"/>
                </a:lnTo>
                <a:lnTo>
                  <a:pt x="42887" y="101269"/>
                </a:lnTo>
                <a:lnTo>
                  <a:pt x="44564" y="102539"/>
                </a:lnTo>
                <a:lnTo>
                  <a:pt x="47282" y="102539"/>
                </a:lnTo>
                <a:lnTo>
                  <a:pt x="48983" y="103809"/>
                </a:lnTo>
                <a:lnTo>
                  <a:pt x="48920" y="105079"/>
                </a:lnTo>
                <a:lnTo>
                  <a:pt x="49276" y="103809"/>
                </a:lnTo>
                <a:lnTo>
                  <a:pt x="50292" y="105079"/>
                </a:lnTo>
                <a:lnTo>
                  <a:pt x="50495" y="105079"/>
                </a:lnTo>
                <a:lnTo>
                  <a:pt x="52285" y="107264"/>
                </a:lnTo>
                <a:lnTo>
                  <a:pt x="52209" y="107619"/>
                </a:lnTo>
                <a:lnTo>
                  <a:pt x="51968" y="107619"/>
                </a:lnTo>
                <a:lnTo>
                  <a:pt x="53289" y="108889"/>
                </a:lnTo>
                <a:lnTo>
                  <a:pt x="55245" y="108889"/>
                </a:lnTo>
                <a:lnTo>
                  <a:pt x="53238" y="107137"/>
                </a:lnTo>
                <a:lnTo>
                  <a:pt x="54317" y="106349"/>
                </a:lnTo>
                <a:lnTo>
                  <a:pt x="55283" y="108889"/>
                </a:lnTo>
                <a:lnTo>
                  <a:pt x="55562" y="108889"/>
                </a:lnTo>
                <a:lnTo>
                  <a:pt x="56451" y="110159"/>
                </a:lnTo>
                <a:lnTo>
                  <a:pt x="56464" y="111429"/>
                </a:lnTo>
                <a:lnTo>
                  <a:pt x="57238" y="111429"/>
                </a:lnTo>
                <a:lnTo>
                  <a:pt x="57353" y="112699"/>
                </a:lnTo>
                <a:lnTo>
                  <a:pt x="57861" y="113309"/>
                </a:lnTo>
                <a:lnTo>
                  <a:pt x="57696" y="112699"/>
                </a:lnTo>
                <a:lnTo>
                  <a:pt x="58204" y="113741"/>
                </a:lnTo>
                <a:lnTo>
                  <a:pt x="58394" y="113969"/>
                </a:lnTo>
                <a:lnTo>
                  <a:pt x="58674" y="115239"/>
                </a:lnTo>
                <a:lnTo>
                  <a:pt x="59613" y="115239"/>
                </a:lnTo>
                <a:lnTo>
                  <a:pt x="59207" y="113969"/>
                </a:lnTo>
                <a:lnTo>
                  <a:pt x="58788" y="113969"/>
                </a:lnTo>
                <a:lnTo>
                  <a:pt x="58407" y="112699"/>
                </a:lnTo>
                <a:lnTo>
                  <a:pt x="59182" y="112699"/>
                </a:lnTo>
                <a:lnTo>
                  <a:pt x="59232" y="113309"/>
                </a:lnTo>
                <a:lnTo>
                  <a:pt x="59055" y="113245"/>
                </a:lnTo>
                <a:lnTo>
                  <a:pt x="59207" y="113499"/>
                </a:lnTo>
                <a:lnTo>
                  <a:pt x="59309" y="113969"/>
                </a:lnTo>
                <a:lnTo>
                  <a:pt x="60731" y="113969"/>
                </a:lnTo>
                <a:lnTo>
                  <a:pt x="60617" y="115239"/>
                </a:lnTo>
                <a:lnTo>
                  <a:pt x="60566" y="117779"/>
                </a:lnTo>
                <a:lnTo>
                  <a:pt x="60058" y="119049"/>
                </a:lnTo>
                <a:lnTo>
                  <a:pt x="60921" y="121589"/>
                </a:lnTo>
                <a:lnTo>
                  <a:pt x="60528" y="124129"/>
                </a:lnTo>
                <a:lnTo>
                  <a:pt x="60858" y="125399"/>
                </a:lnTo>
                <a:lnTo>
                  <a:pt x="60731" y="126669"/>
                </a:lnTo>
                <a:lnTo>
                  <a:pt x="60032" y="126669"/>
                </a:lnTo>
                <a:lnTo>
                  <a:pt x="58089" y="129209"/>
                </a:lnTo>
                <a:lnTo>
                  <a:pt x="58293" y="129209"/>
                </a:lnTo>
                <a:lnTo>
                  <a:pt x="57746" y="129641"/>
                </a:lnTo>
                <a:lnTo>
                  <a:pt x="57746" y="133019"/>
                </a:lnTo>
                <a:lnTo>
                  <a:pt x="55905" y="133235"/>
                </a:lnTo>
                <a:lnTo>
                  <a:pt x="56197" y="133019"/>
                </a:lnTo>
                <a:lnTo>
                  <a:pt x="57746" y="133019"/>
                </a:lnTo>
                <a:lnTo>
                  <a:pt x="57746" y="129641"/>
                </a:lnTo>
                <a:lnTo>
                  <a:pt x="56908" y="130276"/>
                </a:lnTo>
                <a:lnTo>
                  <a:pt x="58623" y="127939"/>
                </a:lnTo>
                <a:lnTo>
                  <a:pt x="56794" y="130276"/>
                </a:lnTo>
                <a:lnTo>
                  <a:pt x="56756" y="130479"/>
                </a:lnTo>
                <a:lnTo>
                  <a:pt x="56781" y="130276"/>
                </a:lnTo>
                <a:lnTo>
                  <a:pt x="56896" y="129209"/>
                </a:lnTo>
                <a:lnTo>
                  <a:pt x="52565" y="130479"/>
                </a:lnTo>
                <a:lnTo>
                  <a:pt x="50304" y="133858"/>
                </a:lnTo>
                <a:lnTo>
                  <a:pt x="50114" y="133883"/>
                </a:lnTo>
                <a:lnTo>
                  <a:pt x="50114" y="153250"/>
                </a:lnTo>
                <a:lnTo>
                  <a:pt x="49987" y="153339"/>
                </a:lnTo>
                <a:lnTo>
                  <a:pt x="50114" y="153250"/>
                </a:lnTo>
                <a:lnTo>
                  <a:pt x="50114" y="133883"/>
                </a:lnTo>
                <a:lnTo>
                  <a:pt x="46456" y="134289"/>
                </a:lnTo>
                <a:lnTo>
                  <a:pt x="43129" y="134289"/>
                </a:lnTo>
                <a:lnTo>
                  <a:pt x="43129" y="154279"/>
                </a:lnTo>
                <a:lnTo>
                  <a:pt x="42557" y="154609"/>
                </a:lnTo>
                <a:lnTo>
                  <a:pt x="41884" y="154330"/>
                </a:lnTo>
                <a:lnTo>
                  <a:pt x="43129" y="154279"/>
                </a:lnTo>
                <a:lnTo>
                  <a:pt x="43129" y="134289"/>
                </a:lnTo>
                <a:lnTo>
                  <a:pt x="36385" y="134289"/>
                </a:lnTo>
                <a:lnTo>
                  <a:pt x="34086" y="133959"/>
                </a:lnTo>
                <a:lnTo>
                  <a:pt x="34086" y="154406"/>
                </a:lnTo>
                <a:lnTo>
                  <a:pt x="33629" y="154609"/>
                </a:lnTo>
                <a:lnTo>
                  <a:pt x="31229" y="154609"/>
                </a:lnTo>
                <a:lnTo>
                  <a:pt x="30657" y="154089"/>
                </a:lnTo>
                <a:lnTo>
                  <a:pt x="34086" y="154406"/>
                </a:lnTo>
                <a:lnTo>
                  <a:pt x="34086" y="133959"/>
                </a:lnTo>
                <a:lnTo>
                  <a:pt x="23558" y="129209"/>
                </a:lnTo>
                <a:lnTo>
                  <a:pt x="20967" y="129209"/>
                </a:lnTo>
                <a:lnTo>
                  <a:pt x="20383" y="129209"/>
                </a:lnTo>
                <a:lnTo>
                  <a:pt x="19164" y="128651"/>
                </a:lnTo>
                <a:lnTo>
                  <a:pt x="18821" y="127939"/>
                </a:lnTo>
                <a:lnTo>
                  <a:pt x="18021" y="127939"/>
                </a:lnTo>
                <a:lnTo>
                  <a:pt x="17043" y="130479"/>
                </a:lnTo>
                <a:lnTo>
                  <a:pt x="14986" y="133019"/>
                </a:lnTo>
                <a:lnTo>
                  <a:pt x="15036" y="135559"/>
                </a:lnTo>
                <a:lnTo>
                  <a:pt x="15608" y="135559"/>
                </a:lnTo>
                <a:lnTo>
                  <a:pt x="15163" y="136829"/>
                </a:lnTo>
                <a:lnTo>
                  <a:pt x="14757" y="139369"/>
                </a:lnTo>
                <a:lnTo>
                  <a:pt x="14287" y="140639"/>
                </a:lnTo>
                <a:lnTo>
                  <a:pt x="13931" y="140639"/>
                </a:lnTo>
                <a:lnTo>
                  <a:pt x="13677" y="143179"/>
                </a:lnTo>
                <a:lnTo>
                  <a:pt x="12776" y="145719"/>
                </a:lnTo>
                <a:lnTo>
                  <a:pt x="12420" y="143179"/>
                </a:lnTo>
                <a:lnTo>
                  <a:pt x="11442" y="146989"/>
                </a:lnTo>
                <a:lnTo>
                  <a:pt x="11341" y="149529"/>
                </a:lnTo>
                <a:lnTo>
                  <a:pt x="11430" y="150799"/>
                </a:lnTo>
                <a:lnTo>
                  <a:pt x="11772" y="149529"/>
                </a:lnTo>
                <a:lnTo>
                  <a:pt x="11925" y="149529"/>
                </a:lnTo>
                <a:lnTo>
                  <a:pt x="12319" y="148259"/>
                </a:lnTo>
                <a:lnTo>
                  <a:pt x="12661" y="148259"/>
                </a:lnTo>
                <a:lnTo>
                  <a:pt x="12496" y="149529"/>
                </a:lnTo>
                <a:lnTo>
                  <a:pt x="14046" y="149529"/>
                </a:lnTo>
                <a:lnTo>
                  <a:pt x="15455" y="149999"/>
                </a:lnTo>
                <a:lnTo>
                  <a:pt x="16090" y="150291"/>
                </a:lnTo>
                <a:lnTo>
                  <a:pt x="17157" y="150685"/>
                </a:lnTo>
                <a:lnTo>
                  <a:pt x="19761" y="151752"/>
                </a:lnTo>
                <a:lnTo>
                  <a:pt x="19608" y="152069"/>
                </a:lnTo>
                <a:lnTo>
                  <a:pt x="20713" y="152069"/>
                </a:lnTo>
                <a:lnTo>
                  <a:pt x="21526" y="152247"/>
                </a:lnTo>
                <a:lnTo>
                  <a:pt x="22009" y="153339"/>
                </a:lnTo>
                <a:lnTo>
                  <a:pt x="25069" y="153339"/>
                </a:lnTo>
                <a:lnTo>
                  <a:pt x="25171" y="153136"/>
                </a:lnTo>
                <a:lnTo>
                  <a:pt x="26708" y="153517"/>
                </a:lnTo>
                <a:lnTo>
                  <a:pt x="25908" y="154609"/>
                </a:lnTo>
                <a:lnTo>
                  <a:pt x="27393" y="153682"/>
                </a:lnTo>
                <a:lnTo>
                  <a:pt x="28079" y="153847"/>
                </a:lnTo>
                <a:lnTo>
                  <a:pt x="28295" y="154609"/>
                </a:lnTo>
                <a:lnTo>
                  <a:pt x="27559" y="154609"/>
                </a:lnTo>
                <a:lnTo>
                  <a:pt x="28816" y="155879"/>
                </a:lnTo>
                <a:lnTo>
                  <a:pt x="28778" y="154609"/>
                </a:lnTo>
                <a:lnTo>
                  <a:pt x="29857" y="154609"/>
                </a:lnTo>
                <a:lnTo>
                  <a:pt x="29972" y="155879"/>
                </a:lnTo>
                <a:lnTo>
                  <a:pt x="35369" y="155879"/>
                </a:lnTo>
                <a:lnTo>
                  <a:pt x="37820" y="154609"/>
                </a:lnTo>
                <a:lnTo>
                  <a:pt x="39509" y="155879"/>
                </a:lnTo>
                <a:lnTo>
                  <a:pt x="40487" y="155879"/>
                </a:lnTo>
                <a:lnTo>
                  <a:pt x="41186" y="154609"/>
                </a:lnTo>
                <a:lnTo>
                  <a:pt x="42164" y="155359"/>
                </a:lnTo>
                <a:lnTo>
                  <a:pt x="41732" y="155359"/>
                </a:lnTo>
                <a:lnTo>
                  <a:pt x="41960" y="155473"/>
                </a:lnTo>
                <a:lnTo>
                  <a:pt x="42291" y="155460"/>
                </a:lnTo>
                <a:lnTo>
                  <a:pt x="42862" y="155879"/>
                </a:lnTo>
                <a:lnTo>
                  <a:pt x="44030" y="155346"/>
                </a:lnTo>
                <a:lnTo>
                  <a:pt x="45631" y="154609"/>
                </a:lnTo>
                <a:lnTo>
                  <a:pt x="45758" y="154940"/>
                </a:lnTo>
                <a:lnTo>
                  <a:pt x="46202" y="154609"/>
                </a:lnTo>
                <a:lnTo>
                  <a:pt x="46304" y="154800"/>
                </a:lnTo>
                <a:lnTo>
                  <a:pt x="46443" y="154724"/>
                </a:lnTo>
                <a:lnTo>
                  <a:pt x="46380" y="154940"/>
                </a:lnTo>
                <a:lnTo>
                  <a:pt x="46443" y="155079"/>
                </a:lnTo>
                <a:lnTo>
                  <a:pt x="46634" y="154609"/>
                </a:lnTo>
                <a:lnTo>
                  <a:pt x="46456" y="155092"/>
                </a:lnTo>
                <a:lnTo>
                  <a:pt x="46850" y="155879"/>
                </a:lnTo>
                <a:lnTo>
                  <a:pt x="48044" y="154724"/>
                </a:lnTo>
                <a:lnTo>
                  <a:pt x="49466" y="155879"/>
                </a:lnTo>
                <a:lnTo>
                  <a:pt x="50177" y="154609"/>
                </a:lnTo>
                <a:lnTo>
                  <a:pt x="51320" y="154609"/>
                </a:lnTo>
                <a:lnTo>
                  <a:pt x="50253" y="154914"/>
                </a:lnTo>
                <a:lnTo>
                  <a:pt x="51587" y="154889"/>
                </a:lnTo>
                <a:lnTo>
                  <a:pt x="51536" y="155028"/>
                </a:lnTo>
                <a:lnTo>
                  <a:pt x="52311" y="154660"/>
                </a:lnTo>
                <a:lnTo>
                  <a:pt x="53606" y="154609"/>
                </a:lnTo>
                <a:lnTo>
                  <a:pt x="53467" y="153339"/>
                </a:lnTo>
                <a:lnTo>
                  <a:pt x="53911" y="153339"/>
                </a:lnTo>
                <a:lnTo>
                  <a:pt x="52933" y="152742"/>
                </a:lnTo>
                <a:lnTo>
                  <a:pt x="54140" y="152527"/>
                </a:lnTo>
                <a:lnTo>
                  <a:pt x="54356" y="152463"/>
                </a:lnTo>
                <a:lnTo>
                  <a:pt x="53911" y="153339"/>
                </a:lnTo>
                <a:lnTo>
                  <a:pt x="56210" y="153339"/>
                </a:lnTo>
                <a:lnTo>
                  <a:pt x="58153" y="152069"/>
                </a:lnTo>
                <a:lnTo>
                  <a:pt x="58801" y="150952"/>
                </a:lnTo>
                <a:lnTo>
                  <a:pt x="60248" y="150456"/>
                </a:lnTo>
                <a:lnTo>
                  <a:pt x="59918" y="150799"/>
                </a:lnTo>
                <a:lnTo>
                  <a:pt x="58978" y="152069"/>
                </a:lnTo>
                <a:lnTo>
                  <a:pt x="58153" y="152069"/>
                </a:lnTo>
                <a:lnTo>
                  <a:pt x="58115" y="153339"/>
                </a:lnTo>
                <a:lnTo>
                  <a:pt x="62077" y="152069"/>
                </a:lnTo>
                <a:lnTo>
                  <a:pt x="64020" y="150799"/>
                </a:lnTo>
                <a:lnTo>
                  <a:pt x="65951" y="149529"/>
                </a:lnTo>
                <a:lnTo>
                  <a:pt x="67144" y="148259"/>
                </a:lnTo>
                <a:lnTo>
                  <a:pt x="67348" y="149529"/>
                </a:lnTo>
                <a:lnTo>
                  <a:pt x="67995" y="149529"/>
                </a:lnTo>
                <a:lnTo>
                  <a:pt x="68313" y="148259"/>
                </a:lnTo>
                <a:lnTo>
                  <a:pt x="70675" y="148259"/>
                </a:lnTo>
                <a:lnTo>
                  <a:pt x="71818" y="145719"/>
                </a:lnTo>
                <a:lnTo>
                  <a:pt x="73926" y="144449"/>
                </a:lnTo>
                <a:lnTo>
                  <a:pt x="73799" y="144449"/>
                </a:lnTo>
                <a:lnTo>
                  <a:pt x="73393" y="144449"/>
                </a:lnTo>
                <a:lnTo>
                  <a:pt x="72885" y="144449"/>
                </a:lnTo>
                <a:lnTo>
                  <a:pt x="70129" y="145288"/>
                </a:lnTo>
                <a:lnTo>
                  <a:pt x="73342" y="142582"/>
                </a:lnTo>
                <a:lnTo>
                  <a:pt x="73202" y="143179"/>
                </a:lnTo>
                <a:lnTo>
                  <a:pt x="73533" y="143179"/>
                </a:lnTo>
                <a:lnTo>
                  <a:pt x="73393" y="144449"/>
                </a:lnTo>
                <a:lnTo>
                  <a:pt x="73799" y="143179"/>
                </a:lnTo>
                <a:lnTo>
                  <a:pt x="74218" y="143179"/>
                </a:lnTo>
                <a:lnTo>
                  <a:pt x="73799" y="144449"/>
                </a:lnTo>
                <a:lnTo>
                  <a:pt x="74764" y="143179"/>
                </a:lnTo>
                <a:lnTo>
                  <a:pt x="75399" y="143179"/>
                </a:lnTo>
                <a:lnTo>
                  <a:pt x="76454" y="141909"/>
                </a:lnTo>
                <a:lnTo>
                  <a:pt x="77000" y="141909"/>
                </a:lnTo>
                <a:lnTo>
                  <a:pt x="77063" y="141782"/>
                </a:lnTo>
                <a:lnTo>
                  <a:pt x="77216" y="141770"/>
                </a:lnTo>
                <a:lnTo>
                  <a:pt x="77089" y="141719"/>
                </a:lnTo>
                <a:lnTo>
                  <a:pt x="78232" y="139369"/>
                </a:lnTo>
                <a:lnTo>
                  <a:pt x="77800" y="140639"/>
                </a:lnTo>
                <a:lnTo>
                  <a:pt x="78790" y="140639"/>
                </a:lnTo>
                <a:lnTo>
                  <a:pt x="79781" y="139369"/>
                </a:lnTo>
                <a:lnTo>
                  <a:pt x="79286" y="139369"/>
                </a:lnTo>
                <a:lnTo>
                  <a:pt x="79616" y="138099"/>
                </a:lnTo>
                <a:lnTo>
                  <a:pt x="80200" y="138087"/>
                </a:lnTo>
                <a:lnTo>
                  <a:pt x="80581" y="136829"/>
                </a:lnTo>
                <a:lnTo>
                  <a:pt x="82626" y="134289"/>
                </a:lnTo>
                <a:lnTo>
                  <a:pt x="81445" y="135559"/>
                </a:lnTo>
                <a:lnTo>
                  <a:pt x="81711" y="134150"/>
                </a:lnTo>
                <a:lnTo>
                  <a:pt x="81813" y="133972"/>
                </a:lnTo>
                <a:lnTo>
                  <a:pt x="82029" y="133019"/>
                </a:lnTo>
                <a:lnTo>
                  <a:pt x="80962" y="133019"/>
                </a:lnTo>
                <a:lnTo>
                  <a:pt x="81584" y="131749"/>
                </a:lnTo>
                <a:lnTo>
                  <a:pt x="82372" y="131749"/>
                </a:lnTo>
                <a:lnTo>
                  <a:pt x="84531" y="129209"/>
                </a:lnTo>
                <a:lnTo>
                  <a:pt x="84899" y="125399"/>
                </a:lnTo>
                <a:lnTo>
                  <a:pt x="85115" y="125399"/>
                </a:lnTo>
                <a:lnTo>
                  <a:pt x="85293" y="124129"/>
                </a:lnTo>
                <a:lnTo>
                  <a:pt x="85559" y="121589"/>
                </a:lnTo>
                <a:lnTo>
                  <a:pt x="85128" y="120319"/>
                </a:lnTo>
                <a:lnTo>
                  <a:pt x="85547" y="119049"/>
                </a:lnTo>
                <a:lnTo>
                  <a:pt x="85788" y="119049"/>
                </a:lnTo>
                <a:lnTo>
                  <a:pt x="85585" y="117779"/>
                </a:lnTo>
                <a:lnTo>
                  <a:pt x="85369" y="117779"/>
                </a:lnTo>
                <a:lnTo>
                  <a:pt x="85521" y="115239"/>
                </a:lnTo>
                <a:lnTo>
                  <a:pt x="85902" y="116179"/>
                </a:lnTo>
                <a:lnTo>
                  <a:pt x="85813" y="115239"/>
                </a:lnTo>
                <a:lnTo>
                  <a:pt x="85940" y="115976"/>
                </a:lnTo>
                <a:lnTo>
                  <a:pt x="85953" y="115239"/>
                </a:lnTo>
                <a:lnTo>
                  <a:pt x="86271" y="115239"/>
                </a:lnTo>
                <a:close/>
              </a:path>
              <a:path w="209550" h="156844">
                <a:moveTo>
                  <a:pt x="86563" y="118287"/>
                </a:moveTo>
                <a:lnTo>
                  <a:pt x="86436" y="117259"/>
                </a:lnTo>
                <a:lnTo>
                  <a:pt x="86334" y="118249"/>
                </a:lnTo>
                <a:lnTo>
                  <a:pt x="86563" y="118287"/>
                </a:lnTo>
                <a:close/>
              </a:path>
              <a:path w="209550" h="156844">
                <a:moveTo>
                  <a:pt x="100558" y="17272"/>
                </a:moveTo>
                <a:lnTo>
                  <a:pt x="100533" y="17005"/>
                </a:lnTo>
                <a:lnTo>
                  <a:pt x="100368" y="16573"/>
                </a:lnTo>
                <a:lnTo>
                  <a:pt x="100266" y="18897"/>
                </a:lnTo>
                <a:lnTo>
                  <a:pt x="100558" y="17272"/>
                </a:lnTo>
                <a:close/>
              </a:path>
              <a:path w="209550" h="156844">
                <a:moveTo>
                  <a:pt x="101600" y="18961"/>
                </a:moveTo>
                <a:lnTo>
                  <a:pt x="101396" y="19240"/>
                </a:lnTo>
                <a:lnTo>
                  <a:pt x="100634" y="17272"/>
                </a:lnTo>
                <a:lnTo>
                  <a:pt x="101307" y="21780"/>
                </a:lnTo>
                <a:lnTo>
                  <a:pt x="101574" y="19240"/>
                </a:lnTo>
                <a:lnTo>
                  <a:pt x="101600" y="18961"/>
                </a:lnTo>
                <a:close/>
              </a:path>
              <a:path w="209550" h="156844">
                <a:moveTo>
                  <a:pt x="101638" y="18669"/>
                </a:moveTo>
                <a:lnTo>
                  <a:pt x="101600" y="18961"/>
                </a:lnTo>
                <a:lnTo>
                  <a:pt x="101638" y="18669"/>
                </a:lnTo>
                <a:close/>
              </a:path>
              <a:path w="209550" h="156844">
                <a:moveTo>
                  <a:pt x="171526" y="17157"/>
                </a:moveTo>
                <a:lnTo>
                  <a:pt x="171411" y="16700"/>
                </a:lnTo>
                <a:lnTo>
                  <a:pt x="171437" y="16967"/>
                </a:lnTo>
                <a:lnTo>
                  <a:pt x="171526" y="17233"/>
                </a:lnTo>
                <a:close/>
              </a:path>
              <a:path w="209550" h="156844">
                <a:moveTo>
                  <a:pt x="172720" y="49771"/>
                </a:moveTo>
                <a:lnTo>
                  <a:pt x="172593" y="49644"/>
                </a:lnTo>
                <a:lnTo>
                  <a:pt x="172275" y="49542"/>
                </a:lnTo>
                <a:lnTo>
                  <a:pt x="172529" y="49707"/>
                </a:lnTo>
                <a:lnTo>
                  <a:pt x="172720" y="49771"/>
                </a:lnTo>
                <a:close/>
              </a:path>
              <a:path w="209550" h="156844">
                <a:moveTo>
                  <a:pt x="177088" y="520"/>
                </a:moveTo>
                <a:lnTo>
                  <a:pt x="176860" y="482"/>
                </a:lnTo>
                <a:lnTo>
                  <a:pt x="176644" y="469"/>
                </a:lnTo>
                <a:lnTo>
                  <a:pt x="176517" y="533"/>
                </a:lnTo>
                <a:lnTo>
                  <a:pt x="176733" y="533"/>
                </a:lnTo>
                <a:lnTo>
                  <a:pt x="176898" y="520"/>
                </a:lnTo>
                <a:lnTo>
                  <a:pt x="177088" y="520"/>
                </a:lnTo>
                <a:close/>
              </a:path>
              <a:path w="209550" h="156844">
                <a:moveTo>
                  <a:pt x="186829" y="0"/>
                </a:moveTo>
                <a:lnTo>
                  <a:pt x="186423" y="101"/>
                </a:lnTo>
                <a:lnTo>
                  <a:pt x="186105" y="177"/>
                </a:lnTo>
                <a:lnTo>
                  <a:pt x="186639" y="165"/>
                </a:lnTo>
                <a:lnTo>
                  <a:pt x="186804" y="76"/>
                </a:lnTo>
                <a:close/>
              </a:path>
              <a:path w="209550" h="156844">
                <a:moveTo>
                  <a:pt x="186905" y="126631"/>
                </a:moveTo>
                <a:lnTo>
                  <a:pt x="186855" y="126352"/>
                </a:lnTo>
                <a:lnTo>
                  <a:pt x="186702" y="126453"/>
                </a:lnTo>
                <a:lnTo>
                  <a:pt x="186905" y="126631"/>
                </a:lnTo>
                <a:close/>
              </a:path>
              <a:path w="209550" h="156844">
                <a:moveTo>
                  <a:pt x="201079" y="48806"/>
                </a:moveTo>
                <a:lnTo>
                  <a:pt x="201066" y="48577"/>
                </a:lnTo>
                <a:lnTo>
                  <a:pt x="201041" y="49174"/>
                </a:lnTo>
                <a:lnTo>
                  <a:pt x="201079" y="49009"/>
                </a:lnTo>
                <a:lnTo>
                  <a:pt x="201079" y="48806"/>
                </a:lnTo>
                <a:close/>
              </a:path>
              <a:path w="209550" h="156844">
                <a:moveTo>
                  <a:pt x="201117" y="47053"/>
                </a:moveTo>
                <a:lnTo>
                  <a:pt x="200875" y="46977"/>
                </a:lnTo>
                <a:lnTo>
                  <a:pt x="201028" y="47840"/>
                </a:lnTo>
                <a:lnTo>
                  <a:pt x="201066" y="48577"/>
                </a:lnTo>
                <a:lnTo>
                  <a:pt x="201117" y="47053"/>
                </a:lnTo>
                <a:close/>
              </a:path>
              <a:path w="209550" h="156844">
                <a:moveTo>
                  <a:pt x="203238" y="59474"/>
                </a:moveTo>
                <a:lnTo>
                  <a:pt x="203098" y="59563"/>
                </a:lnTo>
                <a:lnTo>
                  <a:pt x="203238" y="59474"/>
                </a:lnTo>
                <a:close/>
              </a:path>
              <a:path w="209550" h="156844">
                <a:moveTo>
                  <a:pt x="204863" y="74091"/>
                </a:moveTo>
                <a:lnTo>
                  <a:pt x="204470" y="73291"/>
                </a:lnTo>
                <a:lnTo>
                  <a:pt x="204520" y="73748"/>
                </a:lnTo>
                <a:lnTo>
                  <a:pt x="204863" y="74091"/>
                </a:lnTo>
                <a:close/>
              </a:path>
              <a:path w="209550" h="156844">
                <a:moveTo>
                  <a:pt x="206756" y="92290"/>
                </a:moveTo>
                <a:lnTo>
                  <a:pt x="206730" y="91859"/>
                </a:lnTo>
                <a:lnTo>
                  <a:pt x="206108" y="91782"/>
                </a:lnTo>
                <a:lnTo>
                  <a:pt x="205816" y="91643"/>
                </a:lnTo>
                <a:lnTo>
                  <a:pt x="206095" y="91859"/>
                </a:lnTo>
                <a:lnTo>
                  <a:pt x="206248" y="92163"/>
                </a:lnTo>
                <a:lnTo>
                  <a:pt x="206349" y="92544"/>
                </a:lnTo>
                <a:lnTo>
                  <a:pt x="206590" y="92456"/>
                </a:lnTo>
                <a:lnTo>
                  <a:pt x="206756" y="92290"/>
                </a:lnTo>
                <a:close/>
              </a:path>
              <a:path w="209550" h="156844">
                <a:moveTo>
                  <a:pt x="208648" y="124040"/>
                </a:moveTo>
                <a:lnTo>
                  <a:pt x="194589" y="711"/>
                </a:lnTo>
                <a:lnTo>
                  <a:pt x="172948" y="3175"/>
                </a:lnTo>
                <a:lnTo>
                  <a:pt x="178447" y="51498"/>
                </a:lnTo>
                <a:lnTo>
                  <a:pt x="129362" y="57111"/>
                </a:lnTo>
                <a:lnTo>
                  <a:pt x="123850" y="8763"/>
                </a:lnTo>
                <a:lnTo>
                  <a:pt x="101968" y="11290"/>
                </a:lnTo>
                <a:lnTo>
                  <a:pt x="116039" y="134620"/>
                </a:lnTo>
                <a:lnTo>
                  <a:pt x="137947" y="132105"/>
                </a:lnTo>
                <a:lnTo>
                  <a:pt x="131584" y="76530"/>
                </a:lnTo>
                <a:lnTo>
                  <a:pt x="180682" y="70942"/>
                </a:lnTo>
                <a:lnTo>
                  <a:pt x="187020" y="126504"/>
                </a:lnTo>
                <a:lnTo>
                  <a:pt x="208648" y="124040"/>
                </a:lnTo>
                <a:close/>
              </a:path>
              <a:path w="209550" h="156844">
                <a:moveTo>
                  <a:pt x="209245" y="123101"/>
                </a:moveTo>
                <a:lnTo>
                  <a:pt x="209219" y="122961"/>
                </a:lnTo>
                <a:lnTo>
                  <a:pt x="209156" y="122758"/>
                </a:lnTo>
                <a:lnTo>
                  <a:pt x="209105" y="122567"/>
                </a:lnTo>
                <a:lnTo>
                  <a:pt x="209245" y="1231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6" name="bg object 96"/>
          <p:cNvSpPr/>
          <p:nvPr/>
        </p:nvSpPr>
        <p:spPr>
          <a:xfrm>
            <a:off x="2609050" y="1512620"/>
            <a:ext cx="239395" cy="138430"/>
          </a:xfrm>
          <a:custGeom>
            <a:avLst/>
            <a:gdLst/>
            <a:ahLst/>
            <a:cxnLst/>
            <a:rect l="l" t="t" r="r" b="b"/>
            <a:pathLst>
              <a:path w="239394" h="138430">
                <a:moveTo>
                  <a:pt x="3429" y="44450"/>
                </a:moveTo>
                <a:lnTo>
                  <a:pt x="3238" y="43180"/>
                </a:lnTo>
                <a:lnTo>
                  <a:pt x="3340" y="44450"/>
                </a:lnTo>
                <a:close/>
              </a:path>
              <a:path w="239394" h="138430">
                <a:moveTo>
                  <a:pt x="5410" y="58420"/>
                </a:moveTo>
                <a:lnTo>
                  <a:pt x="5041" y="57150"/>
                </a:lnTo>
                <a:lnTo>
                  <a:pt x="5245" y="58420"/>
                </a:lnTo>
                <a:lnTo>
                  <a:pt x="5410" y="58420"/>
                </a:lnTo>
                <a:close/>
              </a:path>
              <a:path w="239394" h="138430">
                <a:moveTo>
                  <a:pt x="12090" y="15240"/>
                </a:moveTo>
                <a:lnTo>
                  <a:pt x="11963" y="14693"/>
                </a:lnTo>
                <a:lnTo>
                  <a:pt x="11671" y="15240"/>
                </a:lnTo>
                <a:lnTo>
                  <a:pt x="12090" y="15240"/>
                </a:lnTo>
                <a:close/>
              </a:path>
              <a:path w="239394" h="138430">
                <a:moveTo>
                  <a:pt x="12496" y="123113"/>
                </a:moveTo>
                <a:lnTo>
                  <a:pt x="12446" y="122250"/>
                </a:lnTo>
                <a:lnTo>
                  <a:pt x="12103" y="121297"/>
                </a:lnTo>
                <a:lnTo>
                  <a:pt x="12496" y="123113"/>
                </a:lnTo>
                <a:close/>
              </a:path>
              <a:path w="239394" h="138430">
                <a:moveTo>
                  <a:pt x="14808" y="100330"/>
                </a:moveTo>
                <a:lnTo>
                  <a:pt x="14592" y="99060"/>
                </a:lnTo>
                <a:lnTo>
                  <a:pt x="14452" y="99060"/>
                </a:lnTo>
                <a:lnTo>
                  <a:pt x="14808" y="100330"/>
                </a:lnTo>
                <a:close/>
              </a:path>
              <a:path w="239394" h="138430">
                <a:moveTo>
                  <a:pt x="14846" y="95529"/>
                </a:moveTo>
                <a:lnTo>
                  <a:pt x="14808" y="95250"/>
                </a:lnTo>
                <a:lnTo>
                  <a:pt x="14846" y="95529"/>
                </a:lnTo>
                <a:close/>
              </a:path>
              <a:path w="239394" h="138430">
                <a:moveTo>
                  <a:pt x="14922" y="99060"/>
                </a:moveTo>
                <a:lnTo>
                  <a:pt x="14376" y="97790"/>
                </a:lnTo>
                <a:lnTo>
                  <a:pt x="14592" y="99060"/>
                </a:lnTo>
                <a:lnTo>
                  <a:pt x="14922" y="99060"/>
                </a:lnTo>
                <a:close/>
              </a:path>
              <a:path w="239394" h="138430">
                <a:moveTo>
                  <a:pt x="15252" y="96520"/>
                </a:moveTo>
                <a:lnTo>
                  <a:pt x="14846" y="95529"/>
                </a:lnTo>
                <a:lnTo>
                  <a:pt x="14973" y="96520"/>
                </a:lnTo>
                <a:lnTo>
                  <a:pt x="15252" y="96520"/>
                </a:lnTo>
                <a:close/>
              </a:path>
              <a:path w="239394" h="138430">
                <a:moveTo>
                  <a:pt x="17551" y="120916"/>
                </a:moveTo>
                <a:lnTo>
                  <a:pt x="17513" y="120650"/>
                </a:lnTo>
                <a:lnTo>
                  <a:pt x="17551" y="120916"/>
                </a:lnTo>
                <a:close/>
              </a:path>
              <a:path w="239394" h="138430">
                <a:moveTo>
                  <a:pt x="17957" y="121920"/>
                </a:moveTo>
                <a:lnTo>
                  <a:pt x="17551" y="120916"/>
                </a:lnTo>
                <a:lnTo>
                  <a:pt x="17716" y="121920"/>
                </a:lnTo>
                <a:lnTo>
                  <a:pt x="17957" y="121920"/>
                </a:lnTo>
                <a:close/>
              </a:path>
              <a:path w="239394" h="138430">
                <a:moveTo>
                  <a:pt x="18630" y="129717"/>
                </a:moveTo>
                <a:lnTo>
                  <a:pt x="18618" y="129489"/>
                </a:lnTo>
                <a:lnTo>
                  <a:pt x="18580" y="129273"/>
                </a:lnTo>
                <a:lnTo>
                  <a:pt x="18491" y="129133"/>
                </a:lnTo>
                <a:lnTo>
                  <a:pt x="18630" y="129717"/>
                </a:lnTo>
                <a:close/>
              </a:path>
              <a:path w="239394" h="138430">
                <a:moveTo>
                  <a:pt x="18656" y="130810"/>
                </a:moveTo>
                <a:close/>
              </a:path>
              <a:path w="239394" h="138430">
                <a:moveTo>
                  <a:pt x="26377" y="14528"/>
                </a:moveTo>
                <a:lnTo>
                  <a:pt x="26225" y="13970"/>
                </a:lnTo>
                <a:lnTo>
                  <a:pt x="25844" y="13373"/>
                </a:lnTo>
                <a:lnTo>
                  <a:pt x="26085" y="13970"/>
                </a:lnTo>
                <a:lnTo>
                  <a:pt x="26377" y="14528"/>
                </a:lnTo>
                <a:close/>
              </a:path>
              <a:path w="239394" h="138430">
                <a:moveTo>
                  <a:pt x="27470" y="19050"/>
                </a:moveTo>
                <a:lnTo>
                  <a:pt x="27025" y="15240"/>
                </a:lnTo>
                <a:lnTo>
                  <a:pt x="26936" y="14528"/>
                </a:lnTo>
                <a:lnTo>
                  <a:pt x="26822" y="13830"/>
                </a:lnTo>
                <a:lnTo>
                  <a:pt x="26365" y="12700"/>
                </a:lnTo>
                <a:lnTo>
                  <a:pt x="26517" y="13970"/>
                </a:lnTo>
                <a:lnTo>
                  <a:pt x="26809" y="13970"/>
                </a:lnTo>
                <a:lnTo>
                  <a:pt x="26733" y="15240"/>
                </a:lnTo>
                <a:lnTo>
                  <a:pt x="26377" y="14528"/>
                </a:lnTo>
                <a:lnTo>
                  <a:pt x="26885" y="16510"/>
                </a:lnTo>
                <a:lnTo>
                  <a:pt x="27470" y="19050"/>
                </a:lnTo>
                <a:close/>
              </a:path>
              <a:path w="239394" h="138430">
                <a:moveTo>
                  <a:pt x="28054" y="21742"/>
                </a:moveTo>
                <a:lnTo>
                  <a:pt x="27622" y="20929"/>
                </a:lnTo>
                <a:lnTo>
                  <a:pt x="27711" y="22034"/>
                </a:lnTo>
                <a:lnTo>
                  <a:pt x="27559" y="23139"/>
                </a:lnTo>
                <a:lnTo>
                  <a:pt x="27711" y="23685"/>
                </a:lnTo>
                <a:lnTo>
                  <a:pt x="28003" y="23126"/>
                </a:lnTo>
                <a:lnTo>
                  <a:pt x="28054" y="21742"/>
                </a:lnTo>
                <a:close/>
              </a:path>
              <a:path w="239394" h="138430">
                <a:moveTo>
                  <a:pt x="28625" y="37553"/>
                </a:moveTo>
                <a:lnTo>
                  <a:pt x="28257" y="36830"/>
                </a:lnTo>
                <a:lnTo>
                  <a:pt x="28409" y="37973"/>
                </a:lnTo>
                <a:lnTo>
                  <a:pt x="28625" y="37553"/>
                </a:lnTo>
                <a:close/>
              </a:path>
              <a:path w="239394" h="138430">
                <a:moveTo>
                  <a:pt x="28765" y="33134"/>
                </a:moveTo>
                <a:close/>
              </a:path>
              <a:path w="239394" h="138430">
                <a:moveTo>
                  <a:pt x="29210" y="38100"/>
                </a:moveTo>
                <a:lnTo>
                  <a:pt x="28994" y="36830"/>
                </a:lnTo>
                <a:lnTo>
                  <a:pt x="28625" y="37553"/>
                </a:lnTo>
                <a:lnTo>
                  <a:pt x="28917" y="38100"/>
                </a:lnTo>
                <a:lnTo>
                  <a:pt x="29210" y="38100"/>
                </a:lnTo>
                <a:close/>
              </a:path>
              <a:path w="239394" h="138430">
                <a:moveTo>
                  <a:pt x="29692" y="34290"/>
                </a:moveTo>
                <a:lnTo>
                  <a:pt x="28765" y="33134"/>
                </a:lnTo>
                <a:lnTo>
                  <a:pt x="29057" y="35560"/>
                </a:lnTo>
                <a:lnTo>
                  <a:pt x="29692" y="34290"/>
                </a:lnTo>
                <a:close/>
              </a:path>
              <a:path w="239394" h="138430">
                <a:moveTo>
                  <a:pt x="31127" y="58305"/>
                </a:moveTo>
                <a:lnTo>
                  <a:pt x="31115" y="58166"/>
                </a:lnTo>
                <a:lnTo>
                  <a:pt x="30797" y="57912"/>
                </a:lnTo>
                <a:lnTo>
                  <a:pt x="31127" y="58305"/>
                </a:lnTo>
                <a:close/>
              </a:path>
              <a:path w="239394" h="138430">
                <a:moveTo>
                  <a:pt x="31699" y="50800"/>
                </a:moveTo>
                <a:lnTo>
                  <a:pt x="30391" y="48260"/>
                </a:lnTo>
                <a:lnTo>
                  <a:pt x="30162" y="45720"/>
                </a:lnTo>
                <a:lnTo>
                  <a:pt x="30378" y="45720"/>
                </a:lnTo>
                <a:lnTo>
                  <a:pt x="29438" y="43180"/>
                </a:lnTo>
                <a:lnTo>
                  <a:pt x="28778" y="40640"/>
                </a:lnTo>
                <a:lnTo>
                  <a:pt x="28435" y="38100"/>
                </a:lnTo>
                <a:lnTo>
                  <a:pt x="28409" y="37973"/>
                </a:lnTo>
                <a:lnTo>
                  <a:pt x="28346" y="38100"/>
                </a:lnTo>
                <a:lnTo>
                  <a:pt x="27901" y="35560"/>
                </a:lnTo>
                <a:lnTo>
                  <a:pt x="28117" y="35560"/>
                </a:lnTo>
                <a:lnTo>
                  <a:pt x="28155" y="34290"/>
                </a:lnTo>
                <a:lnTo>
                  <a:pt x="28181" y="33020"/>
                </a:lnTo>
                <a:lnTo>
                  <a:pt x="28676" y="33020"/>
                </a:lnTo>
                <a:lnTo>
                  <a:pt x="28676" y="31750"/>
                </a:lnTo>
                <a:lnTo>
                  <a:pt x="29032" y="31750"/>
                </a:lnTo>
                <a:lnTo>
                  <a:pt x="28689" y="29210"/>
                </a:lnTo>
                <a:lnTo>
                  <a:pt x="28511" y="27940"/>
                </a:lnTo>
                <a:lnTo>
                  <a:pt x="27660" y="27940"/>
                </a:lnTo>
                <a:lnTo>
                  <a:pt x="27279" y="24130"/>
                </a:lnTo>
                <a:lnTo>
                  <a:pt x="27076" y="24130"/>
                </a:lnTo>
                <a:lnTo>
                  <a:pt x="25984" y="22860"/>
                </a:lnTo>
                <a:lnTo>
                  <a:pt x="27343" y="22860"/>
                </a:lnTo>
                <a:lnTo>
                  <a:pt x="26479" y="20320"/>
                </a:lnTo>
                <a:lnTo>
                  <a:pt x="27266" y="20320"/>
                </a:lnTo>
                <a:lnTo>
                  <a:pt x="26898" y="19050"/>
                </a:lnTo>
                <a:lnTo>
                  <a:pt x="25882" y="15240"/>
                </a:lnTo>
                <a:lnTo>
                  <a:pt x="25438" y="12700"/>
                </a:lnTo>
                <a:lnTo>
                  <a:pt x="25844" y="13373"/>
                </a:lnTo>
                <a:lnTo>
                  <a:pt x="25590" y="12700"/>
                </a:lnTo>
                <a:lnTo>
                  <a:pt x="25273" y="10160"/>
                </a:lnTo>
                <a:lnTo>
                  <a:pt x="22529" y="10160"/>
                </a:lnTo>
                <a:lnTo>
                  <a:pt x="22821" y="8890"/>
                </a:lnTo>
                <a:lnTo>
                  <a:pt x="15379" y="10160"/>
                </a:lnTo>
                <a:lnTo>
                  <a:pt x="13246" y="8890"/>
                </a:lnTo>
                <a:lnTo>
                  <a:pt x="9766" y="10160"/>
                </a:lnTo>
                <a:lnTo>
                  <a:pt x="0" y="10160"/>
                </a:lnTo>
                <a:lnTo>
                  <a:pt x="266" y="15240"/>
                </a:lnTo>
                <a:lnTo>
                  <a:pt x="381" y="16510"/>
                </a:lnTo>
                <a:lnTo>
                  <a:pt x="584" y="17780"/>
                </a:lnTo>
                <a:lnTo>
                  <a:pt x="1651" y="15240"/>
                </a:lnTo>
                <a:lnTo>
                  <a:pt x="800" y="19050"/>
                </a:lnTo>
                <a:lnTo>
                  <a:pt x="2095" y="19050"/>
                </a:lnTo>
                <a:lnTo>
                  <a:pt x="2324" y="20320"/>
                </a:lnTo>
                <a:lnTo>
                  <a:pt x="1943" y="24130"/>
                </a:lnTo>
                <a:lnTo>
                  <a:pt x="1663" y="25400"/>
                </a:lnTo>
                <a:lnTo>
                  <a:pt x="1511" y="24130"/>
                </a:lnTo>
                <a:lnTo>
                  <a:pt x="1231" y="24130"/>
                </a:lnTo>
                <a:lnTo>
                  <a:pt x="1447" y="26670"/>
                </a:lnTo>
                <a:lnTo>
                  <a:pt x="800" y="25400"/>
                </a:lnTo>
                <a:lnTo>
                  <a:pt x="660" y="26670"/>
                </a:lnTo>
                <a:lnTo>
                  <a:pt x="1092" y="26670"/>
                </a:lnTo>
                <a:lnTo>
                  <a:pt x="1397" y="27711"/>
                </a:lnTo>
                <a:lnTo>
                  <a:pt x="1460" y="29210"/>
                </a:lnTo>
                <a:lnTo>
                  <a:pt x="1816" y="26670"/>
                </a:lnTo>
                <a:lnTo>
                  <a:pt x="2984" y="30480"/>
                </a:lnTo>
                <a:lnTo>
                  <a:pt x="1092" y="30480"/>
                </a:lnTo>
                <a:lnTo>
                  <a:pt x="2260" y="34290"/>
                </a:lnTo>
                <a:lnTo>
                  <a:pt x="1701" y="33020"/>
                </a:lnTo>
                <a:lnTo>
                  <a:pt x="2171" y="35560"/>
                </a:lnTo>
                <a:lnTo>
                  <a:pt x="2552" y="40640"/>
                </a:lnTo>
                <a:lnTo>
                  <a:pt x="3860" y="43180"/>
                </a:lnTo>
                <a:lnTo>
                  <a:pt x="3429" y="44450"/>
                </a:lnTo>
                <a:lnTo>
                  <a:pt x="3441" y="45720"/>
                </a:lnTo>
                <a:lnTo>
                  <a:pt x="3632" y="48260"/>
                </a:lnTo>
                <a:lnTo>
                  <a:pt x="5626" y="53340"/>
                </a:lnTo>
                <a:lnTo>
                  <a:pt x="5410" y="58420"/>
                </a:lnTo>
                <a:lnTo>
                  <a:pt x="5842" y="58420"/>
                </a:lnTo>
                <a:lnTo>
                  <a:pt x="5651" y="59690"/>
                </a:lnTo>
                <a:lnTo>
                  <a:pt x="5308" y="59690"/>
                </a:lnTo>
                <a:lnTo>
                  <a:pt x="6159" y="62230"/>
                </a:lnTo>
                <a:lnTo>
                  <a:pt x="6108" y="63500"/>
                </a:lnTo>
                <a:lnTo>
                  <a:pt x="5626" y="63500"/>
                </a:lnTo>
                <a:lnTo>
                  <a:pt x="5740" y="67310"/>
                </a:lnTo>
                <a:lnTo>
                  <a:pt x="7353" y="69850"/>
                </a:lnTo>
                <a:lnTo>
                  <a:pt x="8039" y="73660"/>
                </a:lnTo>
                <a:lnTo>
                  <a:pt x="7086" y="74930"/>
                </a:lnTo>
                <a:lnTo>
                  <a:pt x="7277" y="80010"/>
                </a:lnTo>
                <a:lnTo>
                  <a:pt x="7264" y="81280"/>
                </a:lnTo>
                <a:lnTo>
                  <a:pt x="7645" y="85090"/>
                </a:lnTo>
                <a:lnTo>
                  <a:pt x="9017" y="90170"/>
                </a:lnTo>
                <a:lnTo>
                  <a:pt x="9982" y="95250"/>
                </a:lnTo>
                <a:lnTo>
                  <a:pt x="9309" y="97790"/>
                </a:lnTo>
                <a:lnTo>
                  <a:pt x="10795" y="105410"/>
                </a:lnTo>
                <a:lnTo>
                  <a:pt x="10807" y="110490"/>
                </a:lnTo>
                <a:lnTo>
                  <a:pt x="11569" y="110490"/>
                </a:lnTo>
                <a:lnTo>
                  <a:pt x="11760" y="111760"/>
                </a:lnTo>
                <a:lnTo>
                  <a:pt x="11823" y="113296"/>
                </a:lnTo>
                <a:lnTo>
                  <a:pt x="12255" y="114300"/>
                </a:lnTo>
                <a:lnTo>
                  <a:pt x="17018" y="114300"/>
                </a:lnTo>
                <a:lnTo>
                  <a:pt x="16586" y="111760"/>
                </a:lnTo>
                <a:lnTo>
                  <a:pt x="17094" y="111760"/>
                </a:lnTo>
                <a:lnTo>
                  <a:pt x="16751" y="107950"/>
                </a:lnTo>
                <a:lnTo>
                  <a:pt x="15900" y="104140"/>
                </a:lnTo>
                <a:lnTo>
                  <a:pt x="15506" y="100330"/>
                </a:lnTo>
                <a:lnTo>
                  <a:pt x="15379" y="99060"/>
                </a:lnTo>
                <a:lnTo>
                  <a:pt x="15354" y="100330"/>
                </a:lnTo>
                <a:lnTo>
                  <a:pt x="14808" y="100330"/>
                </a:lnTo>
                <a:lnTo>
                  <a:pt x="14516" y="100330"/>
                </a:lnTo>
                <a:lnTo>
                  <a:pt x="14274" y="99060"/>
                </a:lnTo>
                <a:lnTo>
                  <a:pt x="14452" y="99060"/>
                </a:lnTo>
                <a:lnTo>
                  <a:pt x="14084" y="97790"/>
                </a:lnTo>
                <a:lnTo>
                  <a:pt x="13957" y="96520"/>
                </a:lnTo>
                <a:lnTo>
                  <a:pt x="14744" y="96520"/>
                </a:lnTo>
                <a:lnTo>
                  <a:pt x="15100" y="97790"/>
                </a:lnTo>
                <a:lnTo>
                  <a:pt x="14859" y="96520"/>
                </a:lnTo>
                <a:lnTo>
                  <a:pt x="14605" y="95250"/>
                </a:lnTo>
                <a:lnTo>
                  <a:pt x="14732" y="95250"/>
                </a:lnTo>
                <a:lnTo>
                  <a:pt x="15557" y="92710"/>
                </a:lnTo>
                <a:lnTo>
                  <a:pt x="14655" y="91440"/>
                </a:lnTo>
                <a:lnTo>
                  <a:pt x="14859" y="91440"/>
                </a:lnTo>
                <a:lnTo>
                  <a:pt x="13398" y="81280"/>
                </a:lnTo>
                <a:lnTo>
                  <a:pt x="12763" y="81280"/>
                </a:lnTo>
                <a:lnTo>
                  <a:pt x="12649" y="79844"/>
                </a:lnTo>
                <a:lnTo>
                  <a:pt x="12115" y="78740"/>
                </a:lnTo>
                <a:lnTo>
                  <a:pt x="12128" y="72390"/>
                </a:lnTo>
                <a:lnTo>
                  <a:pt x="11696" y="68580"/>
                </a:lnTo>
                <a:lnTo>
                  <a:pt x="11137" y="67310"/>
                </a:lnTo>
                <a:lnTo>
                  <a:pt x="11099" y="68580"/>
                </a:lnTo>
                <a:lnTo>
                  <a:pt x="10629" y="67310"/>
                </a:lnTo>
                <a:lnTo>
                  <a:pt x="11137" y="67310"/>
                </a:lnTo>
                <a:lnTo>
                  <a:pt x="10731" y="63500"/>
                </a:lnTo>
                <a:lnTo>
                  <a:pt x="11328" y="66040"/>
                </a:lnTo>
                <a:lnTo>
                  <a:pt x="10642" y="60960"/>
                </a:lnTo>
                <a:lnTo>
                  <a:pt x="9867" y="57150"/>
                </a:lnTo>
                <a:lnTo>
                  <a:pt x="9613" y="55880"/>
                </a:lnTo>
                <a:lnTo>
                  <a:pt x="9448" y="55880"/>
                </a:lnTo>
                <a:lnTo>
                  <a:pt x="9410" y="57150"/>
                </a:lnTo>
                <a:lnTo>
                  <a:pt x="9182" y="57150"/>
                </a:lnTo>
                <a:lnTo>
                  <a:pt x="8991" y="55880"/>
                </a:lnTo>
                <a:lnTo>
                  <a:pt x="9182" y="54610"/>
                </a:lnTo>
                <a:lnTo>
                  <a:pt x="9550" y="54610"/>
                </a:lnTo>
                <a:lnTo>
                  <a:pt x="8077" y="49530"/>
                </a:lnTo>
                <a:lnTo>
                  <a:pt x="9690" y="41910"/>
                </a:lnTo>
                <a:lnTo>
                  <a:pt x="8013" y="36830"/>
                </a:lnTo>
                <a:lnTo>
                  <a:pt x="7353" y="34290"/>
                </a:lnTo>
                <a:lnTo>
                  <a:pt x="7010" y="33134"/>
                </a:lnTo>
                <a:lnTo>
                  <a:pt x="6819" y="30480"/>
                </a:lnTo>
                <a:lnTo>
                  <a:pt x="7531" y="34290"/>
                </a:lnTo>
                <a:lnTo>
                  <a:pt x="7696" y="33020"/>
                </a:lnTo>
                <a:lnTo>
                  <a:pt x="6197" y="27940"/>
                </a:lnTo>
                <a:lnTo>
                  <a:pt x="6680" y="25400"/>
                </a:lnTo>
                <a:lnTo>
                  <a:pt x="6921" y="24130"/>
                </a:lnTo>
                <a:lnTo>
                  <a:pt x="5829" y="20320"/>
                </a:lnTo>
                <a:lnTo>
                  <a:pt x="6489" y="19050"/>
                </a:lnTo>
                <a:lnTo>
                  <a:pt x="6235" y="16510"/>
                </a:lnTo>
                <a:lnTo>
                  <a:pt x="6172" y="15824"/>
                </a:lnTo>
                <a:lnTo>
                  <a:pt x="8851" y="15240"/>
                </a:lnTo>
                <a:lnTo>
                  <a:pt x="10706" y="15240"/>
                </a:lnTo>
                <a:lnTo>
                  <a:pt x="11785" y="13970"/>
                </a:lnTo>
                <a:lnTo>
                  <a:pt x="11963" y="14693"/>
                </a:lnTo>
                <a:lnTo>
                  <a:pt x="12331" y="13970"/>
                </a:lnTo>
                <a:lnTo>
                  <a:pt x="20586" y="13970"/>
                </a:lnTo>
                <a:lnTo>
                  <a:pt x="22072" y="13525"/>
                </a:lnTo>
                <a:lnTo>
                  <a:pt x="22910" y="27711"/>
                </a:lnTo>
                <a:lnTo>
                  <a:pt x="23215" y="31750"/>
                </a:lnTo>
                <a:lnTo>
                  <a:pt x="25146" y="29210"/>
                </a:lnTo>
                <a:lnTo>
                  <a:pt x="24739" y="34290"/>
                </a:lnTo>
                <a:lnTo>
                  <a:pt x="23876" y="33020"/>
                </a:lnTo>
                <a:lnTo>
                  <a:pt x="25552" y="39370"/>
                </a:lnTo>
                <a:lnTo>
                  <a:pt x="25514" y="46990"/>
                </a:lnTo>
                <a:lnTo>
                  <a:pt x="26784" y="53340"/>
                </a:lnTo>
                <a:lnTo>
                  <a:pt x="30988" y="53340"/>
                </a:lnTo>
                <a:lnTo>
                  <a:pt x="31267" y="52070"/>
                </a:lnTo>
                <a:lnTo>
                  <a:pt x="31419" y="53340"/>
                </a:lnTo>
                <a:lnTo>
                  <a:pt x="31559" y="52070"/>
                </a:lnTo>
                <a:lnTo>
                  <a:pt x="31699" y="50800"/>
                </a:lnTo>
                <a:close/>
              </a:path>
              <a:path w="239394" h="138430">
                <a:moveTo>
                  <a:pt x="32689" y="102870"/>
                </a:moveTo>
                <a:lnTo>
                  <a:pt x="32448" y="104140"/>
                </a:lnTo>
                <a:lnTo>
                  <a:pt x="32270" y="102870"/>
                </a:lnTo>
                <a:lnTo>
                  <a:pt x="32245" y="105410"/>
                </a:lnTo>
                <a:lnTo>
                  <a:pt x="32473" y="104140"/>
                </a:lnTo>
                <a:lnTo>
                  <a:pt x="32689" y="102870"/>
                </a:lnTo>
                <a:close/>
              </a:path>
              <a:path w="239394" h="138430">
                <a:moveTo>
                  <a:pt x="34074" y="78955"/>
                </a:moveTo>
                <a:lnTo>
                  <a:pt x="33896" y="78752"/>
                </a:lnTo>
                <a:lnTo>
                  <a:pt x="33807" y="79362"/>
                </a:lnTo>
                <a:lnTo>
                  <a:pt x="34074" y="78955"/>
                </a:lnTo>
                <a:close/>
              </a:path>
              <a:path w="239394" h="138430">
                <a:moveTo>
                  <a:pt x="34201" y="78740"/>
                </a:moveTo>
                <a:close/>
              </a:path>
              <a:path w="239394" h="138430">
                <a:moveTo>
                  <a:pt x="35648" y="123190"/>
                </a:moveTo>
                <a:lnTo>
                  <a:pt x="35483" y="121920"/>
                </a:lnTo>
                <a:lnTo>
                  <a:pt x="35572" y="123190"/>
                </a:lnTo>
                <a:close/>
              </a:path>
              <a:path w="239394" h="138430">
                <a:moveTo>
                  <a:pt x="39154" y="74930"/>
                </a:moveTo>
                <a:lnTo>
                  <a:pt x="38633" y="74930"/>
                </a:lnTo>
                <a:lnTo>
                  <a:pt x="38989" y="75057"/>
                </a:lnTo>
                <a:lnTo>
                  <a:pt x="39154" y="74930"/>
                </a:lnTo>
                <a:close/>
              </a:path>
              <a:path w="239394" h="138430">
                <a:moveTo>
                  <a:pt x="40513" y="125730"/>
                </a:moveTo>
                <a:lnTo>
                  <a:pt x="40411" y="124460"/>
                </a:lnTo>
                <a:lnTo>
                  <a:pt x="40513" y="125730"/>
                </a:lnTo>
                <a:close/>
              </a:path>
              <a:path w="239394" h="138430">
                <a:moveTo>
                  <a:pt x="41313" y="135890"/>
                </a:moveTo>
                <a:lnTo>
                  <a:pt x="41236" y="134620"/>
                </a:lnTo>
                <a:lnTo>
                  <a:pt x="41084" y="132080"/>
                </a:lnTo>
                <a:lnTo>
                  <a:pt x="40970" y="129540"/>
                </a:lnTo>
                <a:lnTo>
                  <a:pt x="40906" y="127000"/>
                </a:lnTo>
                <a:lnTo>
                  <a:pt x="39966" y="124460"/>
                </a:lnTo>
                <a:lnTo>
                  <a:pt x="40398" y="124460"/>
                </a:lnTo>
                <a:lnTo>
                  <a:pt x="40284" y="120916"/>
                </a:lnTo>
                <a:lnTo>
                  <a:pt x="40259" y="118110"/>
                </a:lnTo>
                <a:lnTo>
                  <a:pt x="39903" y="118110"/>
                </a:lnTo>
                <a:lnTo>
                  <a:pt x="38671" y="114300"/>
                </a:lnTo>
                <a:lnTo>
                  <a:pt x="38061" y="111760"/>
                </a:lnTo>
                <a:lnTo>
                  <a:pt x="38709" y="113030"/>
                </a:lnTo>
                <a:lnTo>
                  <a:pt x="38214" y="111760"/>
                </a:lnTo>
                <a:lnTo>
                  <a:pt x="37706" y="110490"/>
                </a:lnTo>
                <a:lnTo>
                  <a:pt x="37490" y="110490"/>
                </a:lnTo>
                <a:lnTo>
                  <a:pt x="36969" y="107950"/>
                </a:lnTo>
                <a:lnTo>
                  <a:pt x="37325" y="107950"/>
                </a:lnTo>
                <a:lnTo>
                  <a:pt x="37401" y="106680"/>
                </a:lnTo>
                <a:lnTo>
                  <a:pt x="36576" y="106680"/>
                </a:lnTo>
                <a:lnTo>
                  <a:pt x="36601" y="104140"/>
                </a:lnTo>
                <a:lnTo>
                  <a:pt x="37109" y="105410"/>
                </a:lnTo>
                <a:lnTo>
                  <a:pt x="37007" y="104140"/>
                </a:lnTo>
                <a:lnTo>
                  <a:pt x="36893" y="102870"/>
                </a:lnTo>
                <a:lnTo>
                  <a:pt x="36715" y="102870"/>
                </a:lnTo>
                <a:lnTo>
                  <a:pt x="36118" y="101600"/>
                </a:lnTo>
                <a:lnTo>
                  <a:pt x="35725" y="100330"/>
                </a:lnTo>
                <a:lnTo>
                  <a:pt x="35801" y="97790"/>
                </a:lnTo>
                <a:lnTo>
                  <a:pt x="36322" y="97790"/>
                </a:lnTo>
                <a:lnTo>
                  <a:pt x="35953" y="96520"/>
                </a:lnTo>
                <a:lnTo>
                  <a:pt x="35369" y="96520"/>
                </a:lnTo>
                <a:lnTo>
                  <a:pt x="35382" y="95250"/>
                </a:lnTo>
                <a:lnTo>
                  <a:pt x="35572" y="93980"/>
                </a:lnTo>
                <a:lnTo>
                  <a:pt x="35839" y="95250"/>
                </a:lnTo>
                <a:lnTo>
                  <a:pt x="35839" y="93980"/>
                </a:lnTo>
                <a:lnTo>
                  <a:pt x="35852" y="92710"/>
                </a:lnTo>
                <a:lnTo>
                  <a:pt x="35852" y="91440"/>
                </a:lnTo>
                <a:lnTo>
                  <a:pt x="36182" y="91440"/>
                </a:lnTo>
                <a:lnTo>
                  <a:pt x="36017" y="88900"/>
                </a:lnTo>
                <a:lnTo>
                  <a:pt x="37007" y="91440"/>
                </a:lnTo>
                <a:lnTo>
                  <a:pt x="36372" y="88900"/>
                </a:lnTo>
                <a:lnTo>
                  <a:pt x="35153" y="86487"/>
                </a:lnTo>
                <a:lnTo>
                  <a:pt x="35560" y="91173"/>
                </a:lnTo>
                <a:lnTo>
                  <a:pt x="34518" y="90170"/>
                </a:lnTo>
                <a:lnTo>
                  <a:pt x="34683" y="88900"/>
                </a:lnTo>
                <a:lnTo>
                  <a:pt x="34848" y="87630"/>
                </a:lnTo>
                <a:lnTo>
                  <a:pt x="35115" y="87630"/>
                </a:lnTo>
                <a:lnTo>
                  <a:pt x="35090" y="85090"/>
                </a:lnTo>
                <a:lnTo>
                  <a:pt x="32219" y="85090"/>
                </a:lnTo>
                <a:lnTo>
                  <a:pt x="32219" y="88900"/>
                </a:lnTo>
                <a:lnTo>
                  <a:pt x="32054" y="87630"/>
                </a:lnTo>
                <a:lnTo>
                  <a:pt x="31965" y="90170"/>
                </a:lnTo>
                <a:lnTo>
                  <a:pt x="31750" y="87630"/>
                </a:lnTo>
                <a:lnTo>
                  <a:pt x="32054" y="87630"/>
                </a:lnTo>
                <a:lnTo>
                  <a:pt x="32181" y="87630"/>
                </a:lnTo>
                <a:lnTo>
                  <a:pt x="32219" y="88900"/>
                </a:lnTo>
                <a:lnTo>
                  <a:pt x="32219" y="85090"/>
                </a:lnTo>
                <a:lnTo>
                  <a:pt x="31407" y="85090"/>
                </a:lnTo>
                <a:lnTo>
                  <a:pt x="31191" y="85090"/>
                </a:lnTo>
                <a:lnTo>
                  <a:pt x="30949" y="85090"/>
                </a:lnTo>
                <a:lnTo>
                  <a:pt x="30530" y="85090"/>
                </a:lnTo>
                <a:lnTo>
                  <a:pt x="31483" y="90170"/>
                </a:lnTo>
                <a:lnTo>
                  <a:pt x="31673" y="96520"/>
                </a:lnTo>
                <a:lnTo>
                  <a:pt x="31788" y="101600"/>
                </a:lnTo>
                <a:lnTo>
                  <a:pt x="32651" y="102870"/>
                </a:lnTo>
                <a:lnTo>
                  <a:pt x="33045" y="104140"/>
                </a:lnTo>
                <a:lnTo>
                  <a:pt x="33210" y="105410"/>
                </a:lnTo>
                <a:lnTo>
                  <a:pt x="32575" y="105410"/>
                </a:lnTo>
                <a:lnTo>
                  <a:pt x="33502" y="107950"/>
                </a:lnTo>
                <a:lnTo>
                  <a:pt x="34632" y="113296"/>
                </a:lnTo>
                <a:lnTo>
                  <a:pt x="34747" y="115570"/>
                </a:lnTo>
                <a:lnTo>
                  <a:pt x="34556" y="118110"/>
                </a:lnTo>
                <a:lnTo>
                  <a:pt x="34290" y="116840"/>
                </a:lnTo>
                <a:lnTo>
                  <a:pt x="34340" y="120650"/>
                </a:lnTo>
                <a:lnTo>
                  <a:pt x="35953" y="120650"/>
                </a:lnTo>
                <a:lnTo>
                  <a:pt x="35648" y="123190"/>
                </a:lnTo>
                <a:lnTo>
                  <a:pt x="35648" y="124460"/>
                </a:lnTo>
                <a:lnTo>
                  <a:pt x="35737" y="125730"/>
                </a:lnTo>
                <a:lnTo>
                  <a:pt x="36385" y="130810"/>
                </a:lnTo>
                <a:lnTo>
                  <a:pt x="36487" y="132080"/>
                </a:lnTo>
                <a:lnTo>
                  <a:pt x="32664" y="132080"/>
                </a:lnTo>
                <a:lnTo>
                  <a:pt x="31902" y="133350"/>
                </a:lnTo>
                <a:lnTo>
                  <a:pt x="26682" y="132080"/>
                </a:lnTo>
                <a:lnTo>
                  <a:pt x="26441" y="133350"/>
                </a:lnTo>
                <a:lnTo>
                  <a:pt x="18834" y="133350"/>
                </a:lnTo>
                <a:lnTo>
                  <a:pt x="18834" y="135890"/>
                </a:lnTo>
                <a:lnTo>
                  <a:pt x="18592" y="135890"/>
                </a:lnTo>
                <a:lnTo>
                  <a:pt x="18834" y="135890"/>
                </a:lnTo>
                <a:lnTo>
                  <a:pt x="18834" y="133350"/>
                </a:lnTo>
                <a:lnTo>
                  <a:pt x="18300" y="133350"/>
                </a:lnTo>
                <a:lnTo>
                  <a:pt x="18973" y="132080"/>
                </a:lnTo>
                <a:lnTo>
                  <a:pt x="18643" y="130873"/>
                </a:lnTo>
                <a:lnTo>
                  <a:pt x="18465" y="132080"/>
                </a:lnTo>
                <a:lnTo>
                  <a:pt x="18262" y="132080"/>
                </a:lnTo>
                <a:lnTo>
                  <a:pt x="17703" y="129540"/>
                </a:lnTo>
                <a:lnTo>
                  <a:pt x="18097" y="125730"/>
                </a:lnTo>
                <a:lnTo>
                  <a:pt x="18427" y="125730"/>
                </a:lnTo>
                <a:lnTo>
                  <a:pt x="17221" y="120650"/>
                </a:lnTo>
                <a:lnTo>
                  <a:pt x="17449" y="120650"/>
                </a:lnTo>
                <a:lnTo>
                  <a:pt x="16941" y="119380"/>
                </a:lnTo>
                <a:lnTo>
                  <a:pt x="18618" y="121920"/>
                </a:lnTo>
                <a:lnTo>
                  <a:pt x="17678" y="119380"/>
                </a:lnTo>
                <a:lnTo>
                  <a:pt x="17259" y="118110"/>
                </a:lnTo>
                <a:lnTo>
                  <a:pt x="17119" y="118110"/>
                </a:lnTo>
                <a:lnTo>
                  <a:pt x="17335" y="117030"/>
                </a:lnTo>
                <a:lnTo>
                  <a:pt x="17246" y="115976"/>
                </a:lnTo>
                <a:lnTo>
                  <a:pt x="17195" y="115570"/>
                </a:lnTo>
                <a:lnTo>
                  <a:pt x="12827" y="115570"/>
                </a:lnTo>
                <a:lnTo>
                  <a:pt x="11912" y="115570"/>
                </a:lnTo>
                <a:lnTo>
                  <a:pt x="11125" y="115570"/>
                </a:lnTo>
                <a:lnTo>
                  <a:pt x="11645" y="118110"/>
                </a:lnTo>
                <a:lnTo>
                  <a:pt x="11836" y="120650"/>
                </a:lnTo>
                <a:lnTo>
                  <a:pt x="13030" y="120650"/>
                </a:lnTo>
                <a:lnTo>
                  <a:pt x="12496" y="123113"/>
                </a:lnTo>
                <a:lnTo>
                  <a:pt x="13017" y="125730"/>
                </a:lnTo>
                <a:lnTo>
                  <a:pt x="13817" y="130873"/>
                </a:lnTo>
                <a:lnTo>
                  <a:pt x="14071" y="132080"/>
                </a:lnTo>
                <a:lnTo>
                  <a:pt x="14249" y="134620"/>
                </a:lnTo>
                <a:lnTo>
                  <a:pt x="14198" y="135890"/>
                </a:lnTo>
                <a:lnTo>
                  <a:pt x="14008" y="137160"/>
                </a:lnTo>
                <a:lnTo>
                  <a:pt x="17030" y="138430"/>
                </a:lnTo>
                <a:lnTo>
                  <a:pt x="26123" y="138430"/>
                </a:lnTo>
                <a:lnTo>
                  <a:pt x="30340" y="137160"/>
                </a:lnTo>
                <a:lnTo>
                  <a:pt x="29527" y="138430"/>
                </a:lnTo>
                <a:lnTo>
                  <a:pt x="31915" y="138430"/>
                </a:lnTo>
                <a:lnTo>
                  <a:pt x="32334" y="135890"/>
                </a:lnTo>
                <a:lnTo>
                  <a:pt x="34531" y="135890"/>
                </a:lnTo>
                <a:lnTo>
                  <a:pt x="35293" y="137160"/>
                </a:lnTo>
                <a:lnTo>
                  <a:pt x="41313" y="135890"/>
                </a:lnTo>
                <a:close/>
              </a:path>
              <a:path w="239394" h="138430">
                <a:moveTo>
                  <a:pt x="41948" y="55156"/>
                </a:moveTo>
                <a:lnTo>
                  <a:pt x="41122" y="55156"/>
                </a:lnTo>
                <a:lnTo>
                  <a:pt x="41440" y="55245"/>
                </a:lnTo>
                <a:lnTo>
                  <a:pt x="41948" y="55156"/>
                </a:lnTo>
                <a:close/>
              </a:path>
              <a:path w="239394" h="138430">
                <a:moveTo>
                  <a:pt x="45313" y="53911"/>
                </a:moveTo>
                <a:lnTo>
                  <a:pt x="43954" y="54279"/>
                </a:lnTo>
                <a:lnTo>
                  <a:pt x="44411" y="54927"/>
                </a:lnTo>
                <a:lnTo>
                  <a:pt x="45224" y="54698"/>
                </a:lnTo>
                <a:lnTo>
                  <a:pt x="45313" y="53911"/>
                </a:lnTo>
                <a:close/>
              </a:path>
              <a:path w="239394" h="138430">
                <a:moveTo>
                  <a:pt x="50673" y="72390"/>
                </a:moveTo>
                <a:lnTo>
                  <a:pt x="47117" y="73660"/>
                </a:lnTo>
                <a:lnTo>
                  <a:pt x="50292" y="73660"/>
                </a:lnTo>
                <a:lnTo>
                  <a:pt x="50673" y="72390"/>
                </a:lnTo>
                <a:close/>
              </a:path>
              <a:path w="239394" h="138430">
                <a:moveTo>
                  <a:pt x="56857" y="53225"/>
                </a:moveTo>
                <a:lnTo>
                  <a:pt x="56299" y="53378"/>
                </a:lnTo>
                <a:lnTo>
                  <a:pt x="56489" y="53416"/>
                </a:lnTo>
                <a:lnTo>
                  <a:pt x="56667" y="53327"/>
                </a:lnTo>
                <a:lnTo>
                  <a:pt x="56807" y="53289"/>
                </a:lnTo>
                <a:close/>
              </a:path>
              <a:path w="239394" h="138430">
                <a:moveTo>
                  <a:pt x="57404" y="53289"/>
                </a:moveTo>
                <a:lnTo>
                  <a:pt x="56934" y="53251"/>
                </a:lnTo>
                <a:lnTo>
                  <a:pt x="57404" y="53289"/>
                </a:lnTo>
                <a:close/>
              </a:path>
              <a:path w="239394" h="138430">
                <a:moveTo>
                  <a:pt x="63779" y="73660"/>
                </a:moveTo>
                <a:lnTo>
                  <a:pt x="63525" y="73380"/>
                </a:lnTo>
                <a:lnTo>
                  <a:pt x="63030" y="73660"/>
                </a:lnTo>
                <a:lnTo>
                  <a:pt x="63779" y="73660"/>
                </a:lnTo>
                <a:close/>
              </a:path>
              <a:path w="239394" h="138430">
                <a:moveTo>
                  <a:pt x="64071" y="73075"/>
                </a:moveTo>
                <a:lnTo>
                  <a:pt x="62636" y="72390"/>
                </a:lnTo>
                <a:lnTo>
                  <a:pt x="63525" y="73380"/>
                </a:lnTo>
                <a:lnTo>
                  <a:pt x="64071" y="73075"/>
                </a:lnTo>
                <a:close/>
              </a:path>
              <a:path w="239394" h="138430">
                <a:moveTo>
                  <a:pt x="64693" y="72390"/>
                </a:moveTo>
                <a:lnTo>
                  <a:pt x="62674" y="71120"/>
                </a:lnTo>
                <a:lnTo>
                  <a:pt x="59118" y="72390"/>
                </a:lnTo>
                <a:lnTo>
                  <a:pt x="55232" y="72390"/>
                </a:lnTo>
                <a:lnTo>
                  <a:pt x="54483" y="73660"/>
                </a:lnTo>
                <a:lnTo>
                  <a:pt x="54813" y="73660"/>
                </a:lnTo>
                <a:lnTo>
                  <a:pt x="62725" y="73660"/>
                </a:lnTo>
                <a:lnTo>
                  <a:pt x="60350" y="72390"/>
                </a:lnTo>
                <a:lnTo>
                  <a:pt x="62636" y="72390"/>
                </a:lnTo>
                <a:lnTo>
                  <a:pt x="64693" y="72390"/>
                </a:lnTo>
                <a:close/>
              </a:path>
              <a:path w="239394" h="138430">
                <a:moveTo>
                  <a:pt x="65328" y="73660"/>
                </a:moveTo>
                <a:lnTo>
                  <a:pt x="65252" y="72390"/>
                </a:lnTo>
                <a:lnTo>
                  <a:pt x="64071" y="73075"/>
                </a:lnTo>
                <a:lnTo>
                  <a:pt x="65328" y="73660"/>
                </a:lnTo>
                <a:close/>
              </a:path>
              <a:path w="239394" h="138430">
                <a:moveTo>
                  <a:pt x="67030" y="74930"/>
                </a:moveTo>
                <a:lnTo>
                  <a:pt x="58369" y="74930"/>
                </a:lnTo>
                <a:lnTo>
                  <a:pt x="58369" y="76200"/>
                </a:lnTo>
                <a:lnTo>
                  <a:pt x="55524" y="77127"/>
                </a:lnTo>
                <a:lnTo>
                  <a:pt x="55803" y="76200"/>
                </a:lnTo>
                <a:lnTo>
                  <a:pt x="58369" y="76200"/>
                </a:lnTo>
                <a:lnTo>
                  <a:pt x="58369" y="74930"/>
                </a:lnTo>
                <a:lnTo>
                  <a:pt x="49911" y="74930"/>
                </a:lnTo>
                <a:lnTo>
                  <a:pt x="46215" y="74930"/>
                </a:lnTo>
                <a:lnTo>
                  <a:pt x="43281" y="74930"/>
                </a:lnTo>
                <a:lnTo>
                  <a:pt x="40652" y="74930"/>
                </a:lnTo>
                <a:lnTo>
                  <a:pt x="42265" y="76200"/>
                </a:lnTo>
                <a:lnTo>
                  <a:pt x="38989" y="75057"/>
                </a:lnTo>
                <a:lnTo>
                  <a:pt x="37388" y="76200"/>
                </a:lnTo>
                <a:lnTo>
                  <a:pt x="36931" y="74930"/>
                </a:lnTo>
                <a:lnTo>
                  <a:pt x="35204" y="75234"/>
                </a:lnTo>
                <a:lnTo>
                  <a:pt x="35204" y="80010"/>
                </a:lnTo>
                <a:lnTo>
                  <a:pt x="35001" y="80010"/>
                </a:lnTo>
                <a:lnTo>
                  <a:pt x="34912" y="79527"/>
                </a:lnTo>
                <a:lnTo>
                  <a:pt x="35166" y="79717"/>
                </a:lnTo>
                <a:lnTo>
                  <a:pt x="35204" y="80010"/>
                </a:lnTo>
                <a:lnTo>
                  <a:pt x="35204" y="75234"/>
                </a:lnTo>
                <a:lnTo>
                  <a:pt x="35013" y="75260"/>
                </a:lnTo>
                <a:lnTo>
                  <a:pt x="35013" y="77470"/>
                </a:lnTo>
                <a:lnTo>
                  <a:pt x="34201" y="78740"/>
                </a:lnTo>
                <a:lnTo>
                  <a:pt x="34150" y="78955"/>
                </a:lnTo>
                <a:lnTo>
                  <a:pt x="34493" y="81280"/>
                </a:lnTo>
                <a:lnTo>
                  <a:pt x="34086" y="80010"/>
                </a:lnTo>
                <a:lnTo>
                  <a:pt x="33705" y="80010"/>
                </a:lnTo>
                <a:lnTo>
                  <a:pt x="33807" y="79362"/>
                </a:lnTo>
                <a:lnTo>
                  <a:pt x="33388" y="80010"/>
                </a:lnTo>
                <a:lnTo>
                  <a:pt x="32473" y="80010"/>
                </a:lnTo>
                <a:lnTo>
                  <a:pt x="33896" y="78740"/>
                </a:lnTo>
                <a:lnTo>
                  <a:pt x="33858" y="77838"/>
                </a:lnTo>
                <a:lnTo>
                  <a:pt x="33997" y="77622"/>
                </a:lnTo>
                <a:lnTo>
                  <a:pt x="34086" y="77470"/>
                </a:lnTo>
                <a:lnTo>
                  <a:pt x="34099" y="77736"/>
                </a:lnTo>
                <a:lnTo>
                  <a:pt x="34188" y="78740"/>
                </a:lnTo>
                <a:lnTo>
                  <a:pt x="35013" y="77470"/>
                </a:lnTo>
                <a:lnTo>
                  <a:pt x="35013" y="75260"/>
                </a:lnTo>
                <a:lnTo>
                  <a:pt x="29540" y="76200"/>
                </a:lnTo>
                <a:lnTo>
                  <a:pt x="30391" y="81280"/>
                </a:lnTo>
                <a:lnTo>
                  <a:pt x="30861" y="82550"/>
                </a:lnTo>
                <a:lnTo>
                  <a:pt x="31026" y="83820"/>
                </a:lnTo>
                <a:lnTo>
                  <a:pt x="31216" y="83820"/>
                </a:lnTo>
                <a:lnTo>
                  <a:pt x="35090" y="83820"/>
                </a:lnTo>
                <a:lnTo>
                  <a:pt x="35344" y="83820"/>
                </a:lnTo>
                <a:lnTo>
                  <a:pt x="35229" y="82550"/>
                </a:lnTo>
                <a:lnTo>
                  <a:pt x="35090" y="82550"/>
                </a:lnTo>
                <a:lnTo>
                  <a:pt x="35115" y="81280"/>
                </a:lnTo>
                <a:lnTo>
                  <a:pt x="35356" y="80010"/>
                </a:lnTo>
                <a:lnTo>
                  <a:pt x="35331" y="79844"/>
                </a:lnTo>
                <a:lnTo>
                  <a:pt x="35560" y="80010"/>
                </a:lnTo>
                <a:lnTo>
                  <a:pt x="39128" y="80010"/>
                </a:lnTo>
                <a:lnTo>
                  <a:pt x="42608" y="78740"/>
                </a:lnTo>
                <a:lnTo>
                  <a:pt x="47396" y="78740"/>
                </a:lnTo>
                <a:lnTo>
                  <a:pt x="49466" y="77470"/>
                </a:lnTo>
                <a:lnTo>
                  <a:pt x="49796" y="77470"/>
                </a:lnTo>
                <a:lnTo>
                  <a:pt x="49504" y="78740"/>
                </a:lnTo>
                <a:lnTo>
                  <a:pt x="51473" y="77470"/>
                </a:lnTo>
                <a:lnTo>
                  <a:pt x="54470" y="77470"/>
                </a:lnTo>
                <a:lnTo>
                  <a:pt x="55422" y="77470"/>
                </a:lnTo>
                <a:lnTo>
                  <a:pt x="64452" y="77470"/>
                </a:lnTo>
                <a:lnTo>
                  <a:pt x="67030" y="74930"/>
                </a:lnTo>
                <a:close/>
              </a:path>
              <a:path w="239394" h="138430">
                <a:moveTo>
                  <a:pt x="67957" y="70904"/>
                </a:moveTo>
                <a:lnTo>
                  <a:pt x="65074" y="71272"/>
                </a:lnTo>
                <a:lnTo>
                  <a:pt x="65443" y="71399"/>
                </a:lnTo>
                <a:lnTo>
                  <a:pt x="65697" y="71564"/>
                </a:lnTo>
                <a:lnTo>
                  <a:pt x="65887" y="71742"/>
                </a:lnTo>
                <a:lnTo>
                  <a:pt x="65582" y="71323"/>
                </a:lnTo>
                <a:lnTo>
                  <a:pt x="67957" y="70904"/>
                </a:lnTo>
                <a:close/>
              </a:path>
              <a:path w="239394" h="138430">
                <a:moveTo>
                  <a:pt x="71539" y="13970"/>
                </a:moveTo>
                <a:lnTo>
                  <a:pt x="71399" y="12700"/>
                </a:lnTo>
                <a:lnTo>
                  <a:pt x="71183" y="12700"/>
                </a:lnTo>
                <a:lnTo>
                  <a:pt x="71539" y="13970"/>
                </a:lnTo>
                <a:close/>
              </a:path>
              <a:path w="239394" h="138430">
                <a:moveTo>
                  <a:pt x="72428" y="19050"/>
                </a:moveTo>
                <a:lnTo>
                  <a:pt x="72351" y="17780"/>
                </a:lnTo>
                <a:lnTo>
                  <a:pt x="72199" y="17780"/>
                </a:lnTo>
                <a:lnTo>
                  <a:pt x="72428" y="19050"/>
                </a:lnTo>
                <a:close/>
              </a:path>
              <a:path w="239394" h="138430">
                <a:moveTo>
                  <a:pt x="73406" y="50863"/>
                </a:moveTo>
                <a:lnTo>
                  <a:pt x="73279" y="50736"/>
                </a:lnTo>
                <a:lnTo>
                  <a:pt x="72961" y="50634"/>
                </a:lnTo>
                <a:lnTo>
                  <a:pt x="73215" y="50800"/>
                </a:lnTo>
                <a:lnTo>
                  <a:pt x="73406" y="50863"/>
                </a:lnTo>
                <a:close/>
              </a:path>
              <a:path w="239394" h="138430">
                <a:moveTo>
                  <a:pt x="73520" y="24130"/>
                </a:moveTo>
                <a:lnTo>
                  <a:pt x="73075" y="22860"/>
                </a:lnTo>
                <a:lnTo>
                  <a:pt x="72872" y="24130"/>
                </a:lnTo>
                <a:lnTo>
                  <a:pt x="73520" y="24130"/>
                </a:lnTo>
                <a:close/>
              </a:path>
              <a:path w="239394" h="138430">
                <a:moveTo>
                  <a:pt x="74650" y="28714"/>
                </a:moveTo>
                <a:lnTo>
                  <a:pt x="74625" y="28511"/>
                </a:lnTo>
                <a:lnTo>
                  <a:pt x="74625" y="29273"/>
                </a:lnTo>
                <a:lnTo>
                  <a:pt x="74650" y="28968"/>
                </a:lnTo>
                <a:lnTo>
                  <a:pt x="74650" y="28714"/>
                </a:lnTo>
                <a:close/>
              </a:path>
              <a:path w="239394" h="138430">
                <a:moveTo>
                  <a:pt x="76187" y="44450"/>
                </a:moveTo>
                <a:lnTo>
                  <a:pt x="75755" y="41910"/>
                </a:lnTo>
                <a:lnTo>
                  <a:pt x="75336" y="39522"/>
                </a:lnTo>
                <a:lnTo>
                  <a:pt x="74447" y="40640"/>
                </a:lnTo>
                <a:lnTo>
                  <a:pt x="75184" y="43180"/>
                </a:lnTo>
                <a:lnTo>
                  <a:pt x="75526" y="42138"/>
                </a:lnTo>
                <a:lnTo>
                  <a:pt x="76187" y="44450"/>
                </a:lnTo>
                <a:close/>
              </a:path>
              <a:path w="239394" h="138430">
                <a:moveTo>
                  <a:pt x="76847" y="15684"/>
                </a:moveTo>
                <a:lnTo>
                  <a:pt x="76796" y="15240"/>
                </a:lnTo>
                <a:lnTo>
                  <a:pt x="76644" y="15240"/>
                </a:lnTo>
                <a:lnTo>
                  <a:pt x="76847" y="15684"/>
                </a:lnTo>
                <a:close/>
              </a:path>
              <a:path w="239394" h="138430">
                <a:moveTo>
                  <a:pt x="77228" y="16510"/>
                </a:moveTo>
                <a:lnTo>
                  <a:pt x="76847" y="15684"/>
                </a:lnTo>
                <a:lnTo>
                  <a:pt x="76936" y="16510"/>
                </a:lnTo>
                <a:lnTo>
                  <a:pt x="77228" y="16510"/>
                </a:lnTo>
                <a:close/>
              </a:path>
              <a:path w="239394" h="138430">
                <a:moveTo>
                  <a:pt x="77965" y="21590"/>
                </a:moveTo>
                <a:lnTo>
                  <a:pt x="77762" y="21323"/>
                </a:lnTo>
                <a:lnTo>
                  <a:pt x="77825" y="21590"/>
                </a:lnTo>
                <a:lnTo>
                  <a:pt x="77965" y="21590"/>
                </a:lnTo>
                <a:close/>
              </a:path>
              <a:path w="239394" h="138430">
                <a:moveTo>
                  <a:pt x="78346" y="26670"/>
                </a:moveTo>
                <a:lnTo>
                  <a:pt x="78295" y="26809"/>
                </a:lnTo>
                <a:lnTo>
                  <a:pt x="78346" y="26670"/>
                </a:lnTo>
                <a:close/>
              </a:path>
              <a:path w="239394" h="138430">
                <a:moveTo>
                  <a:pt x="78638" y="27940"/>
                </a:moveTo>
                <a:lnTo>
                  <a:pt x="78511" y="26670"/>
                </a:lnTo>
                <a:lnTo>
                  <a:pt x="78359" y="26670"/>
                </a:lnTo>
                <a:lnTo>
                  <a:pt x="78524" y="27940"/>
                </a:lnTo>
                <a:close/>
              </a:path>
              <a:path w="239394" h="138430">
                <a:moveTo>
                  <a:pt x="78917" y="28562"/>
                </a:moveTo>
                <a:lnTo>
                  <a:pt x="78828" y="28016"/>
                </a:lnTo>
                <a:lnTo>
                  <a:pt x="78651" y="27432"/>
                </a:lnTo>
                <a:lnTo>
                  <a:pt x="78714" y="27774"/>
                </a:lnTo>
                <a:lnTo>
                  <a:pt x="78917" y="28562"/>
                </a:lnTo>
                <a:close/>
              </a:path>
              <a:path w="239394" h="138430">
                <a:moveTo>
                  <a:pt x="81229" y="46990"/>
                </a:moveTo>
                <a:lnTo>
                  <a:pt x="81013" y="46990"/>
                </a:lnTo>
                <a:lnTo>
                  <a:pt x="81178" y="47891"/>
                </a:lnTo>
                <a:lnTo>
                  <a:pt x="81229" y="46990"/>
                </a:lnTo>
                <a:close/>
              </a:path>
              <a:path w="239394" h="138430">
                <a:moveTo>
                  <a:pt x="81965" y="52070"/>
                </a:moveTo>
                <a:lnTo>
                  <a:pt x="81178" y="47891"/>
                </a:lnTo>
                <a:lnTo>
                  <a:pt x="81089" y="51663"/>
                </a:lnTo>
                <a:lnTo>
                  <a:pt x="81013" y="51244"/>
                </a:lnTo>
                <a:lnTo>
                  <a:pt x="80962" y="52070"/>
                </a:lnTo>
                <a:lnTo>
                  <a:pt x="80924" y="50800"/>
                </a:lnTo>
                <a:lnTo>
                  <a:pt x="80225" y="46990"/>
                </a:lnTo>
                <a:lnTo>
                  <a:pt x="81013" y="46990"/>
                </a:lnTo>
                <a:lnTo>
                  <a:pt x="79857" y="44450"/>
                </a:lnTo>
                <a:lnTo>
                  <a:pt x="79654" y="41275"/>
                </a:lnTo>
                <a:lnTo>
                  <a:pt x="79540" y="38100"/>
                </a:lnTo>
                <a:lnTo>
                  <a:pt x="80048" y="40640"/>
                </a:lnTo>
                <a:lnTo>
                  <a:pt x="80264" y="40640"/>
                </a:lnTo>
                <a:lnTo>
                  <a:pt x="79794" y="38100"/>
                </a:lnTo>
                <a:lnTo>
                  <a:pt x="79311" y="35560"/>
                </a:lnTo>
                <a:lnTo>
                  <a:pt x="79298" y="31750"/>
                </a:lnTo>
                <a:lnTo>
                  <a:pt x="79044" y="30480"/>
                </a:lnTo>
                <a:lnTo>
                  <a:pt x="78765" y="30480"/>
                </a:lnTo>
                <a:lnTo>
                  <a:pt x="78765" y="52070"/>
                </a:lnTo>
                <a:lnTo>
                  <a:pt x="78054" y="52070"/>
                </a:lnTo>
                <a:lnTo>
                  <a:pt x="78320" y="51663"/>
                </a:lnTo>
                <a:lnTo>
                  <a:pt x="78765" y="52070"/>
                </a:lnTo>
                <a:lnTo>
                  <a:pt x="78765" y="30480"/>
                </a:lnTo>
                <a:lnTo>
                  <a:pt x="76530" y="30480"/>
                </a:lnTo>
                <a:lnTo>
                  <a:pt x="76530" y="39370"/>
                </a:lnTo>
                <a:lnTo>
                  <a:pt x="76111" y="40309"/>
                </a:lnTo>
                <a:lnTo>
                  <a:pt x="75806" y="39522"/>
                </a:lnTo>
                <a:lnTo>
                  <a:pt x="75730" y="38100"/>
                </a:lnTo>
                <a:lnTo>
                  <a:pt x="76314" y="39370"/>
                </a:lnTo>
                <a:lnTo>
                  <a:pt x="76530" y="39370"/>
                </a:lnTo>
                <a:lnTo>
                  <a:pt x="76530" y="30480"/>
                </a:lnTo>
                <a:lnTo>
                  <a:pt x="75425" y="30480"/>
                </a:lnTo>
                <a:lnTo>
                  <a:pt x="75133" y="30480"/>
                </a:lnTo>
                <a:lnTo>
                  <a:pt x="74980" y="30480"/>
                </a:lnTo>
                <a:lnTo>
                  <a:pt x="75857" y="31750"/>
                </a:lnTo>
                <a:lnTo>
                  <a:pt x="74714" y="34290"/>
                </a:lnTo>
                <a:lnTo>
                  <a:pt x="75438" y="35560"/>
                </a:lnTo>
                <a:lnTo>
                  <a:pt x="75298" y="36830"/>
                </a:lnTo>
                <a:lnTo>
                  <a:pt x="74650" y="36830"/>
                </a:lnTo>
                <a:lnTo>
                  <a:pt x="75450" y="39370"/>
                </a:lnTo>
                <a:lnTo>
                  <a:pt x="75374" y="39522"/>
                </a:lnTo>
                <a:lnTo>
                  <a:pt x="76390" y="41910"/>
                </a:lnTo>
                <a:lnTo>
                  <a:pt x="76314" y="41275"/>
                </a:lnTo>
                <a:lnTo>
                  <a:pt x="77393" y="43180"/>
                </a:lnTo>
                <a:lnTo>
                  <a:pt x="77127" y="44450"/>
                </a:lnTo>
                <a:lnTo>
                  <a:pt x="76187" y="44450"/>
                </a:lnTo>
                <a:lnTo>
                  <a:pt x="75831" y="44450"/>
                </a:lnTo>
                <a:lnTo>
                  <a:pt x="75653" y="48260"/>
                </a:lnTo>
                <a:lnTo>
                  <a:pt x="76796" y="49530"/>
                </a:lnTo>
                <a:lnTo>
                  <a:pt x="77050" y="52070"/>
                </a:lnTo>
                <a:lnTo>
                  <a:pt x="70307" y="52070"/>
                </a:lnTo>
                <a:lnTo>
                  <a:pt x="70015" y="53340"/>
                </a:lnTo>
                <a:lnTo>
                  <a:pt x="68072" y="52070"/>
                </a:lnTo>
                <a:lnTo>
                  <a:pt x="64630" y="52070"/>
                </a:lnTo>
                <a:lnTo>
                  <a:pt x="64312" y="54610"/>
                </a:lnTo>
                <a:lnTo>
                  <a:pt x="61023" y="54610"/>
                </a:lnTo>
                <a:lnTo>
                  <a:pt x="61950" y="53340"/>
                </a:lnTo>
                <a:lnTo>
                  <a:pt x="59842" y="53340"/>
                </a:lnTo>
                <a:lnTo>
                  <a:pt x="57531" y="54610"/>
                </a:lnTo>
                <a:lnTo>
                  <a:pt x="52793" y="54610"/>
                </a:lnTo>
                <a:lnTo>
                  <a:pt x="53924" y="55880"/>
                </a:lnTo>
                <a:lnTo>
                  <a:pt x="50393" y="54610"/>
                </a:lnTo>
                <a:lnTo>
                  <a:pt x="44500" y="57150"/>
                </a:lnTo>
                <a:lnTo>
                  <a:pt x="41427" y="55880"/>
                </a:lnTo>
                <a:lnTo>
                  <a:pt x="34023" y="57150"/>
                </a:lnTo>
                <a:lnTo>
                  <a:pt x="32524" y="57150"/>
                </a:lnTo>
                <a:lnTo>
                  <a:pt x="32524" y="58420"/>
                </a:lnTo>
                <a:lnTo>
                  <a:pt x="31851" y="58420"/>
                </a:lnTo>
                <a:lnTo>
                  <a:pt x="31737" y="57315"/>
                </a:lnTo>
                <a:lnTo>
                  <a:pt x="31864" y="57492"/>
                </a:lnTo>
                <a:lnTo>
                  <a:pt x="32524" y="58420"/>
                </a:lnTo>
                <a:lnTo>
                  <a:pt x="32524" y="57150"/>
                </a:lnTo>
                <a:lnTo>
                  <a:pt x="31864" y="57150"/>
                </a:lnTo>
                <a:lnTo>
                  <a:pt x="31432" y="54991"/>
                </a:lnTo>
                <a:lnTo>
                  <a:pt x="31432" y="58420"/>
                </a:lnTo>
                <a:lnTo>
                  <a:pt x="31254" y="58420"/>
                </a:lnTo>
                <a:lnTo>
                  <a:pt x="31127" y="58305"/>
                </a:lnTo>
                <a:lnTo>
                  <a:pt x="30657" y="58420"/>
                </a:lnTo>
                <a:lnTo>
                  <a:pt x="30708" y="57912"/>
                </a:lnTo>
                <a:lnTo>
                  <a:pt x="30060" y="57315"/>
                </a:lnTo>
                <a:lnTo>
                  <a:pt x="30797" y="57912"/>
                </a:lnTo>
                <a:lnTo>
                  <a:pt x="31000" y="57150"/>
                </a:lnTo>
                <a:lnTo>
                  <a:pt x="31115" y="58166"/>
                </a:lnTo>
                <a:lnTo>
                  <a:pt x="31432" y="58420"/>
                </a:lnTo>
                <a:lnTo>
                  <a:pt x="31432" y="54991"/>
                </a:lnTo>
                <a:lnTo>
                  <a:pt x="31356" y="54610"/>
                </a:lnTo>
                <a:lnTo>
                  <a:pt x="27038" y="54610"/>
                </a:lnTo>
                <a:lnTo>
                  <a:pt x="26619" y="54610"/>
                </a:lnTo>
                <a:lnTo>
                  <a:pt x="26187" y="54610"/>
                </a:lnTo>
                <a:lnTo>
                  <a:pt x="27139" y="58420"/>
                </a:lnTo>
                <a:lnTo>
                  <a:pt x="27571" y="58420"/>
                </a:lnTo>
                <a:lnTo>
                  <a:pt x="27609" y="60960"/>
                </a:lnTo>
                <a:lnTo>
                  <a:pt x="30949" y="60960"/>
                </a:lnTo>
                <a:lnTo>
                  <a:pt x="30391" y="62230"/>
                </a:lnTo>
                <a:lnTo>
                  <a:pt x="32537" y="62230"/>
                </a:lnTo>
                <a:lnTo>
                  <a:pt x="34671" y="60960"/>
                </a:lnTo>
                <a:lnTo>
                  <a:pt x="41046" y="60960"/>
                </a:lnTo>
                <a:lnTo>
                  <a:pt x="43383" y="59690"/>
                </a:lnTo>
                <a:lnTo>
                  <a:pt x="45516" y="59690"/>
                </a:lnTo>
                <a:lnTo>
                  <a:pt x="45872" y="59334"/>
                </a:lnTo>
                <a:lnTo>
                  <a:pt x="47028" y="59372"/>
                </a:lnTo>
                <a:lnTo>
                  <a:pt x="46545" y="59207"/>
                </a:lnTo>
                <a:lnTo>
                  <a:pt x="46062" y="59156"/>
                </a:lnTo>
                <a:lnTo>
                  <a:pt x="46812" y="58420"/>
                </a:lnTo>
                <a:lnTo>
                  <a:pt x="50063" y="59690"/>
                </a:lnTo>
                <a:lnTo>
                  <a:pt x="50393" y="58420"/>
                </a:lnTo>
                <a:lnTo>
                  <a:pt x="50317" y="59690"/>
                </a:lnTo>
                <a:lnTo>
                  <a:pt x="55092" y="58420"/>
                </a:lnTo>
                <a:lnTo>
                  <a:pt x="61201" y="58420"/>
                </a:lnTo>
                <a:lnTo>
                  <a:pt x="60807" y="57150"/>
                </a:lnTo>
                <a:lnTo>
                  <a:pt x="64452" y="58420"/>
                </a:lnTo>
                <a:lnTo>
                  <a:pt x="67741" y="55880"/>
                </a:lnTo>
                <a:lnTo>
                  <a:pt x="69875" y="57150"/>
                </a:lnTo>
                <a:lnTo>
                  <a:pt x="81622" y="54610"/>
                </a:lnTo>
                <a:lnTo>
                  <a:pt x="81394" y="53340"/>
                </a:lnTo>
                <a:lnTo>
                  <a:pt x="81153" y="52070"/>
                </a:lnTo>
                <a:lnTo>
                  <a:pt x="81965" y="52070"/>
                </a:lnTo>
                <a:close/>
              </a:path>
              <a:path w="239394" h="138430">
                <a:moveTo>
                  <a:pt x="84455" y="79844"/>
                </a:moveTo>
                <a:lnTo>
                  <a:pt x="84378" y="80010"/>
                </a:lnTo>
                <a:lnTo>
                  <a:pt x="84455" y="79844"/>
                </a:lnTo>
                <a:close/>
              </a:path>
              <a:path w="239394" h="138430">
                <a:moveTo>
                  <a:pt x="85801" y="82550"/>
                </a:moveTo>
                <a:lnTo>
                  <a:pt x="85140" y="83769"/>
                </a:lnTo>
                <a:lnTo>
                  <a:pt x="85801" y="82550"/>
                </a:lnTo>
                <a:close/>
              </a:path>
              <a:path w="239394" h="138430">
                <a:moveTo>
                  <a:pt x="88099" y="114300"/>
                </a:moveTo>
                <a:lnTo>
                  <a:pt x="87782" y="113030"/>
                </a:lnTo>
                <a:lnTo>
                  <a:pt x="87757" y="113296"/>
                </a:lnTo>
                <a:lnTo>
                  <a:pt x="88099" y="114300"/>
                </a:lnTo>
                <a:close/>
              </a:path>
              <a:path w="239394" h="138430">
                <a:moveTo>
                  <a:pt x="88138" y="113030"/>
                </a:moveTo>
                <a:lnTo>
                  <a:pt x="87896" y="112166"/>
                </a:lnTo>
                <a:lnTo>
                  <a:pt x="87998" y="113030"/>
                </a:lnTo>
                <a:lnTo>
                  <a:pt x="88138" y="113030"/>
                </a:lnTo>
                <a:close/>
              </a:path>
              <a:path w="239394" h="138430">
                <a:moveTo>
                  <a:pt x="88506" y="115570"/>
                </a:moveTo>
                <a:lnTo>
                  <a:pt x="88074" y="114300"/>
                </a:lnTo>
                <a:lnTo>
                  <a:pt x="88011" y="115976"/>
                </a:lnTo>
                <a:lnTo>
                  <a:pt x="88087" y="115570"/>
                </a:lnTo>
                <a:lnTo>
                  <a:pt x="88506" y="116840"/>
                </a:lnTo>
                <a:lnTo>
                  <a:pt x="88506" y="115570"/>
                </a:lnTo>
                <a:close/>
              </a:path>
              <a:path w="239394" h="138430">
                <a:moveTo>
                  <a:pt x="89090" y="120650"/>
                </a:moveTo>
                <a:lnTo>
                  <a:pt x="88760" y="120650"/>
                </a:lnTo>
                <a:lnTo>
                  <a:pt x="88480" y="119380"/>
                </a:lnTo>
                <a:lnTo>
                  <a:pt x="88734" y="119380"/>
                </a:lnTo>
                <a:lnTo>
                  <a:pt x="88760" y="118110"/>
                </a:lnTo>
                <a:lnTo>
                  <a:pt x="87833" y="116840"/>
                </a:lnTo>
                <a:lnTo>
                  <a:pt x="87884" y="116586"/>
                </a:lnTo>
                <a:lnTo>
                  <a:pt x="87553" y="115570"/>
                </a:lnTo>
                <a:lnTo>
                  <a:pt x="87668" y="114300"/>
                </a:lnTo>
                <a:lnTo>
                  <a:pt x="87795" y="112166"/>
                </a:lnTo>
                <a:lnTo>
                  <a:pt x="87757" y="110490"/>
                </a:lnTo>
                <a:lnTo>
                  <a:pt x="87718" y="109220"/>
                </a:lnTo>
                <a:lnTo>
                  <a:pt x="87236" y="109220"/>
                </a:lnTo>
                <a:lnTo>
                  <a:pt x="87566" y="107950"/>
                </a:lnTo>
                <a:lnTo>
                  <a:pt x="86677" y="105410"/>
                </a:lnTo>
                <a:lnTo>
                  <a:pt x="87490" y="104140"/>
                </a:lnTo>
                <a:lnTo>
                  <a:pt x="87261" y="104140"/>
                </a:lnTo>
                <a:lnTo>
                  <a:pt x="86639" y="102870"/>
                </a:lnTo>
                <a:lnTo>
                  <a:pt x="86474" y="101600"/>
                </a:lnTo>
                <a:lnTo>
                  <a:pt x="87693" y="102870"/>
                </a:lnTo>
                <a:lnTo>
                  <a:pt x="87299" y="101600"/>
                </a:lnTo>
                <a:lnTo>
                  <a:pt x="86093" y="97790"/>
                </a:lnTo>
                <a:lnTo>
                  <a:pt x="87249" y="97790"/>
                </a:lnTo>
                <a:lnTo>
                  <a:pt x="86169" y="96520"/>
                </a:lnTo>
                <a:lnTo>
                  <a:pt x="86182" y="91173"/>
                </a:lnTo>
                <a:lnTo>
                  <a:pt x="85852" y="90170"/>
                </a:lnTo>
                <a:lnTo>
                  <a:pt x="85712" y="89738"/>
                </a:lnTo>
                <a:lnTo>
                  <a:pt x="85674" y="88900"/>
                </a:lnTo>
                <a:lnTo>
                  <a:pt x="85623" y="87630"/>
                </a:lnTo>
                <a:lnTo>
                  <a:pt x="85864" y="87630"/>
                </a:lnTo>
                <a:lnTo>
                  <a:pt x="85953" y="86360"/>
                </a:lnTo>
                <a:lnTo>
                  <a:pt x="85115" y="86360"/>
                </a:lnTo>
                <a:lnTo>
                  <a:pt x="84658" y="83820"/>
                </a:lnTo>
                <a:lnTo>
                  <a:pt x="83997" y="82550"/>
                </a:lnTo>
                <a:lnTo>
                  <a:pt x="84582" y="81280"/>
                </a:lnTo>
                <a:lnTo>
                  <a:pt x="85102" y="83820"/>
                </a:lnTo>
                <a:lnTo>
                  <a:pt x="85013" y="82550"/>
                </a:lnTo>
                <a:lnTo>
                  <a:pt x="84772" y="80010"/>
                </a:lnTo>
                <a:lnTo>
                  <a:pt x="84264" y="81280"/>
                </a:lnTo>
                <a:lnTo>
                  <a:pt x="84378" y="80010"/>
                </a:lnTo>
                <a:lnTo>
                  <a:pt x="84480" y="79590"/>
                </a:lnTo>
                <a:lnTo>
                  <a:pt x="84455" y="79844"/>
                </a:lnTo>
                <a:lnTo>
                  <a:pt x="84988" y="78740"/>
                </a:lnTo>
                <a:lnTo>
                  <a:pt x="84607" y="78740"/>
                </a:lnTo>
                <a:lnTo>
                  <a:pt x="83896" y="78740"/>
                </a:lnTo>
                <a:lnTo>
                  <a:pt x="84658" y="77470"/>
                </a:lnTo>
                <a:lnTo>
                  <a:pt x="83870" y="76200"/>
                </a:lnTo>
                <a:lnTo>
                  <a:pt x="84150" y="73660"/>
                </a:lnTo>
                <a:lnTo>
                  <a:pt x="84810" y="74930"/>
                </a:lnTo>
                <a:lnTo>
                  <a:pt x="84213" y="73660"/>
                </a:lnTo>
                <a:lnTo>
                  <a:pt x="84416" y="72390"/>
                </a:lnTo>
                <a:lnTo>
                  <a:pt x="85026" y="73660"/>
                </a:lnTo>
                <a:lnTo>
                  <a:pt x="84772" y="71120"/>
                </a:lnTo>
                <a:lnTo>
                  <a:pt x="84124" y="72390"/>
                </a:lnTo>
                <a:lnTo>
                  <a:pt x="83566" y="72390"/>
                </a:lnTo>
                <a:lnTo>
                  <a:pt x="83096" y="69850"/>
                </a:lnTo>
                <a:lnTo>
                  <a:pt x="78371" y="71120"/>
                </a:lnTo>
                <a:lnTo>
                  <a:pt x="79794" y="69850"/>
                </a:lnTo>
                <a:lnTo>
                  <a:pt x="76949" y="69850"/>
                </a:lnTo>
                <a:lnTo>
                  <a:pt x="75615" y="71120"/>
                </a:lnTo>
                <a:lnTo>
                  <a:pt x="68389" y="71120"/>
                </a:lnTo>
                <a:lnTo>
                  <a:pt x="66205" y="72390"/>
                </a:lnTo>
                <a:lnTo>
                  <a:pt x="66408" y="73660"/>
                </a:lnTo>
                <a:lnTo>
                  <a:pt x="68326" y="73660"/>
                </a:lnTo>
                <a:lnTo>
                  <a:pt x="76073" y="74930"/>
                </a:lnTo>
                <a:lnTo>
                  <a:pt x="77254" y="74930"/>
                </a:lnTo>
                <a:lnTo>
                  <a:pt x="79375" y="73660"/>
                </a:lnTo>
                <a:lnTo>
                  <a:pt x="80124" y="73660"/>
                </a:lnTo>
                <a:lnTo>
                  <a:pt x="80810" y="80010"/>
                </a:lnTo>
                <a:lnTo>
                  <a:pt x="82169" y="86360"/>
                </a:lnTo>
                <a:lnTo>
                  <a:pt x="82219" y="95250"/>
                </a:lnTo>
                <a:lnTo>
                  <a:pt x="82727" y="95250"/>
                </a:lnTo>
                <a:lnTo>
                  <a:pt x="83248" y="96520"/>
                </a:lnTo>
                <a:lnTo>
                  <a:pt x="82727" y="97790"/>
                </a:lnTo>
                <a:lnTo>
                  <a:pt x="83705" y="100330"/>
                </a:lnTo>
                <a:lnTo>
                  <a:pt x="84594" y="102870"/>
                </a:lnTo>
                <a:lnTo>
                  <a:pt x="83096" y="107950"/>
                </a:lnTo>
                <a:lnTo>
                  <a:pt x="84556" y="111760"/>
                </a:lnTo>
                <a:lnTo>
                  <a:pt x="84836" y="110490"/>
                </a:lnTo>
                <a:lnTo>
                  <a:pt x="84975" y="111760"/>
                </a:lnTo>
                <a:lnTo>
                  <a:pt x="85661" y="115570"/>
                </a:lnTo>
                <a:lnTo>
                  <a:pt x="85572" y="116840"/>
                </a:lnTo>
                <a:lnTo>
                  <a:pt x="85318" y="116840"/>
                </a:lnTo>
                <a:lnTo>
                  <a:pt x="86245" y="120650"/>
                </a:lnTo>
                <a:lnTo>
                  <a:pt x="86448" y="123190"/>
                </a:lnTo>
                <a:lnTo>
                  <a:pt x="85217" y="120650"/>
                </a:lnTo>
                <a:lnTo>
                  <a:pt x="85775" y="125730"/>
                </a:lnTo>
                <a:lnTo>
                  <a:pt x="86093" y="127000"/>
                </a:lnTo>
                <a:lnTo>
                  <a:pt x="87045" y="129540"/>
                </a:lnTo>
                <a:lnTo>
                  <a:pt x="87033" y="128270"/>
                </a:lnTo>
                <a:lnTo>
                  <a:pt x="87033" y="127000"/>
                </a:lnTo>
                <a:lnTo>
                  <a:pt x="87249" y="127000"/>
                </a:lnTo>
                <a:lnTo>
                  <a:pt x="87541" y="128270"/>
                </a:lnTo>
                <a:lnTo>
                  <a:pt x="88252" y="127000"/>
                </a:lnTo>
                <a:lnTo>
                  <a:pt x="88976" y="128270"/>
                </a:lnTo>
                <a:lnTo>
                  <a:pt x="89001" y="127000"/>
                </a:lnTo>
                <a:lnTo>
                  <a:pt x="89077" y="123190"/>
                </a:lnTo>
                <a:lnTo>
                  <a:pt x="88417" y="121920"/>
                </a:lnTo>
                <a:lnTo>
                  <a:pt x="88671" y="120650"/>
                </a:lnTo>
                <a:lnTo>
                  <a:pt x="88900" y="121920"/>
                </a:lnTo>
                <a:lnTo>
                  <a:pt x="89090" y="120650"/>
                </a:lnTo>
                <a:close/>
              </a:path>
              <a:path w="239394" h="138430">
                <a:moveTo>
                  <a:pt x="94500" y="3810"/>
                </a:moveTo>
                <a:lnTo>
                  <a:pt x="93840" y="2654"/>
                </a:lnTo>
                <a:lnTo>
                  <a:pt x="94424" y="3810"/>
                </a:lnTo>
                <a:close/>
              </a:path>
              <a:path w="239394" h="138430">
                <a:moveTo>
                  <a:pt x="95859" y="18732"/>
                </a:moveTo>
                <a:lnTo>
                  <a:pt x="95491" y="16979"/>
                </a:lnTo>
                <a:lnTo>
                  <a:pt x="95288" y="18224"/>
                </a:lnTo>
                <a:lnTo>
                  <a:pt x="95859" y="18732"/>
                </a:lnTo>
                <a:close/>
              </a:path>
              <a:path w="239394" h="138430">
                <a:moveTo>
                  <a:pt x="97866" y="8890"/>
                </a:moveTo>
                <a:lnTo>
                  <a:pt x="97637" y="7429"/>
                </a:lnTo>
                <a:lnTo>
                  <a:pt x="97447" y="8140"/>
                </a:lnTo>
                <a:lnTo>
                  <a:pt x="97866" y="8890"/>
                </a:lnTo>
                <a:close/>
              </a:path>
              <a:path w="239394" h="138430">
                <a:moveTo>
                  <a:pt x="97942" y="6350"/>
                </a:moveTo>
                <a:lnTo>
                  <a:pt x="97282" y="5080"/>
                </a:lnTo>
                <a:lnTo>
                  <a:pt x="97637" y="7429"/>
                </a:lnTo>
                <a:lnTo>
                  <a:pt x="97942" y="6350"/>
                </a:lnTo>
                <a:close/>
              </a:path>
              <a:path w="239394" h="138430">
                <a:moveTo>
                  <a:pt x="98145" y="125730"/>
                </a:moveTo>
                <a:lnTo>
                  <a:pt x="97993" y="125730"/>
                </a:lnTo>
                <a:lnTo>
                  <a:pt x="97231" y="127000"/>
                </a:lnTo>
                <a:lnTo>
                  <a:pt x="97650" y="127000"/>
                </a:lnTo>
                <a:lnTo>
                  <a:pt x="98145" y="125730"/>
                </a:lnTo>
                <a:close/>
              </a:path>
              <a:path w="239394" h="138430">
                <a:moveTo>
                  <a:pt x="98158" y="124777"/>
                </a:moveTo>
                <a:lnTo>
                  <a:pt x="97828" y="124815"/>
                </a:lnTo>
                <a:lnTo>
                  <a:pt x="97434" y="124866"/>
                </a:lnTo>
                <a:lnTo>
                  <a:pt x="97167" y="125056"/>
                </a:lnTo>
                <a:lnTo>
                  <a:pt x="98158" y="124777"/>
                </a:lnTo>
                <a:close/>
              </a:path>
              <a:path w="239394" h="138430">
                <a:moveTo>
                  <a:pt x="98615" y="124637"/>
                </a:moveTo>
                <a:lnTo>
                  <a:pt x="98158" y="124777"/>
                </a:lnTo>
                <a:lnTo>
                  <a:pt x="98361" y="124739"/>
                </a:lnTo>
                <a:lnTo>
                  <a:pt x="98526" y="124714"/>
                </a:lnTo>
                <a:close/>
              </a:path>
              <a:path w="239394" h="138430">
                <a:moveTo>
                  <a:pt x="98742" y="9499"/>
                </a:moveTo>
                <a:lnTo>
                  <a:pt x="98310" y="7454"/>
                </a:lnTo>
                <a:lnTo>
                  <a:pt x="98602" y="8966"/>
                </a:lnTo>
                <a:lnTo>
                  <a:pt x="98742" y="9499"/>
                </a:lnTo>
                <a:close/>
              </a:path>
              <a:path w="239394" h="138430">
                <a:moveTo>
                  <a:pt x="99085" y="124510"/>
                </a:moveTo>
                <a:lnTo>
                  <a:pt x="98691" y="124548"/>
                </a:lnTo>
                <a:lnTo>
                  <a:pt x="99085" y="124510"/>
                </a:lnTo>
                <a:close/>
              </a:path>
              <a:path w="239394" h="138430">
                <a:moveTo>
                  <a:pt x="100406" y="29527"/>
                </a:moveTo>
                <a:lnTo>
                  <a:pt x="100190" y="28295"/>
                </a:lnTo>
                <a:lnTo>
                  <a:pt x="100190" y="29489"/>
                </a:lnTo>
                <a:lnTo>
                  <a:pt x="100406" y="29527"/>
                </a:lnTo>
                <a:close/>
              </a:path>
              <a:path w="239394" h="138430">
                <a:moveTo>
                  <a:pt x="102666" y="77279"/>
                </a:moveTo>
                <a:lnTo>
                  <a:pt x="102565" y="77444"/>
                </a:lnTo>
                <a:lnTo>
                  <a:pt x="102552" y="77647"/>
                </a:lnTo>
                <a:lnTo>
                  <a:pt x="102628" y="77470"/>
                </a:lnTo>
                <a:lnTo>
                  <a:pt x="102666" y="77279"/>
                </a:lnTo>
                <a:close/>
              </a:path>
              <a:path w="239394" h="138430">
                <a:moveTo>
                  <a:pt x="102679" y="67310"/>
                </a:moveTo>
                <a:lnTo>
                  <a:pt x="101993" y="66230"/>
                </a:lnTo>
                <a:lnTo>
                  <a:pt x="102552" y="68135"/>
                </a:lnTo>
                <a:lnTo>
                  <a:pt x="102679" y="67310"/>
                </a:lnTo>
                <a:close/>
              </a:path>
              <a:path w="239394" h="138430">
                <a:moveTo>
                  <a:pt x="102946" y="66040"/>
                </a:moveTo>
                <a:lnTo>
                  <a:pt x="102768" y="64998"/>
                </a:lnTo>
                <a:lnTo>
                  <a:pt x="102704" y="64858"/>
                </a:lnTo>
                <a:lnTo>
                  <a:pt x="102641" y="64998"/>
                </a:lnTo>
                <a:lnTo>
                  <a:pt x="102882" y="66040"/>
                </a:lnTo>
                <a:close/>
              </a:path>
              <a:path w="239394" h="138430">
                <a:moveTo>
                  <a:pt x="103733" y="60960"/>
                </a:moveTo>
                <a:lnTo>
                  <a:pt x="102997" y="60960"/>
                </a:lnTo>
                <a:lnTo>
                  <a:pt x="102692" y="58420"/>
                </a:lnTo>
                <a:lnTo>
                  <a:pt x="103416" y="59690"/>
                </a:lnTo>
                <a:lnTo>
                  <a:pt x="103492" y="58420"/>
                </a:lnTo>
                <a:lnTo>
                  <a:pt x="103124" y="58420"/>
                </a:lnTo>
                <a:lnTo>
                  <a:pt x="103276" y="55880"/>
                </a:lnTo>
                <a:lnTo>
                  <a:pt x="102831" y="55880"/>
                </a:lnTo>
                <a:lnTo>
                  <a:pt x="102984" y="54610"/>
                </a:lnTo>
                <a:lnTo>
                  <a:pt x="102552" y="54610"/>
                </a:lnTo>
                <a:lnTo>
                  <a:pt x="102323" y="50800"/>
                </a:lnTo>
                <a:lnTo>
                  <a:pt x="102247" y="49530"/>
                </a:lnTo>
                <a:lnTo>
                  <a:pt x="101727" y="50800"/>
                </a:lnTo>
                <a:lnTo>
                  <a:pt x="100571" y="46990"/>
                </a:lnTo>
                <a:lnTo>
                  <a:pt x="101092" y="43180"/>
                </a:lnTo>
                <a:lnTo>
                  <a:pt x="100368" y="39370"/>
                </a:lnTo>
                <a:lnTo>
                  <a:pt x="100584" y="39370"/>
                </a:lnTo>
                <a:lnTo>
                  <a:pt x="100063" y="36830"/>
                </a:lnTo>
                <a:lnTo>
                  <a:pt x="99847" y="34290"/>
                </a:lnTo>
                <a:lnTo>
                  <a:pt x="99517" y="33020"/>
                </a:lnTo>
                <a:lnTo>
                  <a:pt x="99187" y="31750"/>
                </a:lnTo>
                <a:lnTo>
                  <a:pt x="99402" y="30480"/>
                </a:lnTo>
                <a:lnTo>
                  <a:pt x="99695" y="30480"/>
                </a:lnTo>
                <a:lnTo>
                  <a:pt x="99326" y="29210"/>
                </a:lnTo>
                <a:lnTo>
                  <a:pt x="99060" y="29210"/>
                </a:lnTo>
                <a:lnTo>
                  <a:pt x="99110" y="26670"/>
                </a:lnTo>
                <a:lnTo>
                  <a:pt x="99593" y="27711"/>
                </a:lnTo>
                <a:lnTo>
                  <a:pt x="99542" y="26670"/>
                </a:lnTo>
                <a:lnTo>
                  <a:pt x="99580" y="26962"/>
                </a:lnTo>
                <a:lnTo>
                  <a:pt x="99529" y="25400"/>
                </a:lnTo>
                <a:lnTo>
                  <a:pt x="99809" y="25400"/>
                </a:lnTo>
                <a:lnTo>
                  <a:pt x="98945" y="22860"/>
                </a:lnTo>
                <a:lnTo>
                  <a:pt x="99580" y="22860"/>
                </a:lnTo>
                <a:lnTo>
                  <a:pt x="99504" y="21590"/>
                </a:lnTo>
                <a:lnTo>
                  <a:pt x="99428" y="20320"/>
                </a:lnTo>
                <a:lnTo>
                  <a:pt x="99148" y="20320"/>
                </a:lnTo>
                <a:lnTo>
                  <a:pt x="98933" y="21590"/>
                </a:lnTo>
                <a:lnTo>
                  <a:pt x="98717" y="20320"/>
                </a:lnTo>
                <a:lnTo>
                  <a:pt x="98564" y="17780"/>
                </a:lnTo>
                <a:lnTo>
                  <a:pt x="99352" y="19050"/>
                </a:lnTo>
                <a:lnTo>
                  <a:pt x="99441" y="17780"/>
                </a:lnTo>
                <a:lnTo>
                  <a:pt x="99644" y="14693"/>
                </a:lnTo>
                <a:lnTo>
                  <a:pt x="99593" y="13830"/>
                </a:lnTo>
                <a:lnTo>
                  <a:pt x="96875" y="10160"/>
                </a:lnTo>
                <a:lnTo>
                  <a:pt x="97447" y="8140"/>
                </a:lnTo>
                <a:lnTo>
                  <a:pt x="97155" y="7620"/>
                </a:lnTo>
                <a:lnTo>
                  <a:pt x="97002" y="5080"/>
                </a:lnTo>
                <a:lnTo>
                  <a:pt x="97790" y="3810"/>
                </a:lnTo>
                <a:lnTo>
                  <a:pt x="97701" y="0"/>
                </a:lnTo>
                <a:lnTo>
                  <a:pt x="92443" y="0"/>
                </a:lnTo>
                <a:lnTo>
                  <a:pt x="92595" y="1270"/>
                </a:lnTo>
                <a:lnTo>
                  <a:pt x="90043" y="1270"/>
                </a:lnTo>
                <a:lnTo>
                  <a:pt x="90500" y="2540"/>
                </a:lnTo>
                <a:lnTo>
                  <a:pt x="85369" y="2540"/>
                </a:lnTo>
                <a:lnTo>
                  <a:pt x="86728" y="1270"/>
                </a:lnTo>
                <a:lnTo>
                  <a:pt x="82219" y="1270"/>
                </a:lnTo>
                <a:lnTo>
                  <a:pt x="80683" y="2540"/>
                </a:lnTo>
                <a:lnTo>
                  <a:pt x="73977" y="2540"/>
                </a:lnTo>
                <a:lnTo>
                  <a:pt x="76441" y="3810"/>
                </a:lnTo>
                <a:lnTo>
                  <a:pt x="72707" y="3810"/>
                </a:lnTo>
                <a:lnTo>
                  <a:pt x="72263" y="6350"/>
                </a:lnTo>
                <a:lnTo>
                  <a:pt x="71513" y="5080"/>
                </a:lnTo>
                <a:lnTo>
                  <a:pt x="72110" y="7429"/>
                </a:lnTo>
                <a:lnTo>
                  <a:pt x="72097" y="8890"/>
                </a:lnTo>
                <a:lnTo>
                  <a:pt x="71221" y="7620"/>
                </a:lnTo>
                <a:lnTo>
                  <a:pt x="72021" y="10160"/>
                </a:lnTo>
                <a:lnTo>
                  <a:pt x="71462" y="11430"/>
                </a:lnTo>
                <a:lnTo>
                  <a:pt x="71539" y="13970"/>
                </a:lnTo>
                <a:lnTo>
                  <a:pt x="71983" y="13970"/>
                </a:lnTo>
                <a:lnTo>
                  <a:pt x="72059" y="15240"/>
                </a:lnTo>
                <a:lnTo>
                  <a:pt x="72275" y="15240"/>
                </a:lnTo>
                <a:lnTo>
                  <a:pt x="72618" y="13970"/>
                </a:lnTo>
                <a:lnTo>
                  <a:pt x="73279" y="16510"/>
                </a:lnTo>
                <a:lnTo>
                  <a:pt x="73139" y="16510"/>
                </a:lnTo>
                <a:lnTo>
                  <a:pt x="73926" y="19050"/>
                </a:lnTo>
                <a:lnTo>
                  <a:pt x="73291" y="19050"/>
                </a:lnTo>
                <a:lnTo>
                  <a:pt x="73126" y="16510"/>
                </a:lnTo>
                <a:lnTo>
                  <a:pt x="72644" y="20320"/>
                </a:lnTo>
                <a:lnTo>
                  <a:pt x="72428" y="19050"/>
                </a:lnTo>
                <a:lnTo>
                  <a:pt x="72199" y="19050"/>
                </a:lnTo>
                <a:lnTo>
                  <a:pt x="71970" y="22860"/>
                </a:lnTo>
                <a:lnTo>
                  <a:pt x="73152" y="20320"/>
                </a:lnTo>
                <a:lnTo>
                  <a:pt x="73520" y="24130"/>
                </a:lnTo>
                <a:lnTo>
                  <a:pt x="74028" y="25400"/>
                </a:lnTo>
                <a:lnTo>
                  <a:pt x="73977" y="27940"/>
                </a:lnTo>
                <a:lnTo>
                  <a:pt x="74523" y="27940"/>
                </a:lnTo>
                <a:lnTo>
                  <a:pt x="74612" y="29210"/>
                </a:lnTo>
                <a:lnTo>
                  <a:pt x="74612" y="27940"/>
                </a:lnTo>
                <a:lnTo>
                  <a:pt x="75057" y="27940"/>
                </a:lnTo>
                <a:lnTo>
                  <a:pt x="75133" y="29210"/>
                </a:lnTo>
                <a:lnTo>
                  <a:pt x="78790" y="29210"/>
                </a:lnTo>
                <a:lnTo>
                  <a:pt x="78524" y="27940"/>
                </a:lnTo>
                <a:lnTo>
                  <a:pt x="78295" y="26809"/>
                </a:lnTo>
                <a:lnTo>
                  <a:pt x="77851" y="27940"/>
                </a:lnTo>
                <a:lnTo>
                  <a:pt x="76746" y="24574"/>
                </a:lnTo>
                <a:lnTo>
                  <a:pt x="77685" y="25400"/>
                </a:lnTo>
                <a:lnTo>
                  <a:pt x="76085" y="19050"/>
                </a:lnTo>
                <a:lnTo>
                  <a:pt x="77762" y="21323"/>
                </a:lnTo>
                <a:lnTo>
                  <a:pt x="77533" y="20320"/>
                </a:lnTo>
                <a:lnTo>
                  <a:pt x="77241" y="20320"/>
                </a:lnTo>
                <a:lnTo>
                  <a:pt x="77241" y="19050"/>
                </a:lnTo>
                <a:lnTo>
                  <a:pt x="77381" y="19050"/>
                </a:lnTo>
                <a:lnTo>
                  <a:pt x="77812" y="20320"/>
                </a:lnTo>
                <a:lnTo>
                  <a:pt x="77228" y="17780"/>
                </a:lnTo>
                <a:lnTo>
                  <a:pt x="76885" y="17780"/>
                </a:lnTo>
                <a:lnTo>
                  <a:pt x="76631" y="15684"/>
                </a:lnTo>
                <a:lnTo>
                  <a:pt x="76644" y="15240"/>
                </a:lnTo>
                <a:lnTo>
                  <a:pt x="76060" y="13970"/>
                </a:lnTo>
                <a:lnTo>
                  <a:pt x="75984" y="11430"/>
                </a:lnTo>
                <a:lnTo>
                  <a:pt x="76339" y="11430"/>
                </a:lnTo>
                <a:lnTo>
                  <a:pt x="75996" y="8890"/>
                </a:lnTo>
                <a:lnTo>
                  <a:pt x="75272" y="7620"/>
                </a:lnTo>
                <a:lnTo>
                  <a:pt x="75031" y="6350"/>
                </a:lnTo>
                <a:lnTo>
                  <a:pt x="76225" y="5080"/>
                </a:lnTo>
                <a:lnTo>
                  <a:pt x="77685" y="5080"/>
                </a:lnTo>
                <a:lnTo>
                  <a:pt x="76517" y="6350"/>
                </a:lnTo>
                <a:lnTo>
                  <a:pt x="80873" y="6350"/>
                </a:lnTo>
                <a:lnTo>
                  <a:pt x="82918" y="5080"/>
                </a:lnTo>
                <a:lnTo>
                  <a:pt x="86601" y="5080"/>
                </a:lnTo>
                <a:lnTo>
                  <a:pt x="88633" y="3810"/>
                </a:lnTo>
                <a:lnTo>
                  <a:pt x="92189" y="3810"/>
                </a:lnTo>
                <a:lnTo>
                  <a:pt x="93751" y="2717"/>
                </a:lnTo>
                <a:lnTo>
                  <a:pt x="93776" y="2540"/>
                </a:lnTo>
                <a:lnTo>
                  <a:pt x="93992" y="2540"/>
                </a:lnTo>
                <a:lnTo>
                  <a:pt x="94716" y="2540"/>
                </a:lnTo>
                <a:lnTo>
                  <a:pt x="94500" y="3810"/>
                </a:lnTo>
                <a:lnTo>
                  <a:pt x="94373" y="7620"/>
                </a:lnTo>
                <a:lnTo>
                  <a:pt x="95237" y="8890"/>
                </a:lnTo>
                <a:lnTo>
                  <a:pt x="95097" y="10160"/>
                </a:lnTo>
                <a:lnTo>
                  <a:pt x="94678" y="10160"/>
                </a:lnTo>
                <a:lnTo>
                  <a:pt x="94907" y="13970"/>
                </a:lnTo>
                <a:lnTo>
                  <a:pt x="95605" y="8890"/>
                </a:lnTo>
                <a:lnTo>
                  <a:pt x="95542" y="12700"/>
                </a:lnTo>
                <a:lnTo>
                  <a:pt x="95250" y="12700"/>
                </a:lnTo>
                <a:lnTo>
                  <a:pt x="95415" y="15240"/>
                </a:lnTo>
                <a:lnTo>
                  <a:pt x="96354" y="19050"/>
                </a:lnTo>
                <a:lnTo>
                  <a:pt x="96443" y="21590"/>
                </a:lnTo>
                <a:lnTo>
                  <a:pt x="95732" y="22860"/>
                </a:lnTo>
                <a:lnTo>
                  <a:pt x="95935" y="19050"/>
                </a:lnTo>
                <a:lnTo>
                  <a:pt x="95364" y="20320"/>
                </a:lnTo>
                <a:lnTo>
                  <a:pt x="95707" y="22860"/>
                </a:lnTo>
                <a:lnTo>
                  <a:pt x="96037" y="25400"/>
                </a:lnTo>
                <a:lnTo>
                  <a:pt x="97409" y="29210"/>
                </a:lnTo>
                <a:lnTo>
                  <a:pt x="97713" y="34290"/>
                </a:lnTo>
                <a:lnTo>
                  <a:pt x="97713" y="33020"/>
                </a:lnTo>
                <a:lnTo>
                  <a:pt x="98933" y="33020"/>
                </a:lnTo>
                <a:lnTo>
                  <a:pt x="97510" y="36830"/>
                </a:lnTo>
                <a:lnTo>
                  <a:pt x="98310" y="38100"/>
                </a:lnTo>
                <a:lnTo>
                  <a:pt x="97726" y="38100"/>
                </a:lnTo>
                <a:lnTo>
                  <a:pt x="97891" y="40640"/>
                </a:lnTo>
                <a:lnTo>
                  <a:pt x="98717" y="44450"/>
                </a:lnTo>
                <a:lnTo>
                  <a:pt x="99606" y="48260"/>
                </a:lnTo>
                <a:lnTo>
                  <a:pt x="99237" y="48260"/>
                </a:lnTo>
                <a:lnTo>
                  <a:pt x="99174" y="49530"/>
                </a:lnTo>
                <a:lnTo>
                  <a:pt x="99618" y="53340"/>
                </a:lnTo>
                <a:lnTo>
                  <a:pt x="99695" y="54610"/>
                </a:lnTo>
                <a:lnTo>
                  <a:pt x="100063" y="55880"/>
                </a:lnTo>
                <a:lnTo>
                  <a:pt x="100495" y="55880"/>
                </a:lnTo>
                <a:lnTo>
                  <a:pt x="99479" y="62230"/>
                </a:lnTo>
                <a:lnTo>
                  <a:pt x="101993" y="66230"/>
                </a:lnTo>
                <a:lnTo>
                  <a:pt x="101942" y="66040"/>
                </a:lnTo>
                <a:lnTo>
                  <a:pt x="102235" y="66040"/>
                </a:lnTo>
                <a:lnTo>
                  <a:pt x="102641" y="64998"/>
                </a:lnTo>
                <a:lnTo>
                  <a:pt x="102590" y="64770"/>
                </a:lnTo>
                <a:lnTo>
                  <a:pt x="102730" y="64770"/>
                </a:lnTo>
                <a:lnTo>
                  <a:pt x="102768" y="64998"/>
                </a:lnTo>
                <a:lnTo>
                  <a:pt x="103301" y="66040"/>
                </a:lnTo>
                <a:lnTo>
                  <a:pt x="103365" y="64770"/>
                </a:lnTo>
                <a:lnTo>
                  <a:pt x="103378" y="63500"/>
                </a:lnTo>
                <a:lnTo>
                  <a:pt x="103225" y="64770"/>
                </a:lnTo>
                <a:lnTo>
                  <a:pt x="102793" y="64770"/>
                </a:lnTo>
                <a:lnTo>
                  <a:pt x="102717" y="63500"/>
                </a:lnTo>
                <a:lnTo>
                  <a:pt x="103378" y="63500"/>
                </a:lnTo>
                <a:lnTo>
                  <a:pt x="103466" y="62230"/>
                </a:lnTo>
                <a:lnTo>
                  <a:pt x="103733" y="60960"/>
                </a:lnTo>
                <a:close/>
              </a:path>
              <a:path w="239394" h="138430">
                <a:moveTo>
                  <a:pt x="103949" y="66040"/>
                </a:moveTo>
                <a:lnTo>
                  <a:pt x="103378" y="66040"/>
                </a:lnTo>
                <a:lnTo>
                  <a:pt x="102793" y="68135"/>
                </a:lnTo>
                <a:lnTo>
                  <a:pt x="103911" y="68135"/>
                </a:lnTo>
                <a:lnTo>
                  <a:pt x="103949" y="66040"/>
                </a:lnTo>
                <a:close/>
              </a:path>
              <a:path w="239394" h="138430">
                <a:moveTo>
                  <a:pt x="104825" y="97815"/>
                </a:moveTo>
                <a:lnTo>
                  <a:pt x="104546" y="97701"/>
                </a:lnTo>
                <a:lnTo>
                  <a:pt x="104749" y="97815"/>
                </a:lnTo>
                <a:close/>
              </a:path>
              <a:path w="239394" h="138430">
                <a:moveTo>
                  <a:pt x="104978" y="124650"/>
                </a:moveTo>
                <a:lnTo>
                  <a:pt x="102184" y="125399"/>
                </a:lnTo>
                <a:lnTo>
                  <a:pt x="102603" y="124460"/>
                </a:lnTo>
                <a:lnTo>
                  <a:pt x="100838" y="125730"/>
                </a:lnTo>
                <a:lnTo>
                  <a:pt x="99682" y="125730"/>
                </a:lnTo>
                <a:lnTo>
                  <a:pt x="100634" y="127000"/>
                </a:lnTo>
                <a:lnTo>
                  <a:pt x="104406" y="125730"/>
                </a:lnTo>
                <a:lnTo>
                  <a:pt x="104648" y="125730"/>
                </a:lnTo>
                <a:lnTo>
                  <a:pt x="104978" y="124650"/>
                </a:lnTo>
                <a:close/>
              </a:path>
              <a:path w="239394" h="138430">
                <a:moveTo>
                  <a:pt x="105257" y="107950"/>
                </a:moveTo>
                <a:lnTo>
                  <a:pt x="105219" y="106159"/>
                </a:lnTo>
                <a:lnTo>
                  <a:pt x="104889" y="105410"/>
                </a:lnTo>
                <a:lnTo>
                  <a:pt x="105257" y="107950"/>
                </a:lnTo>
                <a:close/>
              </a:path>
              <a:path w="239394" h="138430">
                <a:moveTo>
                  <a:pt x="105460" y="106680"/>
                </a:moveTo>
                <a:lnTo>
                  <a:pt x="105283" y="105410"/>
                </a:lnTo>
                <a:lnTo>
                  <a:pt x="105219" y="106159"/>
                </a:lnTo>
                <a:lnTo>
                  <a:pt x="105460" y="106680"/>
                </a:lnTo>
                <a:close/>
              </a:path>
              <a:path w="239394" h="138430">
                <a:moveTo>
                  <a:pt x="105638" y="124460"/>
                </a:moveTo>
                <a:lnTo>
                  <a:pt x="105029" y="124460"/>
                </a:lnTo>
                <a:lnTo>
                  <a:pt x="104978" y="124650"/>
                </a:lnTo>
                <a:lnTo>
                  <a:pt x="105638" y="124472"/>
                </a:lnTo>
                <a:close/>
              </a:path>
              <a:path w="239394" h="138430">
                <a:moveTo>
                  <a:pt x="106895" y="123621"/>
                </a:moveTo>
                <a:lnTo>
                  <a:pt x="106387" y="123710"/>
                </a:lnTo>
                <a:lnTo>
                  <a:pt x="106324" y="123901"/>
                </a:lnTo>
                <a:lnTo>
                  <a:pt x="106527" y="123774"/>
                </a:lnTo>
                <a:lnTo>
                  <a:pt x="106654" y="123685"/>
                </a:lnTo>
                <a:lnTo>
                  <a:pt x="106895" y="123621"/>
                </a:lnTo>
                <a:close/>
              </a:path>
              <a:path w="239394" h="138430">
                <a:moveTo>
                  <a:pt x="107111" y="123913"/>
                </a:moveTo>
                <a:lnTo>
                  <a:pt x="107022" y="123532"/>
                </a:lnTo>
                <a:lnTo>
                  <a:pt x="106959" y="123723"/>
                </a:lnTo>
                <a:lnTo>
                  <a:pt x="107111" y="123913"/>
                </a:lnTo>
                <a:close/>
              </a:path>
              <a:path w="239394" h="138430">
                <a:moveTo>
                  <a:pt x="107365" y="124244"/>
                </a:moveTo>
                <a:lnTo>
                  <a:pt x="107111" y="123913"/>
                </a:lnTo>
                <a:lnTo>
                  <a:pt x="107162" y="124155"/>
                </a:lnTo>
                <a:lnTo>
                  <a:pt x="107365" y="124244"/>
                </a:lnTo>
                <a:close/>
              </a:path>
              <a:path w="239394" h="138430">
                <a:moveTo>
                  <a:pt x="107518" y="105410"/>
                </a:moveTo>
                <a:lnTo>
                  <a:pt x="107302" y="104140"/>
                </a:lnTo>
                <a:lnTo>
                  <a:pt x="106921" y="104140"/>
                </a:lnTo>
                <a:lnTo>
                  <a:pt x="107518" y="105410"/>
                </a:lnTo>
                <a:close/>
              </a:path>
              <a:path w="239394" h="138430">
                <a:moveTo>
                  <a:pt x="107594" y="124358"/>
                </a:moveTo>
                <a:lnTo>
                  <a:pt x="107365" y="124244"/>
                </a:lnTo>
                <a:lnTo>
                  <a:pt x="107492" y="124358"/>
                </a:lnTo>
                <a:close/>
              </a:path>
              <a:path w="239394" h="138430">
                <a:moveTo>
                  <a:pt x="107594" y="121564"/>
                </a:moveTo>
                <a:lnTo>
                  <a:pt x="107124" y="120802"/>
                </a:lnTo>
                <a:lnTo>
                  <a:pt x="107162" y="121653"/>
                </a:lnTo>
                <a:lnTo>
                  <a:pt x="106895" y="122986"/>
                </a:lnTo>
                <a:lnTo>
                  <a:pt x="107022" y="123532"/>
                </a:lnTo>
                <a:lnTo>
                  <a:pt x="107594" y="121564"/>
                </a:lnTo>
                <a:close/>
              </a:path>
              <a:path w="239394" h="138430">
                <a:moveTo>
                  <a:pt x="107594" y="99060"/>
                </a:moveTo>
                <a:lnTo>
                  <a:pt x="107391" y="99060"/>
                </a:lnTo>
                <a:lnTo>
                  <a:pt x="107289" y="101600"/>
                </a:lnTo>
                <a:lnTo>
                  <a:pt x="107594" y="99060"/>
                </a:lnTo>
                <a:close/>
              </a:path>
              <a:path w="239394" h="138430">
                <a:moveTo>
                  <a:pt x="107683" y="104140"/>
                </a:moveTo>
                <a:lnTo>
                  <a:pt x="107416" y="103568"/>
                </a:lnTo>
                <a:lnTo>
                  <a:pt x="107302" y="104140"/>
                </a:lnTo>
                <a:lnTo>
                  <a:pt x="107683" y="104140"/>
                </a:lnTo>
                <a:close/>
              </a:path>
              <a:path w="239394" h="138430">
                <a:moveTo>
                  <a:pt x="107797" y="124460"/>
                </a:moveTo>
                <a:lnTo>
                  <a:pt x="105651" y="124460"/>
                </a:lnTo>
                <a:lnTo>
                  <a:pt x="106057" y="125730"/>
                </a:lnTo>
                <a:lnTo>
                  <a:pt x="107467" y="125730"/>
                </a:lnTo>
                <a:lnTo>
                  <a:pt x="107797" y="124460"/>
                </a:lnTo>
                <a:close/>
              </a:path>
              <a:path w="239394" h="138430">
                <a:moveTo>
                  <a:pt x="107937" y="96342"/>
                </a:moveTo>
                <a:lnTo>
                  <a:pt x="107607" y="95338"/>
                </a:lnTo>
                <a:lnTo>
                  <a:pt x="107518" y="95110"/>
                </a:lnTo>
                <a:lnTo>
                  <a:pt x="107454" y="96329"/>
                </a:lnTo>
                <a:lnTo>
                  <a:pt x="107746" y="97917"/>
                </a:lnTo>
                <a:lnTo>
                  <a:pt x="107784" y="96266"/>
                </a:lnTo>
                <a:lnTo>
                  <a:pt x="107937" y="96342"/>
                </a:lnTo>
                <a:close/>
              </a:path>
              <a:path w="239394" h="138430">
                <a:moveTo>
                  <a:pt x="108343" y="108623"/>
                </a:moveTo>
                <a:lnTo>
                  <a:pt x="108331" y="107353"/>
                </a:lnTo>
                <a:lnTo>
                  <a:pt x="108178" y="105625"/>
                </a:lnTo>
                <a:lnTo>
                  <a:pt x="108343" y="108623"/>
                </a:lnTo>
                <a:close/>
              </a:path>
              <a:path w="239394" h="138430">
                <a:moveTo>
                  <a:pt x="108394" y="110490"/>
                </a:moveTo>
                <a:lnTo>
                  <a:pt x="107784" y="109270"/>
                </a:lnTo>
                <a:lnTo>
                  <a:pt x="108140" y="110490"/>
                </a:lnTo>
                <a:lnTo>
                  <a:pt x="108394" y="110490"/>
                </a:lnTo>
                <a:close/>
              </a:path>
              <a:path w="239394" h="138430">
                <a:moveTo>
                  <a:pt x="108750" y="107353"/>
                </a:moveTo>
                <a:lnTo>
                  <a:pt x="108635" y="107683"/>
                </a:lnTo>
                <a:lnTo>
                  <a:pt x="108521" y="109537"/>
                </a:lnTo>
                <a:lnTo>
                  <a:pt x="108686" y="108381"/>
                </a:lnTo>
                <a:lnTo>
                  <a:pt x="108750" y="107353"/>
                </a:lnTo>
                <a:close/>
              </a:path>
              <a:path w="239394" h="138430">
                <a:moveTo>
                  <a:pt x="109232" y="104863"/>
                </a:moveTo>
                <a:lnTo>
                  <a:pt x="108851" y="107353"/>
                </a:lnTo>
                <a:lnTo>
                  <a:pt x="108902" y="108381"/>
                </a:lnTo>
                <a:lnTo>
                  <a:pt x="108966" y="108712"/>
                </a:lnTo>
                <a:lnTo>
                  <a:pt x="109232" y="104863"/>
                </a:lnTo>
                <a:close/>
              </a:path>
              <a:path w="239394" h="138430">
                <a:moveTo>
                  <a:pt x="109347" y="118110"/>
                </a:moveTo>
                <a:lnTo>
                  <a:pt x="109258" y="116840"/>
                </a:lnTo>
                <a:lnTo>
                  <a:pt x="109181" y="117030"/>
                </a:lnTo>
                <a:lnTo>
                  <a:pt x="109347" y="118110"/>
                </a:lnTo>
                <a:close/>
              </a:path>
              <a:path w="239394" h="138430">
                <a:moveTo>
                  <a:pt x="110109" y="120650"/>
                </a:moveTo>
                <a:lnTo>
                  <a:pt x="108699" y="118110"/>
                </a:lnTo>
                <a:lnTo>
                  <a:pt x="109181" y="117030"/>
                </a:lnTo>
                <a:lnTo>
                  <a:pt x="109156" y="116840"/>
                </a:lnTo>
                <a:lnTo>
                  <a:pt x="108559" y="113030"/>
                </a:lnTo>
                <a:lnTo>
                  <a:pt x="108623" y="116840"/>
                </a:lnTo>
                <a:lnTo>
                  <a:pt x="107505" y="114300"/>
                </a:lnTo>
                <a:lnTo>
                  <a:pt x="108902" y="111760"/>
                </a:lnTo>
                <a:lnTo>
                  <a:pt x="108178" y="111760"/>
                </a:lnTo>
                <a:lnTo>
                  <a:pt x="108115" y="110490"/>
                </a:lnTo>
                <a:lnTo>
                  <a:pt x="107607" y="110490"/>
                </a:lnTo>
                <a:lnTo>
                  <a:pt x="107772" y="109270"/>
                </a:lnTo>
                <a:lnTo>
                  <a:pt x="107975" y="107950"/>
                </a:lnTo>
                <a:lnTo>
                  <a:pt x="106680" y="104140"/>
                </a:lnTo>
                <a:lnTo>
                  <a:pt x="106921" y="104140"/>
                </a:lnTo>
                <a:lnTo>
                  <a:pt x="107238" y="103771"/>
                </a:lnTo>
                <a:lnTo>
                  <a:pt x="107416" y="103568"/>
                </a:lnTo>
                <a:lnTo>
                  <a:pt x="107988" y="102870"/>
                </a:lnTo>
                <a:lnTo>
                  <a:pt x="106426" y="101600"/>
                </a:lnTo>
                <a:lnTo>
                  <a:pt x="106730" y="99060"/>
                </a:lnTo>
                <a:lnTo>
                  <a:pt x="106476" y="99060"/>
                </a:lnTo>
                <a:lnTo>
                  <a:pt x="107086" y="96520"/>
                </a:lnTo>
                <a:lnTo>
                  <a:pt x="107391" y="95250"/>
                </a:lnTo>
                <a:lnTo>
                  <a:pt x="107022" y="93980"/>
                </a:lnTo>
                <a:lnTo>
                  <a:pt x="106222" y="93980"/>
                </a:lnTo>
                <a:lnTo>
                  <a:pt x="106299" y="91440"/>
                </a:lnTo>
                <a:lnTo>
                  <a:pt x="105918" y="88900"/>
                </a:lnTo>
                <a:lnTo>
                  <a:pt x="105727" y="87630"/>
                </a:lnTo>
                <a:lnTo>
                  <a:pt x="106019" y="88900"/>
                </a:lnTo>
                <a:lnTo>
                  <a:pt x="105943" y="87630"/>
                </a:lnTo>
                <a:lnTo>
                  <a:pt x="105765" y="85090"/>
                </a:lnTo>
                <a:lnTo>
                  <a:pt x="105676" y="83769"/>
                </a:lnTo>
                <a:lnTo>
                  <a:pt x="105600" y="81280"/>
                </a:lnTo>
                <a:lnTo>
                  <a:pt x="105740" y="81280"/>
                </a:lnTo>
                <a:lnTo>
                  <a:pt x="104889" y="80010"/>
                </a:lnTo>
                <a:lnTo>
                  <a:pt x="104813" y="78740"/>
                </a:lnTo>
                <a:lnTo>
                  <a:pt x="104736" y="77470"/>
                </a:lnTo>
                <a:lnTo>
                  <a:pt x="104368" y="76200"/>
                </a:lnTo>
                <a:lnTo>
                  <a:pt x="105079" y="76200"/>
                </a:lnTo>
                <a:lnTo>
                  <a:pt x="105410" y="77470"/>
                </a:lnTo>
                <a:lnTo>
                  <a:pt x="105308" y="76200"/>
                </a:lnTo>
                <a:lnTo>
                  <a:pt x="105206" y="74930"/>
                </a:lnTo>
                <a:lnTo>
                  <a:pt x="104711" y="74930"/>
                </a:lnTo>
                <a:lnTo>
                  <a:pt x="104482" y="73660"/>
                </a:lnTo>
                <a:lnTo>
                  <a:pt x="105130" y="73660"/>
                </a:lnTo>
                <a:lnTo>
                  <a:pt x="104990" y="72390"/>
                </a:lnTo>
                <a:lnTo>
                  <a:pt x="104838" y="71120"/>
                </a:lnTo>
                <a:lnTo>
                  <a:pt x="103898" y="68580"/>
                </a:lnTo>
                <a:lnTo>
                  <a:pt x="102679" y="68580"/>
                </a:lnTo>
                <a:lnTo>
                  <a:pt x="102476" y="68580"/>
                </a:lnTo>
                <a:lnTo>
                  <a:pt x="101866" y="72390"/>
                </a:lnTo>
                <a:lnTo>
                  <a:pt x="101790" y="71120"/>
                </a:lnTo>
                <a:lnTo>
                  <a:pt x="101485" y="71120"/>
                </a:lnTo>
                <a:lnTo>
                  <a:pt x="102260" y="76200"/>
                </a:lnTo>
                <a:lnTo>
                  <a:pt x="102730" y="74930"/>
                </a:lnTo>
                <a:lnTo>
                  <a:pt x="102501" y="74930"/>
                </a:lnTo>
                <a:lnTo>
                  <a:pt x="102781" y="73660"/>
                </a:lnTo>
                <a:lnTo>
                  <a:pt x="103530" y="76200"/>
                </a:lnTo>
                <a:lnTo>
                  <a:pt x="103644" y="77470"/>
                </a:lnTo>
                <a:lnTo>
                  <a:pt x="103085" y="74930"/>
                </a:lnTo>
                <a:lnTo>
                  <a:pt x="102844" y="77470"/>
                </a:lnTo>
                <a:lnTo>
                  <a:pt x="103149" y="77470"/>
                </a:lnTo>
                <a:lnTo>
                  <a:pt x="102527" y="80010"/>
                </a:lnTo>
                <a:lnTo>
                  <a:pt x="104216" y="78740"/>
                </a:lnTo>
                <a:lnTo>
                  <a:pt x="103974" y="81280"/>
                </a:lnTo>
                <a:lnTo>
                  <a:pt x="103682" y="81280"/>
                </a:lnTo>
                <a:lnTo>
                  <a:pt x="103949" y="82550"/>
                </a:lnTo>
                <a:lnTo>
                  <a:pt x="104406" y="83769"/>
                </a:lnTo>
                <a:lnTo>
                  <a:pt x="104508" y="85090"/>
                </a:lnTo>
                <a:lnTo>
                  <a:pt x="103974" y="85090"/>
                </a:lnTo>
                <a:lnTo>
                  <a:pt x="104076" y="83820"/>
                </a:lnTo>
                <a:lnTo>
                  <a:pt x="103593" y="83820"/>
                </a:lnTo>
                <a:lnTo>
                  <a:pt x="103835" y="85090"/>
                </a:lnTo>
                <a:lnTo>
                  <a:pt x="105105" y="86360"/>
                </a:lnTo>
                <a:lnTo>
                  <a:pt x="104711" y="88900"/>
                </a:lnTo>
                <a:lnTo>
                  <a:pt x="104076" y="86360"/>
                </a:lnTo>
                <a:lnTo>
                  <a:pt x="103606" y="87630"/>
                </a:lnTo>
                <a:lnTo>
                  <a:pt x="103797" y="87630"/>
                </a:lnTo>
                <a:lnTo>
                  <a:pt x="103822" y="89560"/>
                </a:lnTo>
                <a:lnTo>
                  <a:pt x="103809" y="90462"/>
                </a:lnTo>
                <a:lnTo>
                  <a:pt x="103822" y="89687"/>
                </a:lnTo>
                <a:lnTo>
                  <a:pt x="103873" y="92710"/>
                </a:lnTo>
                <a:lnTo>
                  <a:pt x="103974" y="91440"/>
                </a:lnTo>
                <a:lnTo>
                  <a:pt x="105752" y="93980"/>
                </a:lnTo>
                <a:lnTo>
                  <a:pt x="104775" y="96520"/>
                </a:lnTo>
                <a:lnTo>
                  <a:pt x="104902" y="96774"/>
                </a:lnTo>
                <a:lnTo>
                  <a:pt x="105524" y="99060"/>
                </a:lnTo>
                <a:lnTo>
                  <a:pt x="104736" y="99060"/>
                </a:lnTo>
                <a:lnTo>
                  <a:pt x="104660" y="100330"/>
                </a:lnTo>
                <a:lnTo>
                  <a:pt x="104444" y="100330"/>
                </a:lnTo>
                <a:lnTo>
                  <a:pt x="105130" y="101600"/>
                </a:lnTo>
                <a:lnTo>
                  <a:pt x="104292" y="102870"/>
                </a:lnTo>
                <a:lnTo>
                  <a:pt x="105308" y="104140"/>
                </a:lnTo>
                <a:lnTo>
                  <a:pt x="105105" y="104140"/>
                </a:lnTo>
                <a:lnTo>
                  <a:pt x="105283" y="105410"/>
                </a:lnTo>
                <a:lnTo>
                  <a:pt x="105486" y="105410"/>
                </a:lnTo>
                <a:lnTo>
                  <a:pt x="106540" y="107950"/>
                </a:lnTo>
                <a:lnTo>
                  <a:pt x="105384" y="111760"/>
                </a:lnTo>
                <a:lnTo>
                  <a:pt x="106908" y="117030"/>
                </a:lnTo>
                <a:lnTo>
                  <a:pt x="107657" y="119380"/>
                </a:lnTo>
                <a:lnTo>
                  <a:pt x="108458" y="120650"/>
                </a:lnTo>
                <a:lnTo>
                  <a:pt x="109181" y="123190"/>
                </a:lnTo>
                <a:lnTo>
                  <a:pt x="108978" y="124460"/>
                </a:lnTo>
                <a:lnTo>
                  <a:pt x="108305" y="123190"/>
                </a:lnTo>
                <a:lnTo>
                  <a:pt x="108242" y="124460"/>
                </a:lnTo>
                <a:lnTo>
                  <a:pt x="108369" y="125082"/>
                </a:lnTo>
                <a:lnTo>
                  <a:pt x="107467" y="125730"/>
                </a:lnTo>
                <a:lnTo>
                  <a:pt x="108458" y="125730"/>
                </a:lnTo>
                <a:lnTo>
                  <a:pt x="109575" y="125730"/>
                </a:lnTo>
                <a:lnTo>
                  <a:pt x="109461" y="124460"/>
                </a:lnTo>
                <a:lnTo>
                  <a:pt x="109791" y="124460"/>
                </a:lnTo>
                <a:lnTo>
                  <a:pt x="109347" y="123190"/>
                </a:lnTo>
                <a:lnTo>
                  <a:pt x="109562" y="123190"/>
                </a:lnTo>
                <a:lnTo>
                  <a:pt x="109943" y="121920"/>
                </a:lnTo>
                <a:lnTo>
                  <a:pt x="109931" y="123190"/>
                </a:lnTo>
                <a:lnTo>
                  <a:pt x="110020" y="121920"/>
                </a:lnTo>
                <a:lnTo>
                  <a:pt x="110109" y="120650"/>
                </a:lnTo>
                <a:close/>
              </a:path>
              <a:path w="239394" h="138430">
                <a:moveTo>
                  <a:pt x="171018" y="65773"/>
                </a:moveTo>
                <a:lnTo>
                  <a:pt x="170878" y="65773"/>
                </a:lnTo>
                <a:lnTo>
                  <a:pt x="171018" y="65773"/>
                </a:lnTo>
                <a:close/>
              </a:path>
              <a:path w="239394" h="138430">
                <a:moveTo>
                  <a:pt x="173088" y="81648"/>
                </a:moveTo>
                <a:lnTo>
                  <a:pt x="172897" y="81775"/>
                </a:lnTo>
                <a:lnTo>
                  <a:pt x="173037" y="81775"/>
                </a:lnTo>
                <a:lnTo>
                  <a:pt x="173088" y="81648"/>
                </a:lnTo>
                <a:close/>
              </a:path>
              <a:path w="239394" h="138430">
                <a:moveTo>
                  <a:pt x="175044" y="39116"/>
                </a:moveTo>
                <a:lnTo>
                  <a:pt x="175018" y="38671"/>
                </a:lnTo>
                <a:lnTo>
                  <a:pt x="175044" y="39116"/>
                </a:lnTo>
                <a:close/>
              </a:path>
              <a:path w="239394" h="138430">
                <a:moveTo>
                  <a:pt x="178142" y="46990"/>
                </a:moveTo>
                <a:lnTo>
                  <a:pt x="178028" y="46215"/>
                </a:lnTo>
                <a:lnTo>
                  <a:pt x="178142" y="46990"/>
                </a:lnTo>
                <a:close/>
              </a:path>
              <a:path w="239394" h="138430">
                <a:moveTo>
                  <a:pt x="178282" y="48196"/>
                </a:moveTo>
                <a:lnTo>
                  <a:pt x="178117" y="46990"/>
                </a:lnTo>
                <a:lnTo>
                  <a:pt x="178041" y="46812"/>
                </a:lnTo>
                <a:lnTo>
                  <a:pt x="178282" y="48196"/>
                </a:lnTo>
                <a:close/>
              </a:path>
              <a:path w="239394" h="138430">
                <a:moveTo>
                  <a:pt x="178295" y="46926"/>
                </a:moveTo>
                <a:lnTo>
                  <a:pt x="178079" y="46215"/>
                </a:lnTo>
                <a:lnTo>
                  <a:pt x="178092" y="46380"/>
                </a:lnTo>
                <a:lnTo>
                  <a:pt x="178295" y="46926"/>
                </a:lnTo>
                <a:close/>
              </a:path>
              <a:path w="239394" h="138430">
                <a:moveTo>
                  <a:pt x="178536" y="46570"/>
                </a:moveTo>
                <a:lnTo>
                  <a:pt x="178371" y="46469"/>
                </a:lnTo>
                <a:lnTo>
                  <a:pt x="178523" y="46736"/>
                </a:lnTo>
                <a:lnTo>
                  <a:pt x="178536" y="46570"/>
                </a:lnTo>
                <a:close/>
              </a:path>
              <a:path w="239394" h="138430">
                <a:moveTo>
                  <a:pt x="180568" y="53035"/>
                </a:moveTo>
                <a:lnTo>
                  <a:pt x="180441" y="53174"/>
                </a:lnTo>
                <a:lnTo>
                  <a:pt x="180568" y="53035"/>
                </a:lnTo>
                <a:close/>
              </a:path>
              <a:path w="239394" h="138430">
                <a:moveTo>
                  <a:pt x="181673" y="53479"/>
                </a:moveTo>
                <a:lnTo>
                  <a:pt x="181546" y="53581"/>
                </a:lnTo>
                <a:lnTo>
                  <a:pt x="181673" y="53479"/>
                </a:lnTo>
                <a:close/>
              </a:path>
              <a:path w="239394" h="138430">
                <a:moveTo>
                  <a:pt x="182295" y="82499"/>
                </a:moveTo>
                <a:lnTo>
                  <a:pt x="182118" y="82956"/>
                </a:lnTo>
                <a:lnTo>
                  <a:pt x="182295" y="82499"/>
                </a:lnTo>
                <a:close/>
              </a:path>
              <a:path w="239394" h="138430">
                <a:moveTo>
                  <a:pt x="182714" y="57137"/>
                </a:moveTo>
                <a:lnTo>
                  <a:pt x="182587" y="56857"/>
                </a:lnTo>
                <a:lnTo>
                  <a:pt x="182626" y="57340"/>
                </a:lnTo>
                <a:lnTo>
                  <a:pt x="182714" y="57137"/>
                </a:lnTo>
                <a:close/>
              </a:path>
              <a:path w="239394" h="138430">
                <a:moveTo>
                  <a:pt x="183057" y="81775"/>
                </a:moveTo>
                <a:lnTo>
                  <a:pt x="182791" y="81775"/>
                </a:lnTo>
                <a:lnTo>
                  <a:pt x="182168" y="81902"/>
                </a:lnTo>
                <a:lnTo>
                  <a:pt x="182067" y="82410"/>
                </a:lnTo>
                <a:lnTo>
                  <a:pt x="182168" y="82283"/>
                </a:lnTo>
                <a:lnTo>
                  <a:pt x="182283" y="82029"/>
                </a:lnTo>
                <a:lnTo>
                  <a:pt x="182295" y="82499"/>
                </a:lnTo>
                <a:lnTo>
                  <a:pt x="182765" y="82156"/>
                </a:lnTo>
                <a:lnTo>
                  <a:pt x="182867" y="82029"/>
                </a:lnTo>
                <a:lnTo>
                  <a:pt x="183057" y="81775"/>
                </a:lnTo>
                <a:close/>
              </a:path>
              <a:path w="239394" h="138430">
                <a:moveTo>
                  <a:pt x="184137" y="61506"/>
                </a:moveTo>
                <a:lnTo>
                  <a:pt x="184111" y="61328"/>
                </a:lnTo>
                <a:lnTo>
                  <a:pt x="184137" y="61506"/>
                </a:lnTo>
                <a:close/>
              </a:path>
              <a:path w="239394" h="138430">
                <a:moveTo>
                  <a:pt x="184251" y="61709"/>
                </a:moveTo>
                <a:lnTo>
                  <a:pt x="184099" y="61201"/>
                </a:lnTo>
                <a:lnTo>
                  <a:pt x="184111" y="61328"/>
                </a:lnTo>
                <a:lnTo>
                  <a:pt x="184137" y="61455"/>
                </a:lnTo>
                <a:lnTo>
                  <a:pt x="184251" y="61709"/>
                </a:lnTo>
                <a:close/>
              </a:path>
              <a:path w="239394" h="138430">
                <a:moveTo>
                  <a:pt x="184251" y="61709"/>
                </a:moveTo>
                <a:lnTo>
                  <a:pt x="184137" y="61506"/>
                </a:lnTo>
                <a:lnTo>
                  <a:pt x="184175" y="61709"/>
                </a:lnTo>
                <a:close/>
              </a:path>
              <a:path w="239394" h="138430">
                <a:moveTo>
                  <a:pt x="185521" y="64731"/>
                </a:moveTo>
                <a:lnTo>
                  <a:pt x="185356" y="65011"/>
                </a:lnTo>
                <a:lnTo>
                  <a:pt x="185521" y="64731"/>
                </a:lnTo>
                <a:close/>
              </a:path>
              <a:path w="239394" h="138430">
                <a:moveTo>
                  <a:pt x="185635" y="65392"/>
                </a:moveTo>
                <a:lnTo>
                  <a:pt x="185420" y="65087"/>
                </a:lnTo>
                <a:lnTo>
                  <a:pt x="185242" y="65646"/>
                </a:lnTo>
                <a:lnTo>
                  <a:pt x="185635" y="65392"/>
                </a:lnTo>
                <a:close/>
              </a:path>
              <a:path w="239394" h="138430">
                <a:moveTo>
                  <a:pt x="186436" y="68211"/>
                </a:moveTo>
                <a:lnTo>
                  <a:pt x="186131" y="68313"/>
                </a:lnTo>
                <a:lnTo>
                  <a:pt x="186410" y="68440"/>
                </a:lnTo>
                <a:lnTo>
                  <a:pt x="186436" y="68211"/>
                </a:lnTo>
                <a:close/>
              </a:path>
              <a:path w="239394" h="138430">
                <a:moveTo>
                  <a:pt x="186639" y="67094"/>
                </a:moveTo>
                <a:lnTo>
                  <a:pt x="186499" y="67094"/>
                </a:lnTo>
                <a:lnTo>
                  <a:pt x="186639" y="67094"/>
                </a:lnTo>
                <a:close/>
              </a:path>
              <a:path w="239394" h="138430">
                <a:moveTo>
                  <a:pt x="186842" y="69342"/>
                </a:moveTo>
                <a:lnTo>
                  <a:pt x="186829" y="69202"/>
                </a:lnTo>
                <a:lnTo>
                  <a:pt x="186842" y="69342"/>
                </a:lnTo>
                <a:close/>
              </a:path>
              <a:path w="239394" h="138430">
                <a:moveTo>
                  <a:pt x="187058" y="82575"/>
                </a:moveTo>
                <a:lnTo>
                  <a:pt x="186944" y="82372"/>
                </a:lnTo>
                <a:lnTo>
                  <a:pt x="186880" y="82664"/>
                </a:lnTo>
                <a:lnTo>
                  <a:pt x="187058" y="82575"/>
                </a:lnTo>
                <a:close/>
              </a:path>
              <a:path w="239394" h="138430">
                <a:moveTo>
                  <a:pt x="187096" y="82410"/>
                </a:moveTo>
                <a:lnTo>
                  <a:pt x="187032" y="82156"/>
                </a:lnTo>
                <a:lnTo>
                  <a:pt x="186931" y="81775"/>
                </a:lnTo>
                <a:lnTo>
                  <a:pt x="186702" y="81902"/>
                </a:lnTo>
                <a:lnTo>
                  <a:pt x="186944" y="82372"/>
                </a:lnTo>
                <a:lnTo>
                  <a:pt x="187007" y="82207"/>
                </a:lnTo>
                <a:lnTo>
                  <a:pt x="187096" y="82410"/>
                </a:lnTo>
                <a:close/>
              </a:path>
              <a:path w="239394" h="138430">
                <a:moveTo>
                  <a:pt x="187540" y="72834"/>
                </a:moveTo>
                <a:close/>
              </a:path>
              <a:path w="239394" h="138430">
                <a:moveTo>
                  <a:pt x="187706" y="72694"/>
                </a:moveTo>
                <a:lnTo>
                  <a:pt x="187655" y="72504"/>
                </a:lnTo>
                <a:lnTo>
                  <a:pt x="187706" y="72694"/>
                </a:lnTo>
                <a:close/>
              </a:path>
              <a:path w="239394" h="138430">
                <a:moveTo>
                  <a:pt x="188061" y="73901"/>
                </a:moveTo>
                <a:lnTo>
                  <a:pt x="188010" y="73761"/>
                </a:lnTo>
                <a:lnTo>
                  <a:pt x="187960" y="73901"/>
                </a:lnTo>
                <a:close/>
              </a:path>
              <a:path w="239394" h="138430">
                <a:moveTo>
                  <a:pt x="189763" y="75933"/>
                </a:moveTo>
                <a:lnTo>
                  <a:pt x="189636" y="75933"/>
                </a:lnTo>
                <a:lnTo>
                  <a:pt x="189763" y="75933"/>
                </a:lnTo>
                <a:close/>
              </a:path>
              <a:path w="239394" h="138430">
                <a:moveTo>
                  <a:pt x="189788" y="73850"/>
                </a:moveTo>
                <a:lnTo>
                  <a:pt x="189611" y="73888"/>
                </a:lnTo>
                <a:lnTo>
                  <a:pt x="189636" y="74028"/>
                </a:lnTo>
                <a:lnTo>
                  <a:pt x="189788" y="73850"/>
                </a:lnTo>
                <a:close/>
              </a:path>
              <a:path w="239394" h="138430">
                <a:moveTo>
                  <a:pt x="190296" y="76441"/>
                </a:moveTo>
                <a:lnTo>
                  <a:pt x="189699" y="75984"/>
                </a:lnTo>
                <a:lnTo>
                  <a:pt x="188925" y="76568"/>
                </a:lnTo>
                <a:lnTo>
                  <a:pt x="189471" y="76822"/>
                </a:lnTo>
                <a:lnTo>
                  <a:pt x="189852" y="76441"/>
                </a:lnTo>
                <a:lnTo>
                  <a:pt x="190296" y="76441"/>
                </a:lnTo>
                <a:close/>
              </a:path>
              <a:path w="239394" h="138430">
                <a:moveTo>
                  <a:pt x="191020" y="79260"/>
                </a:moveTo>
                <a:lnTo>
                  <a:pt x="190830" y="79463"/>
                </a:lnTo>
                <a:lnTo>
                  <a:pt x="191020" y="79260"/>
                </a:lnTo>
                <a:close/>
              </a:path>
              <a:path w="239394" h="138430">
                <a:moveTo>
                  <a:pt x="239369" y="119608"/>
                </a:moveTo>
                <a:lnTo>
                  <a:pt x="228003" y="98374"/>
                </a:lnTo>
                <a:lnTo>
                  <a:pt x="221246" y="85737"/>
                </a:lnTo>
                <a:lnTo>
                  <a:pt x="195986" y="38506"/>
                </a:lnTo>
                <a:lnTo>
                  <a:pt x="194043" y="34874"/>
                </a:lnTo>
                <a:lnTo>
                  <a:pt x="194043" y="82042"/>
                </a:lnTo>
                <a:lnTo>
                  <a:pt x="193992" y="82473"/>
                </a:lnTo>
                <a:lnTo>
                  <a:pt x="193827" y="82486"/>
                </a:lnTo>
                <a:lnTo>
                  <a:pt x="193814" y="82283"/>
                </a:lnTo>
                <a:lnTo>
                  <a:pt x="194043" y="82042"/>
                </a:lnTo>
                <a:lnTo>
                  <a:pt x="194043" y="34874"/>
                </a:lnTo>
                <a:lnTo>
                  <a:pt x="193192" y="33286"/>
                </a:lnTo>
                <a:lnTo>
                  <a:pt x="193192" y="80886"/>
                </a:lnTo>
                <a:lnTo>
                  <a:pt x="192709" y="80886"/>
                </a:lnTo>
                <a:lnTo>
                  <a:pt x="192544" y="81267"/>
                </a:lnTo>
                <a:lnTo>
                  <a:pt x="192074" y="81013"/>
                </a:lnTo>
                <a:lnTo>
                  <a:pt x="192163" y="81394"/>
                </a:lnTo>
                <a:lnTo>
                  <a:pt x="192417" y="81267"/>
                </a:lnTo>
                <a:lnTo>
                  <a:pt x="192227" y="81394"/>
                </a:lnTo>
                <a:lnTo>
                  <a:pt x="191808" y="81394"/>
                </a:lnTo>
                <a:lnTo>
                  <a:pt x="191871" y="81267"/>
                </a:lnTo>
                <a:lnTo>
                  <a:pt x="191236" y="80886"/>
                </a:lnTo>
                <a:lnTo>
                  <a:pt x="191655" y="82537"/>
                </a:lnTo>
                <a:lnTo>
                  <a:pt x="190931" y="82156"/>
                </a:lnTo>
                <a:lnTo>
                  <a:pt x="190677" y="81775"/>
                </a:lnTo>
                <a:lnTo>
                  <a:pt x="190512" y="81521"/>
                </a:lnTo>
                <a:lnTo>
                  <a:pt x="191236" y="81775"/>
                </a:lnTo>
                <a:lnTo>
                  <a:pt x="191008" y="81521"/>
                </a:lnTo>
                <a:lnTo>
                  <a:pt x="190741" y="80124"/>
                </a:lnTo>
                <a:lnTo>
                  <a:pt x="190220" y="81775"/>
                </a:lnTo>
                <a:lnTo>
                  <a:pt x="189763" y="81140"/>
                </a:lnTo>
                <a:lnTo>
                  <a:pt x="189776" y="80886"/>
                </a:lnTo>
                <a:lnTo>
                  <a:pt x="189369" y="80505"/>
                </a:lnTo>
                <a:lnTo>
                  <a:pt x="188988" y="81521"/>
                </a:lnTo>
                <a:lnTo>
                  <a:pt x="188417" y="81521"/>
                </a:lnTo>
                <a:lnTo>
                  <a:pt x="188391" y="81267"/>
                </a:lnTo>
                <a:lnTo>
                  <a:pt x="188302" y="81521"/>
                </a:lnTo>
                <a:lnTo>
                  <a:pt x="188099" y="82156"/>
                </a:lnTo>
                <a:lnTo>
                  <a:pt x="187401" y="82410"/>
                </a:lnTo>
                <a:lnTo>
                  <a:pt x="187147" y="82537"/>
                </a:lnTo>
                <a:lnTo>
                  <a:pt x="187096" y="82664"/>
                </a:lnTo>
                <a:lnTo>
                  <a:pt x="186639" y="82918"/>
                </a:lnTo>
                <a:lnTo>
                  <a:pt x="186448" y="82664"/>
                </a:lnTo>
                <a:lnTo>
                  <a:pt x="186067" y="82410"/>
                </a:lnTo>
                <a:lnTo>
                  <a:pt x="185953" y="81775"/>
                </a:lnTo>
                <a:lnTo>
                  <a:pt x="186410" y="81775"/>
                </a:lnTo>
                <a:lnTo>
                  <a:pt x="186080" y="81013"/>
                </a:lnTo>
                <a:lnTo>
                  <a:pt x="185813" y="81775"/>
                </a:lnTo>
                <a:lnTo>
                  <a:pt x="185559" y="81648"/>
                </a:lnTo>
                <a:lnTo>
                  <a:pt x="185547" y="81394"/>
                </a:lnTo>
                <a:lnTo>
                  <a:pt x="184873" y="81521"/>
                </a:lnTo>
                <a:lnTo>
                  <a:pt x="184950" y="82410"/>
                </a:lnTo>
                <a:lnTo>
                  <a:pt x="184200" y="82410"/>
                </a:lnTo>
                <a:lnTo>
                  <a:pt x="184213" y="82918"/>
                </a:lnTo>
                <a:lnTo>
                  <a:pt x="183997" y="83553"/>
                </a:lnTo>
                <a:lnTo>
                  <a:pt x="183984" y="83426"/>
                </a:lnTo>
                <a:lnTo>
                  <a:pt x="183984" y="83299"/>
                </a:lnTo>
                <a:lnTo>
                  <a:pt x="183959" y="82918"/>
                </a:lnTo>
                <a:lnTo>
                  <a:pt x="183908" y="82283"/>
                </a:lnTo>
                <a:lnTo>
                  <a:pt x="183565" y="82918"/>
                </a:lnTo>
                <a:lnTo>
                  <a:pt x="183349" y="82029"/>
                </a:lnTo>
                <a:lnTo>
                  <a:pt x="182486" y="83045"/>
                </a:lnTo>
                <a:lnTo>
                  <a:pt x="182029" y="83299"/>
                </a:lnTo>
                <a:lnTo>
                  <a:pt x="182118" y="82956"/>
                </a:lnTo>
                <a:lnTo>
                  <a:pt x="181749" y="83299"/>
                </a:lnTo>
                <a:lnTo>
                  <a:pt x="181229" y="83299"/>
                </a:lnTo>
                <a:lnTo>
                  <a:pt x="181216" y="83172"/>
                </a:lnTo>
                <a:lnTo>
                  <a:pt x="181216" y="83045"/>
                </a:lnTo>
                <a:lnTo>
                  <a:pt x="181127" y="81648"/>
                </a:lnTo>
                <a:lnTo>
                  <a:pt x="179768" y="83045"/>
                </a:lnTo>
                <a:lnTo>
                  <a:pt x="179565" y="82537"/>
                </a:lnTo>
                <a:lnTo>
                  <a:pt x="179247" y="81775"/>
                </a:lnTo>
                <a:lnTo>
                  <a:pt x="178371" y="82537"/>
                </a:lnTo>
                <a:lnTo>
                  <a:pt x="177342" y="81775"/>
                </a:lnTo>
                <a:lnTo>
                  <a:pt x="176250" y="81902"/>
                </a:lnTo>
                <a:lnTo>
                  <a:pt x="176784" y="83172"/>
                </a:lnTo>
                <a:lnTo>
                  <a:pt x="176136" y="82334"/>
                </a:lnTo>
                <a:lnTo>
                  <a:pt x="175920" y="82029"/>
                </a:lnTo>
                <a:lnTo>
                  <a:pt x="175933" y="82181"/>
                </a:lnTo>
                <a:lnTo>
                  <a:pt x="175666" y="82003"/>
                </a:lnTo>
                <a:lnTo>
                  <a:pt x="175971" y="82397"/>
                </a:lnTo>
                <a:lnTo>
                  <a:pt x="175996" y="82524"/>
                </a:lnTo>
                <a:lnTo>
                  <a:pt x="175158" y="82765"/>
                </a:lnTo>
                <a:lnTo>
                  <a:pt x="175755" y="83312"/>
                </a:lnTo>
                <a:lnTo>
                  <a:pt x="175691" y="83083"/>
                </a:lnTo>
                <a:lnTo>
                  <a:pt x="175996" y="82550"/>
                </a:lnTo>
                <a:lnTo>
                  <a:pt x="176149" y="83426"/>
                </a:lnTo>
                <a:lnTo>
                  <a:pt x="175768" y="83426"/>
                </a:lnTo>
                <a:lnTo>
                  <a:pt x="175475" y="83172"/>
                </a:lnTo>
                <a:lnTo>
                  <a:pt x="174891" y="82664"/>
                </a:lnTo>
                <a:lnTo>
                  <a:pt x="174663" y="82283"/>
                </a:lnTo>
                <a:lnTo>
                  <a:pt x="175107" y="82410"/>
                </a:lnTo>
                <a:lnTo>
                  <a:pt x="175082" y="82283"/>
                </a:lnTo>
                <a:lnTo>
                  <a:pt x="175044" y="82029"/>
                </a:lnTo>
                <a:lnTo>
                  <a:pt x="174472" y="82029"/>
                </a:lnTo>
                <a:lnTo>
                  <a:pt x="174548" y="81902"/>
                </a:lnTo>
                <a:lnTo>
                  <a:pt x="174752" y="81521"/>
                </a:lnTo>
                <a:lnTo>
                  <a:pt x="174332" y="81267"/>
                </a:lnTo>
                <a:lnTo>
                  <a:pt x="174472" y="81648"/>
                </a:lnTo>
                <a:lnTo>
                  <a:pt x="174218" y="81902"/>
                </a:lnTo>
                <a:lnTo>
                  <a:pt x="173875" y="81775"/>
                </a:lnTo>
                <a:lnTo>
                  <a:pt x="174269" y="82156"/>
                </a:lnTo>
                <a:lnTo>
                  <a:pt x="174294" y="82410"/>
                </a:lnTo>
                <a:lnTo>
                  <a:pt x="173697" y="83172"/>
                </a:lnTo>
                <a:lnTo>
                  <a:pt x="173685" y="82918"/>
                </a:lnTo>
                <a:lnTo>
                  <a:pt x="173647" y="82156"/>
                </a:lnTo>
                <a:lnTo>
                  <a:pt x="173596" y="81267"/>
                </a:lnTo>
                <a:lnTo>
                  <a:pt x="172885" y="82156"/>
                </a:lnTo>
                <a:lnTo>
                  <a:pt x="172986" y="81902"/>
                </a:lnTo>
                <a:lnTo>
                  <a:pt x="172707" y="81902"/>
                </a:lnTo>
                <a:lnTo>
                  <a:pt x="171551" y="81902"/>
                </a:lnTo>
                <a:lnTo>
                  <a:pt x="171310" y="82918"/>
                </a:lnTo>
                <a:lnTo>
                  <a:pt x="171208" y="82791"/>
                </a:lnTo>
                <a:lnTo>
                  <a:pt x="171246" y="82283"/>
                </a:lnTo>
                <a:lnTo>
                  <a:pt x="170256" y="82283"/>
                </a:lnTo>
                <a:lnTo>
                  <a:pt x="169214" y="83680"/>
                </a:lnTo>
                <a:lnTo>
                  <a:pt x="168935" y="83515"/>
                </a:lnTo>
                <a:lnTo>
                  <a:pt x="168935" y="85331"/>
                </a:lnTo>
                <a:lnTo>
                  <a:pt x="168706" y="85369"/>
                </a:lnTo>
                <a:lnTo>
                  <a:pt x="168516" y="85382"/>
                </a:lnTo>
                <a:lnTo>
                  <a:pt x="168719" y="85331"/>
                </a:lnTo>
                <a:lnTo>
                  <a:pt x="168935" y="85331"/>
                </a:lnTo>
                <a:lnTo>
                  <a:pt x="168935" y="83515"/>
                </a:lnTo>
                <a:lnTo>
                  <a:pt x="168503" y="83248"/>
                </a:lnTo>
                <a:lnTo>
                  <a:pt x="168427" y="82791"/>
                </a:lnTo>
                <a:lnTo>
                  <a:pt x="168249" y="82918"/>
                </a:lnTo>
                <a:lnTo>
                  <a:pt x="168224" y="83426"/>
                </a:lnTo>
                <a:lnTo>
                  <a:pt x="168198" y="83248"/>
                </a:lnTo>
                <a:lnTo>
                  <a:pt x="168173" y="83426"/>
                </a:lnTo>
                <a:lnTo>
                  <a:pt x="168135" y="82791"/>
                </a:lnTo>
                <a:lnTo>
                  <a:pt x="168097" y="82537"/>
                </a:lnTo>
                <a:lnTo>
                  <a:pt x="168071" y="82410"/>
                </a:lnTo>
                <a:lnTo>
                  <a:pt x="169202" y="82156"/>
                </a:lnTo>
                <a:lnTo>
                  <a:pt x="169113" y="81648"/>
                </a:lnTo>
                <a:lnTo>
                  <a:pt x="168973" y="80886"/>
                </a:lnTo>
                <a:lnTo>
                  <a:pt x="168897" y="80505"/>
                </a:lnTo>
                <a:lnTo>
                  <a:pt x="169037" y="80378"/>
                </a:lnTo>
                <a:lnTo>
                  <a:pt x="166471" y="80378"/>
                </a:lnTo>
                <a:lnTo>
                  <a:pt x="169087" y="80340"/>
                </a:lnTo>
                <a:lnTo>
                  <a:pt x="169621" y="79870"/>
                </a:lnTo>
                <a:lnTo>
                  <a:pt x="169443" y="79870"/>
                </a:lnTo>
                <a:lnTo>
                  <a:pt x="169278" y="79743"/>
                </a:lnTo>
                <a:lnTo>
                  <a:pt x="168935" y="79489"/>
                </a:lnTo>
                <a:lnTo>
                  <a:pt x="168871" y="79362"/>
                </a:lnTo>
                <a:lnTo>
                  <a:pt x="169087" y="79108"/>
                </a:lnTo>
                <a:lnTo>
                  <a:pt x="168363" y="78473"/>
                </a:lnTo>
                <a:lnTo>
                  <a:pt x="169164" y="78854"/>
                </a:lnTo>
                <a:lnTo>
                  <a:pt x="169989" y="78981"/>
                </a:lnTo>
                <a:lnTo>
                  <a:pt x="169862" y="78473"/>
                </a:lnTo>
                <a:lnTo>
                  <a:pt x="169951" y="78219"/>
                </a:lnTo>
                <a:lnTo>
                  <a:pt x="168897" y="77711"/>
                </a:lnTo>
                <a:lnTo>
                  <a:pt x="169760" y="77584"/>
                </a:lnTo>
                <a:lnTo>
                  <a:pt x="170611" y="77457"/>
                </a:lnTo>
                <a:lnTo>
                  <a:pt x="168808" y="74917"/>
                </a:lnTo>
                <a:lnTo>
                  <a:pt x="170256" y="75044"/>
                </a:lnTo>
                <a:lnTo>
                  <a:pt x="170180" y="74917"/>
                </a:lnTo>
                <a:lnTo>
                  <a:pt x="170040" y="74663"/>
                </a:lnTo>
                <a:lnTo>
                  <a:pt x="167640" y="74663"/>
                </a:lnTo>
                <a:lnTo>
                  <a:pt x="167665" y="74536"/>
                </a:lnTo>
                <a:lnTo>
                  <a:pt x="170078" y="74536"/>
                </a:lnTo>
                <a:lnTo>
                  <a:pt x="170103" y="74409"/>
                </a:lnTo>
                <a:lnTo>
                  <a:pt x="169887" y="74028"/>
                </a:lnTo>
                <a:lnTo>
                  <a:pt x="170421" y="74409"/>
                </a:lnTo>
                <a:lnTo>
                  <a:pt x="170573" y="74028"/>
                </a:lnTo>
                <a:lnTo>
                  <a:pt x="170738" y="73647"/>
                </a:lnTo>
                <a:lnTo>
                  <a:pt x="170789" y="73520"/>
                </a:lnTo>
                <a:lnTo>
                  <a:pt x="170789" y="73012"/>
                </a:lnTo>
                <a:lnTo>
                  <a:pt x="170789" y="72758"/>
                </a:lnTo>
                <a:lnTo>
                  <a:pt x="171145" y="73139"/>
                </a:lnTo>
                <a:lnTo>
                  <a:pt x="171246" y="72758"/>
                </a:lnTo>
                <a:lnTo>
                  <a:pt x="169722" y="71615"/>
                </a:lnTo>
                <a:lnTo>
                  <a:pt x="169760" y="71361"/>
                </a:lnTo>
                <a:lnTo>
                  <a:pt x="169773" y="71234"/>
                </a:lnTo>
                <a:lnTo>
                  <a:pt x="170573" y="71615"/>
                </a:lnTo>
                <a:lnTo>
                  <a:pt x="170637" y="71234"/>
                </a:lnTo>
                <a:lnTo>
                  <a:pt x="170700" y="70853"/>
                </a:lnTo>
                <a:lnTo>
                  <a:pt x="171475" y="70599"/>
                </a:lnTo>
                <a:lnTo>
                  <a:pt x="170916" y="69329"/>
                </a:lnTo>
                <a:lnTo>
                  <a:pt x="171246" y="69583"/>
                </a:lnTo>
                <a:lnTo>
                  <a:pt x="171259" y="69710"/>
                </a:lnTo>
                <a:lnTo>
                  <a:pt x="171335" y="69329"/>
                </a:lnTo>
                <a:lnTo>
                  <a:pt x="171945" y="68694"/>
                </a:lnTo>
                <a:lnTo>
                  <a:pt x="171742" y="68567"/>
                </a:lnTo>
                <a:lnTo>
                  <a:pt x="171538" y="68440"/>
                </a:lnTo>
                <a:lnTo>
                  <a:pt x="171411" y="68059"/>
                </a:lnTo>
                <a:lnTo>
                  <a:pt x="170942" y="66662"/>
                </a:lnTo>
                <a:lnTo>
                  <a:pt x="171399" y="67170"/>
                </a:lnTo>
                <a:lnTo>
                  <a:pt x="171094" y="66662"/>
                </a:lnTo>
                <a:lnTo>
                  <a:pt x="170942" y="66408"/>
                </a:lnTo>
                <a:lnTo>
                  <a:pt x="170865" y="66281"/>
                </a:lnTo>
                <a:lnTo>
                  <a:pt x="170713" y="66154"/>
                </a:lnTo>
                <a:lnTo>
                  <a:pt x="170726" y="65392"/>
                </a:lnTo>
                <a:lnTo>
                  <a:pt x="170967" y="65709"/>
                </a:lnTo>
                <a:lnTo>
                  <a:pt x="171183" y="65519"/>
                </a:lnTo>
                <a:lnTo>
                  <a:pt x="171018" y="65392"/>
                </a:lnTo>
                <a:lnTo>
                  <a:pt x="170510" y="65011"/>
                </a:lnTo>
                <a:lnTo>
                  <a:pt x="170840" y="64757"/>
                </a:lnTo>
                <a:lnTo>
                  <a:pt x="171081" y="65265"/>
                </a:lnTo>
                <a:lnTo>
                  <a:pt x="171183" y="64884"/>
                </a:lnTo>
                <a:lnTo>
                  <a:pt x="171030" y="64757"/>
                </a:lnTo>
                <a:lnTo>
                  <a:pt x="170751" y="64249"/>
                </a:lnTo>
                <a:lnTo>
                  <a:pt x="170624" y="63741"/>
                </a:lnTo>
                <a:lnTo>
                  <a:pt x="170992" y="63487"/>
                </a:lnTo>
                <a:lnTo>
                  <a:pt x="171386" y="63868"/>
                </a:lnTo>
                <a:lnTo>
                  <a:pt x="171170" y="63614"/>
                </a:lnTo>
                <a:lnTo>
                  <a:pt x="171107" y="63487"/>
                </a:lnTo>
                <a:lnTo>
                  <a:pt x="170967" y="63233"/>
                </a:lnTo>
                <a:lnTo>
                  <a:pt x="171056" y="62979"/>
                </a:lnTo>
                <a:lnTo>
                  <a:pt x="171196" y="63106"/>
                </a:lnTo>
                <a:lnTo>
                  <a:pt x="171297" y="63360"/>
                </a:lnTo>
                <a:lnTo>
                  <a:pt x="171564" y="63106"/>
                </a:lnTo>
                <a:lnTo>
                  <a:pt x="171640" y="62979"/>
                </a:lnTo>
                <a:lnTo>
                  <a:pt x="171615" y="62852"/>
                </a:lnTo>
                <a:lnTo>
                  <a:pt x="171462" y="62598"/>
                </a:lnTo>
                <a:lnTo>
                  <a:pt x="171386" y="62471"/>
                </a:lnTo>
                <a:lnTo>
                  <a:pt x="171005" y="61836"/>
                </a:lnTo>
                <a:lnTo>
                  <a:pt x="171488" y="61836"/>
                </a:lnTo>
                <a:lnTo>
                  <a:pt x="171615" y="61963"/>
                </a:lnTo>
                <a:lnTo>
                  <a:pt x="171615" y="62852"/>
                </a:lnTo>
                <a:lnTo>
                  <a:pt x="171754" y="63106"/>
                </a:lnTo>
                <a:lnTo>
                  <a:pt x="171881" y="63233"/>
                </a:lnTo>
                <a:lnTo>
                  <a:pt x="172008" y="62852"/>
                </a:lnTo>
                <a:lnTo>
                  <a:pt x="172478" y="63868"/>
                </a:lnTo>
                <a:lnTo>
                  <a:pt x="172110" y="62852"/>
                </a:lnTo>
                <a:lnTo>
                  <a:pt x="171742" y="61836"/>
                </a:lnTo>
                <a:lnTo>
                  <a:pt x="171983" y="61709"/>
                </a:lnTo>
                <a:lnTo>
                  <a:pt x="172110" y="61709"/>
                </a:lnTo>
                <a:lnTo>
                  <a:pt x="172148" y="61836"/>
                </a:lnTo>
                <a:lnTo>
                  <a:pt x="172173" y="61709"/>
                </a:lnTo>
                <a:lnTo>
                  <a:pt x="172123" y="61455"/>
                </a:lnTo>
                <a:lnTo>
                  <a:pt x="172262" y="61455"/>
                </a:lnTo>
                <a:lnTo>
                  <a:pt x="172288" y="61328"/>
                </a:lnTo>
                <a:lnTo>
                  <a:pt x="172580" y="61582"/>
                </a:lnTo>
                <a:lnTo>
                  <a:pt x="172542" y="61328"/>
                </a:lnTo>
                <a:lnTo>
                  <a:pt x="172554" y="60820"/>
                </a:lnTo>
                <a:lnTo>
                  <a:pt x="172453" y="60693"/>
                </a:lnTo>
                <a:lnTo>
                  <a:pt x="172453" y="61328"/>
                </a:lnTo>
                <a:lnTo>
                  <a:pt x="172288" y="61201"/>
                </a:lnTo>
                <a:lnTo>
                  <a:pt x="172288" y="60947"/>
                </a:lnTo>
                <a:lnTo>
                  <a:pt x="172453" y="61328"/>
                </a:lnTo>
                <a:lnTo>
                  <a:pt x="172453" y="60693"/>
                </a:lnTo>
                <a:lnTo>
                  <a:pt x="172275" y="60439"/>
                </a:lnTo>
                <a:lnTo>
                  <a:pt x="172288" y="60185"/>
                </a:lnTo>
                <a:lnTo>
                  <a:pt x="171945" y="59931"/>
                </a:lnTo>
                <a:lnTo>
                  <a:pt x="171945" y="60096"/>
                </a:lnTo>
                <a:lnTo>
                  <a:pt x="171958" y="60286"/>
                </a:lnTo>
                <a:lnTo>
                  <a:pt x="171958" y="60439"/>
                </a:lnTo>
                <a:lnTo>
                  <a:pt x="171907" y="60947"/>
                </a:lnTo>
                <a:lnTo>
                  <a:pt x="171615" y="60058"/>
                </a:lnTo>
                <a:lnTo>
                  <a:pt x="171869" y="60185"/>
                </a:lnTo>
                <a:lnTo>
                  <a:pt x="171805" y="60058"/>
                </a:lnTo>
                <a:lnTo>
                  <a:pt x="171691" y="59804"/>
                </a:lnTo>
                <a:lnTo>
                  <a:pt x="171500" y="59423"/>
                </a:lnTo>
                <a:lnTo>
                  <a:pt x="171323" y="59042"/>
                </a:lnTo>
                <a:lnTo>
                  <a:pt x="171894" y="59423"/>
                </a:lnTo>
                <a:lnTo>
                  <a:pt x="172237" y="59296"/>
                </a:lnTo>
                <a:lnTo>
                  <a:pt x="172554" y="59550"/>
                </a:lnTo>
                <a:lnTo>
                  <a:pt x="172529" y="59296"/>
                </a:lnTo>
                <a:lnTo>
                  <a:pt x="172491" y="59042"/>
                </a:lnTo>
                <a:lnTo>
                  <a:pt x="172466" y="58788"/>
                </a:lnTo>
                <a:lnTo>
                  <a:pt x="172491" y="58534"/>
                </a:lnTo>
                <a:lnTo>
                  <a:pt x="172593" y="58153"/>
                </a:lnTo>
                <a:lnTo>
                  <a:pt x="172554" y="57645"/>
                </a:lnTo>
                <a:lnTo>
                  <a:pt x="172212" y="56743"/>
                </a:lnTo>
                <a:lnTo>
                  <a:pt x="172097" y="56248"/>
                </a:lnTo>
                <a:lnTo>
                  <a:pt x="172085" y="56121"/>
                </a:lnTo>
                <a:lnTo>
                  <a:pt x="172351" y="56502"/>
                </a:lnTo>
                <a:lnTo>
                  <a:pt x="172478" y="56743"/>
                </a:lnTo>
                <a:lnTo>
                  <a:pt x="172567" y="56121"/>
                </a:lnTo>
                <a:lnTo>
                  <a:pt x="172593" y="55994"/>
                </a:lnTo>
                <a:lnTo>
                  <a:pt x="172516" y="55613"/>
                </a:lnTo>
                <a:lnTo>
                  <a:pt x="172275" y="55105"/>
                </a:lnTo>
                <a:lnTo>
                  <a:pt x="172529" y="54978"/>
                </a:lnTo>
                <a:lnTo>
                  <a:pt x="172605" y="55791"/>
                </a:lnTo>
                <a:lnTo>
                  <a:pt x="172631" y="55232"/>
                </a:lnTo>
                <a:lnTo>
                  <a:pt x="172745" y="55613"/>
                </a:lnTo>
                <a:lnTo>
                  <a:pt x="173494" y="55486"/>
                </a:lnTo>
                <a:lnTo>
                  <a:pt x="173405" y="55232"/>
                </a:lnTo>
                <a:lnTo>
                  <a:pt x="173316" y="54978"/>
                </a:lnTo>
                <a:lnTo>
                  <a:pt x="173151" y="54470"/>
                </a:lnTo>
                <a:lnTo>
                  <a:pt x="172504" y="52565"/>
                </a:lnTo>
                <a:lnTo>
                  <a:pt x="172377" y="52184"/>
                </a:lnTo>
                <a:lnTo>
                  <a:pt x="172275" y="51904"/>
                </a:lnTo>
                <a:lnTo>
                  <a:pt x="172313" y="51676"/>
                </a:lnTo>
                <a:lnTo>
                  <a:pt x="173062" y="51676"/>
                </a:lnTo>
                <a:lnTo>
                  <a:pt x="173189" y="51257"/>
                </a:lnTo>
                <a:lnTo>
                  <a:pt x="173469" y="50787"/>
                </a:lnTo>
                <a:lnTo>
                  <a:pt x="173431" y="47993"/>
                </a:lnTo>
                <a:lnTo>
                  <a:pt x="173405" y="47485"/>
                </a:lnTo>
                <a:lnTo>
                  <a:pt x="174028" y="46977"/>
                </a:lnTo>
                <a:lnTo>
                  <a:pt x="174104" y="46596"/>
                </a:lnTo>
                <a:lnTo>
                  <a:pt x="174066" y="46342"/>
                </a:lnTo>
                <a:lnTo>
                  <a:pt x="173990" y="45580"/>
                </a:lnTo>
                <a:lnTo>
                  <a:pt x="174167" y="46088"/>
                </a:lnTo>
                <a:lnTo>
                  <a:pt x="174117" y="45580"/>
                </a:lnTo>
                <a:lnTo>
                  <a:pt x="174091" y="43802"/>
                </a:lnTo>
                <a:lnTo>
                  <a:pt x="174091" y="43675"/>
                </a:lnTo>
                <a:lnTo>
                  <a:pt x="174637" y="45326"/>
                </a:lnTo>
                <a:lnTo>
                  <a:pt x="174586" y="43675"/>
                </a:lnTo>
                <a:lnTo>
                  <a:pt x="174599" y="41770"/>
                </a:lnTo>
                <a:lnTo>
                  <a:pt x="174675" y="42405"/>
                </a:lnTo>
                <a:lnTo>
                  <a:pt x="174612" y="41770"/>
                </a:lnTo>
                <a:lnTo>
                  <a:pt x="174726" y="42278"/>
                </a:lnTo>
                <a:lnTo>
                  <a:pt x="174752" y="41770"/>
                </a:lnTo>
                <a:lnTo>
                  <a:pt x="174764" y="41516"/>
                </a:lnTo>
                <a:lnTo>
                  <a:pt x="174777" y="41135"/>
                </a:lnTo>
                <a:lnTo>
                  <a:pt x="174879" y="40627"/>
                </a:lnTo>
                <a:lnTo>
                  <a:pt x="174929" y="40500"/>
                </a:lnTo>
                <a:lnTo>
                  <a:pt x="174967" y="42278"/>
                </a:lnTo>
                <a:lnTo>
                  <a:pt x="175094" y="41643"/>
                </a:lnTo>
                <a:lnTo>
                  <a:pt x="175158" y="40500"/>
                </a:lnTo>
                <a:lnTo>
                  <a:pt x="175158" y="40119"/>
                </a:lnTo>
                <a:lnTo>
                  <a:pt x="175158" y="39611"/>
                </a:lnTo>
                <a:lnTo>
                  <a:pt x="175107" y="39484"/>
                </a:lnTo>
                <a:lnTo>
                  <a:pt x="175082" y="39611"/>
                </a:lnTo>
                <a:lnTo>
                  <a:pt x="174967" y="39230"/>
                </a:lnTo>
                <a:lnTo>
                  <a:pt x="174942" y="38785"/>
                </a:lnTo>
                <a:lnTo>
                  <a:pt x="175006" y="38506"/>
                </a:lnTo>
                <a:lnTo>
                  <a:pt x="175996" y="40703"/>
                </a:lnTo>
                <a:lnTo>
                  <a:pt x="176110" y="41516"/>
                </a:lnTo>
                <a:lnTo>
                  <a:pt x="176212" y="41160"/>
                </a:lnTo>
                <a:lnTo>
                  <a:pt x="176453" y="41706"/>
                </a:lnTo>
                <a:lnTo>
                  <a:pt x="176479" y="42024"/>
                </a:lnTo>
                <a:lnTo>
                  <a:pt x="176542" y="41884"/>
                </a:lnTo>
                <a:lnTo>
                  <a:pt x="176720" y="42291"/>
                </a:lnTo>
                <a:lnTo>
                  <a:pt x="176758" y="42532"/>
                </a:lnTo>
                <a:lnTo>
                  <a:pt x="176809" y="43167"/>
                </a:lnTo>
                <a:lnTo>
                  <a:pt x="176784" y="42532"/>
                </a:lnTo>
                <a:lnTo>
                  <a:pt x="176898" y="43294"/>
                </a:lnTo>
                <a:lnTo>
                  <a:pt x="177025" y="43294"/>
                </a:lnTo>
                <a:lnTo>
                  <a:pt x="177050" y="44056"/>
                </a:lnTo>
                <a:lnTo>
                  <a:pt x="177203" y="44818"/>
                </a:lnTo>
                <a:lnTo>
                  <a:pt x="177355" y="43929"/>
                </a:lnTo>
                <a:lnTo>
                  <a:pt x="177431" y="44818"/>
                </a:lnTo>
                <a:lnTo>
                  <a:pt x="177749" y="45199"/>
                </a:lnTo>
                <a:lnTo>
                  <a:pt x="177457" y="44183"/>
                </a:lnTo>
                <a:lnTo>
                  <a:pt x="177749" y="44526"/>
                </a:lnTo>
                <a:lnTo>
                  <a:pt x="177850" y="45961"/>
                </a:lnTo>
                <a:lnTo>
                  <a:pt x="177901" y="45453"/>
                </a:lnTo>
                <a:lnTo>
                  <a:pt x="177977" y="45961"/>
                </a:lnTo>
                <a:lnTo>
                  <a:pt x="178015" y="45453"/>
                </a:lnTo>
                <a:lnTo>
                  <a:pt x="178066" y="45326"/>
                </a:lnTo>
                <a:lnTo>
                  <a:pt x="178193" y="46342"/>
                </a:lnTo>
                <a:lnTo>
                  <a:pt x="178485" y="46139"/>
                </a:lnTo>
                <a:lnTo>
                  <a:pt x="178536" y="46266"/>
                </a:lnTo>
                <a:lnTo>
                  <a:pt x="178536" y="46570"/>
                </a:lnTo>
                <a:lnTo>
                  <a:pt x="178536" y="47739"/>
                </a:lnTo>
                <a:lnTo>
                  <a:pt x="178803" y="46850"/>
                </a:lnTo>
                <a:lnTo>
                  <a:pt x="178803" y="48120"/>
                </a:lnTo>
                <a:lnTo>
                  <a:pt x="178701" y="47485"/>
                </a:lnTo>
                <a:lnTo>
                  <a:pt x="178765" y="48120"/>
                </a:lnTo>
                <a:lnTo>
                  <a:pt x="178790" y="48374"/>
                </a:lnTo>
                <a:lnTo>
                  <a:pt x="178854" y="48120"/>
                </a:lnTo>
                <a:lnTo>
                  <a:pt x="178981" y="47612"/>
                </a:lnTo>
                <a:lnTo>
                  <a:pt x="179044" y="49263"/>
                </a:lnTo>
                <a:lnTo>
                  <a:pt x="179184" y="49390"/>
                </a:lnTo>
                <a:lnTo>
                  <a:pt x="179285" y="48628"/>
                </a:lnTo>
                <a:lnTo>
                  <a:pt x="179489" y="49644"/>
                </a:lnTo>
                <a:lnTo>
                  <a:pt x="179743" y="49898"/>
                </a:lnTo>
                <a:lnTo>
                  <a:pt x="179819" y="50406"/>
                </a:lnTo>
                <a:lnTo>
                  <a:pt x="180060" y="51168"/>
                </a:lnTo>
                <a:lnTo>
                  <a:pt x="180187" y="51917"/>
                </a:lnTo>
                <a:lnTo>
                  <a:pt x="180352" y="51295"/>
                </a:lnTo>
                <a:lnTo>
                  <a:pt x="180517" y="51917"/>
                </a:lnTo>
                <a:lnTo>
                  <a:pt x="180644" y="52311"/>
                </a:lnTo>
                <a:lnTo>
                  <a:pt x="180517" y="52692"/>
                </a:lnTo>
                <a:lnTo>
                  <a:pt x="180530" y="52946"/>
                </a:lnTo>
                <a:lnTo>
                  <a:pt x="180619" y="52819"/>
                </a:lnTo>
                <a:lnTo>
                  <a:pt x="180670" y="53581"/>
                </a:lnTo>
                <a:lnTo>
                  <a:pt x="180784" y="53835"/>
                </a:lnTo>
                <a:lnTo>
                  <a:pt x="181152" y="53581"/>
                </a:lnTo>
                <a:lnTo>
                  <a:pt x="181267" y="54470"/>
                </a:lnTo>
                <a:lnTo>
                  <a:pt x="181356" y="54216"/>
                </a:lnTo>
                <a:lnTo>
                  <a:pt x="181457" y="53581"/>
                </a:lnTo>
                <a:lnTo>
                  <a:pt x="181470" y="52819"/>
                </a:lnTo>
                <a:lnTo>
                  <a:pt x="181571" y="53073"/>
                </a:lnTo>
                <a:lnTo>
                  <a:pt x="181724" y="53238"/>
                </a:lnTo>
                <a:lnTo>
                  <a:pt x="181673" y="53479"/>
                </a:lnTo>
                <a:lnTo>
                  <a:pt x="181622" y="54216"/>
                </a:lnTo>
                <a:lnTo>
                  <a:pt x="181584" y="54343"/>
                </a:lnTo>
                <a:lnTo>
                  <a:pt x="181559" y="54660"/>
                </a:lnTo>
                <a:lnTo>
                  <a:pt x="181559" y="54470"/>
                </a:lnTo>
                <a:lnTo>
                  <a:pt x="181546" y="54343"/>
                </a:lnTo>
                <a:lnTo>
                  <a:pt x="181508" y="54470"/>
                </a:lnTo>
                <a:lnTo>
                  <a:pt x="181546" y="54724"/>
                </a:lnTo>
                <a:lnTo>
                  <a:pt x="181521" y="55613"/>
                </a:lnTo>
                <a:lnTo>
                  <a:pt x="181686" y="55105"/>
                </a:lnTo>
                <a:lnTo>
                  <a:pt x="181775" y="55232"/>
                </a:lnTo>
                <a:lnTo>
                  <a:pt x="181825" y="55727"/>
                </a:lnTo>
                <a:lnTo>
                  <a:pt x="181711" y="56248"/>
                </a:lnTo>
                <a:lnTo>
                  <a:pt x="181838" y="56121"/>
                </a:lnTo>
                <a:lnTo>
                  <a:pt x="181851" y="56629"/>
                </a:lnTo>
                <a:lnTo>
                  <a:pt x="182029" y="56121"/>
                </a:lnTo>
                <a:lnTo>
                  <a:pt x="182067" y="55994"/>
                </a:lnTo>
                <a:lnTo>
                  <a:pt x="181991" y="56629"/>
                </a:lnTo>
                <a:lnTo>
                  <a:pt x="182168" y="56629"/>
                </a:lnTo>
                <a:lnTo>
                  <a:pt x="182422" y="57645"/>
                </a:lnTo>
                <a:lnTo>
                  <a:pt x="182562" y="56629"/>
                </a:lnTo>
                <a:lnTo>
                  <a:pt x="183057" y="56743"/>
                </a:lnTo>
                <a:lnTo>
                  <a:pt x="183184" y="58534"/>
                </a:lnTo>
                <a:lnTo>
                  <a:pt x="183286" y="58661"/>
                </a:lnTo>
                <a:lnTo>
                  <a:pt x="183400" y="59042"/>
                </a:lnTo>
                <a:lnTo>
                  <a:pt x="183680" y="59169"/>
                </a:lnTo>
                <a:lnTo>
                  <a:pt x="183857" y="59804"/>
                </a:lnTo>
                <a:lnTo>
                  <a:pt x="184200" y="59677"/>
                </a:lnTo>
                <a:lnTo>
                  <a:pt x="184200" y="60058"/>
                </a:lnTo>
                <a:lnTo>
                  <a:pt x="184086" y="60439"/>
                </a:lnTo>
                <a:lnTo>
                  <a:pt x="184010" y="60566"/>
                </a:lnTo>
                <a:lnTo>
                  <a:pt x="184213" y="60693"/>
                </a:lnTo>
                <a:lnTo>
                  <a:pt x="184353" y="60566"/>
                </a:lnTo>
                <a:lnTo>
                  <a:pt x="184365" y="61328"/>
                </a:lnTo>
                <a:lnTo>
                  <a:pt x="184251" y="61709"/>
                </a:lnTo>
                <a:lnTo>
                  <a:pt x="184048" y="62217"/>
                </a:lnTo>
                <a:lnTo>
                  <a:pt x="184518" y="62090"/>
                </a:lnTo>
                <a:lnTo>
                  <a:pt x="184302" y="62344"/>
                </a:lnTo>
                <a:lnTo>
                  <a:pt x="184213" y="62598"/>
                </a:lnTo>
                <a:lnTo>
                  <a:pt x="184340" y="63004"/>
                </a:lnTo>
                <a:lnTo>
                  <a:pt x="184467" y="63106"/>
                </a:lnTo>
                <a:lnTo>
                  <a:pt x="184543" y="62471"/>
                </a:lnTo>
                <a:lnTo>
                  <a:pt x="184683" y="62598"/>
                </a:lnTo>
                <a:lnTo>
                  <a:pt x="184696" y="63233"/>
                </a:lnTo>
                <a:lnTo>
                  <a:pt x="184365" y="63614"/>
                </a:lnTo>
                <a:lnTo>
                  <a:pt x="184213" y="65138"/>
                </a:lnTo>
                <a:lnTo>
                  <a:pt x="185826" y="63741"/>
                </a:lnTo>
                <a:lnTo>
                  <a:pt x="185521" y="64731"/>
                </a:lnTo>
                <a:lnTo>
                  <a:pt x="185686" y="64630"/>
                </a:lnTo>
                <a:lnTo>
                  <a:pt x="185788" y="65087"/>
                </a:lnTo>
                <a:lnTo>
                  <a:pt x="185445" y="66027"/>
                </a:lnTo>
                <a:lnTo>
                  <a:pt x="185356" y="67297"/>
                </a:lnTo>
                <a:lnTo>
                  <a:pt x="186245" y="66027"/>
                </a:lnTo>
                <a:lnTo>
                  <a:pt x="186321" y="66789"/>
                </a:lnTo>
                <a:lnTo>
                  <a:pt x="186778" y="66027"/>
                </a:lnTo>
                <a:lnTo>
                  <a:pt x="186855" y="65900"/>
                </a:lnTo>
                <a:lnTo>
                  <a:pt x="187198" y="66154"/>
                </a:lnTo>
                <a:lnTo>
                  <a:pt x="187210" y="66789"/>
                </a:lnTo>
                <a:lnTo>
                  <a:pt x="186702" y="67424"/>
                </a:lnTo>
                <a:lnTo>
                  <a:pt x="186461" y="67424"/>
                </a:lnTo>
                <a:lnTo>
                  <a:pt x="186410" y="67297"/>
                </a:lnTo>
                <a:lnTo>
                  <a:pt x="186385" y="67170"/>
                </a:lnTo>
                <a:lnTo>
                  <a:pt x="186258" y="67043"/>
                </a:lnTo>
                <a:lnTo>
                  <a:pt x="186131" y="67424"/>
                </a:lnTo>
                <a:lnTo>
                  <a:pt x="186321" y="67297"/>
                </a:lnTo>
                <a:lnTo>
                  <a:pt x="186359" y="67932"/>
                </a:lnTo>
                <a:lnTo>
                  <a:pt x="186448" y="68135"/>
                </a:lnTo>
                <a:lnTo>
                  <a:pt x="186423" y="68567"/>
                </a:lnTo>
                <a:lnTo>
                  <a:pt x="186778" y="68567"/>
                </a:lnTo>
                <a:lnTo>
                  <a:pt x="186829" y="69202"/>
                </a:lnTo>
                <a:lnTo>
                  <a:pt x="187071" y="68821"/>
                </a:lnTo>
                <a:lnTo>
                  <a:pt x="187198" y="69837"/>
                </a:lnTo>
                <a:lnTo>
                  <a:pt x="187579" y="68821"/>
                </a:lnTo>
                <a:lnTo>
                  <a:pt x="187782" y="69075"/>
                </a:lnTo>
                <a:lnTo>
                  <a:pt x="187858" y="69329"/>
                </a:lnTo>
                <a:lnTo>
                  <a:pt x="187731" y="69837"/>
                </a:lnTo>
                <a:lnTo>
                  <a:pt x="187198" y="69837"/>
                </a:lnTo>
                <a:lnTo>
                  <a:pt x="187617" y="70091"/>
                </a:lnTo>
                <a:lnTo>
                  <a:pt x="187566" y="70599"/>
                </a:lnTo>
                <a:lnTo>
                  <a:pt x="186956" y="70726"/>
                </a:lnTo>
                <a:lnTo>
                  <a:pt x="187515" y="70726"/>
                </a:lnTo>
                <a:lnTo>
                  <a:pt x="187223" y="71399"/>
                </a:lnTo>
                <a:lnTo>
                  <a:pt x="187109" y="71996"/>
                </a:lnTo>
                <a:lnTo>
                  <a:pt x="187109" y="72250"/>
                </a:lnTo>
                <a:lnTo>
                  <a:pt x="187439" y="71742"/>
                </a:lnTo>
                <a:lnTo>
                  <a:pt x="187464" y="72123"/>
                </a:lnTo>
                <a:lnTo>
                  <a:pt x="187312" y="72250"/>
                </a:lnTo>
                <a:lnTo>
                  <a:pt x="187617" y="72123"/>
                </a:lnTo>
                <a:lnTo>
                  <a:pt x="187782" y="71742"/>
                </a:lnTo>
                <a:lnTo>
                  <a:pt x="187896" y="71488"/>
                </a:lnTo>
                <a:lnTo>
                  <a:pt x="188366" y="71488"/>
                </a:lnTo>
                <a:lnTo>
                  <a:pt x="188290" y="71869"/>
                </a:lnTo>
                <a:lnTo>
                  <a:pt x="188823" y="71869"/>
                </a:lnTo>
                <a:lnTo>
                  <a:pt x="188341" y="72377"/>
                </a:lnTo>
                <a:lnTo>
                  <a:pt x="188290" y="71869"/>
                </a:lnTo>
                <a:lnTo>
                  <a:pt x="188264" y="71615"/>
                </a:lnTo>
                <a:lnTo>
                  <a:pt x="188175" y="71869"/>
                </a:lnTo>
                <a:lnTo>
                  <a:pt x="187845" y="72885"/>
                </a:lnTo>
                <a:lnTo>
                  <a:pt x="187706" y="72694"/>
                </a:lnTo>
                <a:lnTo>
                  <a:pt x="187693" y="72885"/>
                </a:lnTo>
                <a:lnTo>
                  <a:pt x="187528" y="72885"/>
                </a:lnTo>
                <a:lnTo>
                  <a:pt x="187299" y="73901"/>
                </a:lnTo>
                <a:lnTo>
                  <a:pt x="188226" y="72631"/>
                </a:lnTo>
                <a:lnTo>
                  <a:pt x="188468" y="73266"/>
                </a:lnTo>
                <a:lnTo>
                  <a:pt x="188137" y="73393"/>
                </a:lnTo>
                <a:lnTo>
                  <a:pt x="188061" y="73609"/>
                </a:lnTo>
                <a:lnTo>
                  <a:pt x="188518" y="73393"/>
                </a:lnTo>
                <a:lnTo>
                  <a:pt x="188836" y="73393"/>
                </a:lnTo>
                <a:lnTo>
                  <a:pt x="188760" y="73901"/>
                </a:lnTo>
                <a:lnTo>
                  <a:pt x="189191" y="73647"/>
                </a:lnTo>
                <a:lnTo>
                  <a:pt x="189255" y="73901"/>
                </a:lnTo>
                <a:lnTo>
                  <a:pt x="189268" y="73647"/>
                </a:lnTo>
                <a:lnTo>
                  <a:pt x="189268" y="73520"/>
                </a:lnTo>
                <a:lnTo>
                  <a:pt x="189598" y="73393"/>
                </a:lnTo>
                <a:lnTo>
                  <a:pt x="189649" y="73647"/>
                </a:lnTo>
                <a:lnTo>
                  <a:pt x="189826" y="73761"/>
                </a:lnTo>
                <a:lnTo>
                  <a:pt x="190207" y="73774"/>
                </a:lnTo>
                <a:lnTo>
                  <a:pt x="189268" y="74917"/>
                </a:lnTo>
                <a:lnTo>
                  <a:pt x="189801" y="75044"/>
                </a:lnTo>
                <a:lnTo>
                  <a:pt x="189674" y="75425"/>
                </a:lnTo>
                <a:lnTo>
                  <a:pt x="189217" y="75552"/>
                </a:lnTo>
                <a:lnTo>
                  <a:pt x="189153" y="75806"/>
                </a:lnTo>
                <a:lnTo>
                  <a:pt x="189763" y="75933"/>
                </a:lnTo>
                <a:lnTo>
                  <a:pt x="190157" y="75933"/>
                </a:lnTo>
                <a:lnTo>
                  <a:pt x="190500" y="75933"/>
                </a:lnTo>
                <a:lnTo>
                  <a:pt x="190373" y="75869"/>
                </a:lnTo>
                <a:lnTo>
                  <a:pt x="190385" y="75679"/>
                </a:lnTo>
                <a:lnTo>
                  <a:pt x="190461" y="75831"/>
                </a:lnTo>
                <a:lnTo>
                  <a:pt x="190931" y="75679"/>
                </a:lnTo>
                <a:lnTo>
                  <a:pt x="191312" y="75552"/>
                </a:lnTo>
                <a:lnTo>
                  <a:pt x="191058" y="76187"/>
                </a:lnTo>
                <a:lnTo>
                  <a:pt x="189979" y="76949"/>
                </a:lnTo>
                <a:lnTo>
                  <a:pt x="189738" y="77838"/>
                </a:lnTo>
                <a:lnTo>
                  <a:pt x="190969" y="77584"/>
                </a:lnTo>
                <a:lnTo>
                  <a:pt x="191020" y="78473"/>
                </a:lnTo>
                <a:lnTo>
                  <a:pt x="191109" y="78092"/>
                </a:lnTo>
                <a:lnTo>
                  <a:pt x="191604" y="77965"/>
                </a:lnTo>
                <a:lnTo>
                  <a:pt x="191389" y="78473"/>
                </a:lnTo>
                <a:lnTo>
                  <a:pt x="191668" y="78727"/>
                </a:lnTo>
                <a:lnTo>
                  <a:pt x="191287" y="78854"/>
                </a:lnTo>
                <a:lnTo>
                  <a:pt x="191223" y="79108"/>
                </a:lnTo>
                <a:lnTo>
                  <a:pt x="191020" y="79362"/>
                </a:lnTo>
                <a:lnTo>
                  <a:pt x="191300" y="79108"/>
                </a:lnTo>
                <a:lnTo>
                  <a:pt x="191236" y="79870"/>
                </a:lnTo>
                <a:lnTo>
                  <a:pt x="192024" y="79489"/>
                </a:lnTo>
                <a:lnTo>
                  <a:pt x="191820" y="79870"/>
                </a:lnTo>
                <a:lnTo>
                  <a:pt x="191731" y="80759"/>
                </a:lnTo>
                <a:lnTo>
                  <a:pt x="193065" y="80251"/>
                </a:lnTo>
                <a:lnTo>
                  <a:pt x="193154" y="80797"/>
                </a:lnTo>
                <a:lnTo>
                  <a:pt x="193192" y="33286"/>
                </a:lnTo>
                <a:lnTo>
                  <a:pt x="190652" y="28536"/>
                </a:lnTo>
                <a:lnTo>
                  <a:pt x="190652" y="75171"/>
                </a:lnTo>
                <a:lnTo>
                  <a:pt x="190322" y="75679"/>
                </a:lnTo>
                <a:lnTo>
                  <a:pt x="190004" y="75679"/>
                </a:lnTo>
                <a:lnTo>
                  <a:pt x="190004" y="75425"/>
                </a:lnTo>
                <a:lnTo>
                  <a:pt x="190449" y="75425"/>
                </a:lnTo>
                <a:lnTo>
                  <a:pt x="190652" y="75171"/>
                </a:lnTo>
                <a:lnTo>
                  <a:pt x="190652" y="28536"/>
                </a:lnTo>
                <a:lnTo>
                  <a:pt x="184340" y="16738"/>
                </a:lnTo>
                <a:lnTo>
                  <a:pt x="184340" y="58953"/>
                </a:lnTo>
                <a:lnTo>
                  <a:pt x="184340" y="16738"/>
                </a:lnTo>
                <a:lnTo>
                  <a:pt x="180644" y="9829"/>
                </a:lnTo>
                <a:lnTo>
                  <a:pt x="180644" y="50863"/>
                </a:lnTo>
                <a:lnTo>
                  <a:pt x="180606" y="51295"/>
                </a:lnTo>
                <a:lnTo>
                  <a:pt x="180505" y="50571"/>
                </a:lnTo>
                <a:lnTo>
                  <a:pt x="180644" y="50863"/>
                </a:lnTo>
                <a:lnTo>
                  <a:pt x="180644" y="9829"/>
                </a:lnTo>
                <a:lnTo>
                  <a:pt x="179997" y="8623"/>
                </a:lnTo>
                <a:lnTo>
                  <a:pt x="179997" y="49453"/>
                </a:lnTo>
                <a:lnTo>
                  <a:pt x="179920" y="49644"/>
                </a:lnTo>
                <a:lnTo>
                  <a:pt x="179895" y="49237"/>
                </a:lnTo>
                <a:lnTo>
                  <a:pt x="179997" y="49453"/>
                </a:lnTo>
                <a:lnTo>
                  <a:pt x="179997" y="8623"/>
                </a:lnTo>
                <a:lnTo>
                  <a:pt x="179425" y="7543"/>
                </a:lnTo>
                <a:lnTo>
                  <a:pt x="179425" y="48183"/>
                </a:lnTo>
                <a:lnTo>
                  <a:pt x="179425" y="7543"/>
                </a:lnTo>
                <a:lnTo>
                  <a:pt x="177076" y="3149"/>
                </a:lnTo>
                <a:lnTo>
                  <a:pt x="177076" y="43053"/>
                </a:lnTo>
                <a:lnTo>
                  <a:pt x="176949" y="42913"/>
                </a:lnTo>
                <a:lnTo>
                  <a:pt x="176885" y="42646"/>
                </a:lnTo>
                <a:lnTo>
                  <a:pt x="177076" y="43053"/>
                </a:lnTo>
                <a:lnTo>
                  <a:pt x="177076" y="3149"/>
                </a:lnTo>
                <a:lnTo>
                  <a:pt x="175514" y="228"/>
                </a:lnTo>
                <a:lnTo>
                  <a:pt x="165900" y="1346"/>
                </a:lnTo>
                <a:lnTo>
                  <a:pt x="131013" y="131978"/>
                </a:lnTo>
                <a:lnTo>
                  <a:pt x="155359" y="129197"/>
                </a:lnTo>
                <a:lnTo>
                  <a:pt x="161061" y="103212"/>
                </a:lnTo>
                <a:lnTo>
                  <a:pt x="203339" y="98374"/>
                </a:lnTo>
                <a:lnTo>
                  <a:pt x="215201" y="122351"/>
                </a:lnTo>
                <a:lnTo>
                  <a:pt x="239369" y="119608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7" name="bg object 97"/>
          <p:cNvSpPr/>
          <p:nvPr/>
        </p:nvSpPr>
        <p:spPr>
          <a:xfrm>
            <a:off x="2737535" y="1507845"/>
            <a:ext cx="226060" cy="140335"/>
          </a:xfrm>
          <a:custGeom>
            <a:avLst/>
            <a:gdLst/>
            <a:ahLst/>
            <a:cxnLst/>
            <a:rect l="l" t="t" r="r" b="b"/>
            <a:pathLst>
              <a:path w="226060" h="140335">
                <a:moveTo>
                  <a:pt x="2387" y="126644"/>
                </a:moveTo>
                <a:lnTo>
                  <a:pt x="2336" y="125958"/>
                </a:lnTo>
                <a:lnTo>
                  <a:pt x="2209" y="127190"/>
                </a:lnTo>
                <a:lnTo>
                  <a:pt x="2387" y="126644"/>
                </a:lnTo>
                <a:close/>
              </a:path>
              <a:path w="226060" h="140335">
                <a:moveTo>
                  <a:pt x="4559" y="118948"/>
                </a:moveTo>
                <a:lnTo>
                  <a:pt x="4470" y="118694"/>
                </a:lnTo>
                <a:lnTo>
                  <a:pt x="4165" y="119964"/>
                </a:lnTo>
                <a:lnTo>
                  <a:pt x="4559" y="118948"/>
                </a:lnTo>
                <a:close/>
              </a:path>
              <a:path w="226060" h="140335">
                <a:moveTo>
                  <a:pt x="6210" y="132905"/>
                </a:moveTo>
                <a:lnTo>
                  <a:pt x="6134" y="133197"/>
                </a:lnTo>
                <a:lnTo>
                  <a:pt x="6197" y="133045"/>
                </a:lnTo>
                <a:lnTo>
                  <a:pt x="6210" y="132905"/>
                </a:lnTo>
                <a:close/>
              </a:path>
              <a:path w="226060" h="140335">
                <a:moveTo>
                  <a:pt x="7823" y="128854"/>
                </a:moveTo>
                <a:lnTo>
                  <a:pt x="7797" y="127584"/>
                </a:lnTo>
                <a:lnTo>
                  <a:pt x="7823" y="128854"/>
                </a:lnTo>
                <a:close/>
              </a:path>
              <a:path w="226060" h="140335">
                <a:moveTo>
                  <a:pt x="11531" y="113614"/>
                </a:moveTo>
                <a:lnTo>
                  <a:pt x="11252" y="112344"/>
                </a:lnTo>
                <a:lnTo>
                  <a:pt x="11023" y="113614"/>
                </a:lnTo>
                <a:lnTo>
                  <a:pt x="11531" y="113614"/>
                </a:lnTo>
                <a:close/>
              </a:path>
              <a:path w="226060" h="140335">
                <a:moveTo>
                  <a:pt x="12204" y="111074"/>
                </a:moveTo>
                <a:lnTo>
                  <a:pt x="12204" y="111201"/>
                </a:lnTo>
                <a:lnTo>
                  <a:pt x="12204" y="111074"/>
                </a:lnTo>
                <a:close/>
              </a:path>
              <a:path w="226060" h="140335">
                <a:moveTo>
                  <a:pt x="12458" y="112344"/>
                </a:moveTo>
                <a:lnTo>
                  <a:pt x="12204" y="111201"/>
                </a:lnTo>
                <a:lnTo>
                  <a:pt x="12217" y="112344"/>
                </a:lnTo>
                <a:lnTo>
                  <a:pt x="12458" y="112344"/>
                </a:lnTo>
                <a:close/>
              </a:path>
              <a:path w="226060" h="140335">
                <a:moveTo>
                  <a:pt x="18580" y="66027"/>
                </a:moveTo>
                <a:lnTo>
                  <a:pt x="18110" y="66624"/>
                </a:lnTo>
                <a:lnTo>
                  <a:pt x="18554" y="66624"/>
                </a:lnTo>
                <a:lnTo>
                  <a:pt x="18580" y="66027"/>
                </a:lnTo>
                <a:close/>
              </a:path>
              <a:path w="226060" h="140335">
                <a:moveTo>
                  <a:pt x="19100" y="69164"/>
                </a:moveTo>
                <a:lnTo>
                  <a:pt x="17411" y="67894"/>
                </a:lnTo>
                <a:lnTo>
                  <a:pt x="17399" y="69164"/>
                </a:lnTo>
                <a:lnTo>
                  <a:pt x="19100" y="69164"/>
                </a:lnTo>
                <a:close/>
              </a:path>
              <a:path w="226060" h="140335">
                <a:moveTo>
                  <a:pt x="21437" y="61379"/>
                </a:moveTo>
                <a:lnTo>
                  <a:pt x="21323" y="61544"/>
                </a:lnTo>
                <a:lnTo>
                  <a:pt x="21437" y="61379"/>
                </a:lnTo>
                <a:close/>
              </a:path>
              <a:path w="226060" h="140335">
                <a:moveTo>
                  <a:pt x="26263" y="124282"/>
                </a:moveTo>
                <a:lnTo>
                  <a:pt x="26238" y="123774"/>
                </a:lnTo>
                <a:lnTo>
                  <a:pt x="25717" y="125044"/>
                </a:lnTo>
                <a:lnTo>
                  <a:pt x="26263" y="124282"/>
                </a:lnTo>
                <a:close/>
              </a:path>
              <a:path w="226060" h="140335">
                <a:moveTo>
                  <a:pt x="26543" y="39954"/>
                </a:moveTo>
                <a:close/>
              </a:path>
              <a:path w="226060" h="140335">
                <a:moveTo>
                  <a:pt x="26606" y="41224"/>
                </a:moveTo>
                <a:lnTo>
                  <a:pt x="26530" y="40030"/>
                </a:lnTo>
                <a:lnTo>
                  <a:pt x="26289" y="41224"/>
                </a:lnTo>
                <a:lnTo>
                  <a:pt x="26606" y="41224"/>
                </a:lnTo>
                <a:close/>
              </a:path>
              <a:path w="226060" h="140335">
                <a:moveTo>
                  <a:pt x="26619" y="123774"/>
                </a:moveTo>
                <a:lnTo>
                  <a:pt x="26263" y="124282"/>
                </a:lnTo>
                <a:lnTo>
                  <a:pt x="26289" y="125044"/>
                </a:lnTo>
                <a:lnTo>
                  <a:pt x="26619" y="123774"/>
                </a:lnTo>
                <a:close/>
              </a:path>
              <a:path w="226060" h="140335">
                <a:moveTo>
                  <a:pt x="27051" y="39255"/>
                </a:moveTo>
                <a:lnTo>
                  <a:pt x="27038" y="37414"/>
                </a:lnTo>
                <a:lnTo>
                  <a:pt x="26543" y="39954"/>
                </a:lnTo>
                <a:lnTo>
                  <a:pt x="26733" y="39954"/>
                </a:lnTo>
                <a:lnTo>
                  <a:pt x="26949" y="40690"/>
                </a:lnTo>
                <a:lnTo>
                  <a:pt x="27051" y="39255"/>
                </a:lnTo>
                <a:close/>
              </a:path>
              <a:path w="226060" h="140335">
                <a:moveTo>
                  <a:pt x="27101" y="41224"/>
                </a:moveTo>
                <a:lnTo>
                  <a:pt x="26949" y="40690"/>
                </a:lnTo>
                <a:lnTo>
                  <a:pt x="26911" y="41224"/>
                </a:lnTo>
                <a:lnTo>
                  <a:pt x="27076" y="41770"/>
                </a:lnTo>
                <a:lnTo>
                  <a:pt x="27101" y="41224"/>
                </a:lnTo>
                <a:close/>
              </a:path>
              <a:path w="226060" h="140335">
                <a:moveTo>
                  <a:pt x="28422" y="33566"/>
                </a:moveTo>
                <a:lnTo>
                  <a:pt x="27990" y="33820"/>
                </a:lnTo>
                <a:lnTo>
                  <a:pt x="27546" y="34632"/>
                </a:lnTo>
                <a:lnTo>
                  <a:pt x="27724" y="35267"/>
                </a:lnTo>
                <a:lnTo>
                  <a:pt x="27952" y="34582"/>
                </a:lnTo>
                <a:lnTo>
                  <a:pt x="28409" y="33947"/>
                </a:lnTo>
                <a:lnTo>
                  <a:pt x="28422" y="33566"/>
                </a:lnTo>
                <a:close/>
              </a:path>
              <a:path w="226060" h="140335">
                <a:moveTo>
                  <a:pt x="30073" y="128854"/>
                </a:moveTo>
                <a:lnTo>
                  <a:pt x="29972" y="128511"/>
                </a:lnTo>
                <a:lnTo>
                  <a:pt x="29806" y="128854"/>
                </a:lnTo>
                <a:lnTo>
                  <a:pt x="30073" y="128854"/>
                </a:lnTo>
                <a:close/>
              </a:path>
              <a:path w="226060" h="140335">
                <a:moveTo>
                  <a:pt x="30416" y="127584"/>
                </a:moveTo>
                <a:lnTo>
                  <a:pt x="29692" y="127584"/>
                </a:lnTo>
                <a:lnTo>
                  <a:pt x="29972" y="128511"/>
                </a:lnTo>
                <a:lnTo>
                  <a:pt x="30416" y="127584"/>
                </a:lnTo>
                <a:close/>
              </a:path>
              <a:path w="226060" h="140335">
                <a:moveTo>
                  <a:pt x="31457" y="24714"/>
                </a:moveTo>
                <a:lnTo>
                  <a:pt x="30835" y="25984"/>
                </a:lnTo>
                <a:lnTo>
                  <a:pt x="31140" y="25984"/>
                </a:lnTo>
                <a:lnTo>
                  <a:pt x="31457" y="24714"/>
                </a:lnTo>
                <a:close/>
              </a:path>
              <a:path w="226060" h="140335">
                <a:moveTo>
                  <a:pt x="33058" y="36144"/>
                </a:moveTo>
                <a:lnTo>
                  <a:pt x="29502" y="36144"/>
                </a:lnTo>
                <a:lnTo>
                  <a:pt x="28397" y="36144"/>
                </a:lnTo>
                <a:lnTo>
                  <a:pt x="28524" y="37414"/>
                </a:lnTo>
                <a:lnTo>
                  <a:pt x="27546" y="37414"/>
                </a:lnTo>
                <a:lnTo>
                  <a:pt x="27495" y="40525"/>
                </a:lnTo>
                <a:lnTo>
                  <a:pt x="27292" y="42494"/>
                </a:lnTo>
                <a:lnTo>
                  <a:pt x="27076" y="41770"/>
                </a:lnTo>
                <a:lnTo>
                  <a:pt x="26974" y="42837"/>
                </a:lnTo>
                <a:lnTo>
                  <a:pt x="26568" y="45034"/>
                </a:lnTo>
                <a:lnTo>
                  <a:pt x="25019" y="43764"/>
                </a:lnTo>
                <a:lnTo>
                  <a:pt x="24930" y="48844"/>
                </a:lnTo>
                <a:lnTo>
                  <a:pt x="23342" y="50114"/>
                </a:lnTo>
                <a:lnTo>
                  <a:pt x="23114" y="53924"/>
                </a:lnTo>
                <a:lnTo>
                  <a:pt x="21437" y="56464"/>
                </a:lnTo>
                <a:lnTo>
                  <a:pt x="20624" y="60071"/>
                </a:lnTo>
                <a:lnTo>
                  <a:pt x="20510" y="60274"/>
                </a:lnTo>
                <a:lnTo>
                  <a:pt x="20320" y="60274"/>
                </a:lnTo>
                <a:lnTo>
                  <a:pt x="20447" y="60401"/>
                </a:lnTo>
                <a:lnTo>
                  <a:pt x="20091" y="61074"/>
                </a:lnTo>
                <a:lnTo>
                  <a:pt x="20548" y="60502"/>
                </a:lnTo>
                <a:lnTo>
                  <a:pt x="20777" y="60718"/>
                </a:lnTo>
                <a:lnTo>
                  <a:pt x="20269" y="63157"/>
                </a:lnTo>
                <a:lnTo>
                  <a:pt x="21259" y="61658"/>
                </a:lnTo>
                <a:lnTo>
                  <a:pt x="19875" y="64084"/>
                </a:lnTo>
                <a:lnTo>
                  <a:pt x="19342" y="65354"/>
                </a:lnTo>
                <a:lnTo>
                  <a:pt x="19799" y="64084"/>
                </a:lnTo>
                <a:lnTo>
                  <a:pt x="19494" y="64084"/>
                </a:lnTo>
                <a:lnTo>
                  <a:pt x="18910" y="65354"/>
                </a:lnTo>
                <a:lnTo>
                  <a:pt x="18732" y="64084"/>
                </a:lnTo>
                <a:lnTo>
                  <a:pt x="18059" y="65354"/>
                </a:lnTo>
                <a:lnTo>
                  <a:pt x="18592" y="65354"/>
                </a:lnTo>
                <a:lnTo>
                  <a:pt x="18580" y="66027"/>
                </a:lnTo>
                <a:lnTo>
                  <a:pt x="19088" y="65354"/>
                </a:lnTo>
                <a:lnTo>
                  <a:pt x="19100" y="69164"/>
                </a:lnTo>
                <a:lnTo>
                  <a:pt x="22796" y="69164"/>
                </a:lnTo>
                <a:lnTo>
                  <a:pt x="22517" y="71704"/>
                </a:lnTo>
                <a:lnTo>
                  <a:pt x="23126" y="71704"/>
                </a:lnTo>
                <a:lnTo>
                  <a:pt x="23088" y="67894"/>
                </a:lnTo>
                <a:lnTo>
                  <a:pt x="24625" y="66624"/>
                </a:lnTo>
                <a:lnTo>
                  <a:pt x="24726" y="62814"/>
                </a:lnTo>
                <a:lnTo>
                  <a:pt x="26873" y="61544"/>
                </a:lnTo>
                <a:lnTo>
                  <a:pt x="26797" y="60274"/>
                </a:lnTo>
                <a:lnTo>
                  <a:pt x="21678" y="60274"/>
                </a:lnTo>
                <a:lnTo>
                  <a:pt x="21678" y="61544"/>
                </a:lnTo>
                <a:lnTo>
                  <a:pt x="21336" y="61544"/>
                </a:lnTo>
                <a:lnTo>
                  <a:pt x="21056" y="61658"/>
                </a:lnTo>
                <a:lnTo>
                  <a:pt x="20955" y="60883"/>
                </a:lnTo>
                <a:lnTo>
                  <a:pt x="21678" y="61544"/>
                </a:lnTo>
                <a:lnTo>
                  <a:pt x="21678" y="60274"/>
                </a:lnTo>
                <a:lnTo>
                  <a:pt x="20891" y="60274"/>
                </a:lnTo>
                <a:lnTo>
                  <a:pt x="20726" y="60274"/>
                </a:lnTo>
                <a:lnTo>
                  <a:pt x="20777" y="60109"/>
                </a:lnTo>
                <a:lnTo>
                  <a:pt x="26784" y="60071"/>
                </a:lnTo>
                <a:lnTo>
                  <a:pt x="26720" y="59004"/>
                </a:lnTo>
                <a:lnTo>
                  <a:pt x="26568" y="56464"/>
                </a:lnTo>
                <a:lnTo>
                  <a:pt x="28333" y="53924"/>
                </a:lnTo>
                <a:lnTo>
                  <a:pt x="27914" y="53924"/>
                </a:lnTo>
                <a:lnTo>
                  <a:pt x="27724" y="52654"/>
                </a:lnTo>
                <a:lnTo>
                  <a:pt x="27952" y="52654"/>
                </a:lnTo>
                <a:lnTo>
                  <a:pt x="29121" y="46304"/>
                </a:lnTo>
                <a:lnTo>
                  <a:pt x="29667" y="45034"/>
                </a:lnTo>
                <a:lnTo>
                  <a:pt x="30759" y="42494"/>
                </a:lnTo>
                <a:lnTo>
                  <a:pt x="31851" y="39954"/>
                </a:lnTo>
                <a:lnTo>
                  <a:pt x="33058" y="36144"/>
                </a:lnTo>
                <a:close/>
              </a:path>
              <a:path w="226060" h="140335">
                <a:moveTo>
                  <a:pt x="35255" y="109804"/>
                </a:moveTo>
                <a:lnTo>
                  <a:pt x="34899" y="109994"/>
                </a:lnTo>
                <a:lnTo>
                  <a:pt x="34874" y="111074"/>
                </a:lnTo>
                <a:lnTo>
                  <a:pt x="35255" y="109804"/>
                </a:lnTo>
                <a:close/>
              </a:path>
              <a:path w="226060" h="140335">
                <a:moveTo>
                  <a:pt x="39192" y="4241"/>
                </a:moveTo>
                <a:lnTo>
                  <a:pt x="38646" y="4216"/>
                </a:lnTo>
                <a:lnTo>
                  <a:pt x="38862" y="4318"/>
                </a:lnTo>
                <a:lnTo>
                  <a:pt x="39192" y="4241"/>
                </a:lnTo>
                <a:close/>
              </a:path>
              <a:path w="226060" h="140335">
                <a:moveTo>
                  <a:pt x="41402" y="3124"/>
                </a:moveTo>
                <a:lnTo>
                  <a:pt x="40500" y="3441"/>
                </a:lnTo>
                <a:lnTo>
                  <a:pt x="40830" y="4102"/>
                </a:lnTo>
                <a:lnTo>
                  <a:pt x="41363" y="3911"/>
                </a:lnTo>
                <a:lnTo>
                  <a:pt x="41402" y="3124"/>
                </a:lnTo>
                <a:close/>
              </a:path>
              <a:path w="226060" h="140335">
                <a:moveTo>
                  <a:pt x="41478" y="82537"/>
                </a:moveTo>
                <a:lnTo>
                  <a:pt x="41363" y="82130"/>
                </a:lnTo>
                <a:lnTo>
                  <a:pt x="41300" y="82270"/>
                </a:lnTo>
                <a:lnTo>
                  <a:pt x="41478" y="82537"/>
                </a:lnTo>
                <a:close/>
              </a:path>
              <a:path w="226060" h="140335">
                <a:moveTo>
                  <a:pt x="49657" y="51765"/>
                </a:moveTo>
                <a:lnTo>
                  <a:pt x="49542" y="50990"/>
                </a:lnTo>
                <a:lnTo>
                  <a:pt x="49657" y="51765"/>
                </a:lnTo>
                <a:close/>
              </a:path>
              <a:path w="226060" h="140335">
                <a:moveTo>
                  <a:pt x="49733" y="6146"/>
                </a:moveTo>
                <a:lnTo>
                  <a:pt x="49618" y="5943"/>
                </a:lnTo>
                <a:lnTo>
                  <a:pt x="49504" y="5816"/>
                </a:lnTo>
                <a:lnTo>
                  <a:pt x="49491" y="5943"/>
                </a:lnTo>
                <a:lnTo>
                  <a:pt x="49631" y="6019"/>
                </a:lnTo>
                <a:lnTo>
                  <a:pt x="49733" y="6146"/>
                </a:lnTo>
                <a:close/>
              </a:path>
              <a:path w="226060" h="140335">
                <a:moveTo>
                  <a:pt x="49796" y="52971"/>
                </a:moveTo>
                <a:lnTo>
                  <a:pt x="49631" y="51765"/>
                </a:lnTo>
                <a:lnTo>
                  <a:pt x="49555" y="51587"/>
                </a:lnTo>
                <a:lnTo>
                  <a:pt x="49796" y="52971"/>
                </a:lnTo>
                <a:close/>
              </a:path>
              <a:path w="226060" h="140335">
                <a:moveTo>
                  <a:pt x="49809" y="51701"/>
                </a:moveTo>
                <a:lnTo>
                  <a:pt x="49593" y="50990"/>
                </a:lnTo>
                <a:lnTo>
                  <a:pt x="49606" y="51155"/>
                </a:lnTo>
                <a:lnTo>
                  <a:pt x="49809" y="51701"/>
                </a:lnTo>
                <a:close/>
              </a:path>
              <a:path w="226060" h="140335">
                <a:moveTo>
                  <a:pt x="50546" y="54127"/>
                </a:moveTo>
                <a:lnTo>
                  <a:pt x="50482" y="53708"/>
                </a:lnTo>
                <a:lnTo>
                  <a:pt x="50342" y="53530"/>
                </a:lnTo>
                <a:lnTo>
                  <a:pt x="50444" y="54051"/>
                </a:lnTo>
                <a:lnTo>
                  <a:pt x="50419" y="54178"/>
                </a:lnTo>
                <a:lnTo>
                  <a:pt x="50546" y="54127"/>
                </a:lnTo>
                <a:close/>
              </a:path>
              <a:path w="226060" h="140335">
                <a:moveTo>
                  <a:pt x="51409" y="9474"/>
                </a:moveTo>
                <a:lnTo>
                  <a:pt x="51168" y="8204"/>
                </a:lnTo>
                <a:lnTo>
                  <a:pt x="50901" y="9474"/>
                </a:lnTo>
                <a:lnTo>
                  <a:pt x="51409" y="9474"/>
                </a:lnTo>
                <a:close/>
              </a:path>
              <a:path w="226060" h="140335">
                <a:moveTo>
                  <a:pt x="53682" y="104724"/>
                </a:moveTo>
                <a:lnTo>
                  <a:pt x="52298" y="103454"/>
                </a:lnTo>
                <a:lnTo>
                  <a:pt x="51117" y="103454"/>
                </a:lnTo>
                <a:lnTo>
                  <a:pt x="53682" y="104724"/>
                </a:lnTo>
                <a:close/>
              </a:path>
              <a:path w="226060" h="140335">
                <a:moveTo>
                  <a:pt x="53936" y="23876"/>
                </a:moveTo>
                <a:lnTo>
                  <a:pt x="53517" y="22174"/>
                </a:lnTo>
                <a:lnTo>
                  <a:pt x="52679" y="22174"/>
                </a:lnTo>
                <a:lnTo>
                  <a:pt x="53936" y="23876"/>
                </a:lnTo>
                <a:close/>
              </a:path>
              <a:path w="226060" h="140335">
                <a:moveTo>
                  <a:pt x="55079" y="25120"/>
                </a:moveTo>
                <a:lnTo>
                  <a:pt x="54546" y="24714"/>
                </a:lnTo>
                <a:lnTo>
                  <a:pt x="53936" y="23876"/>
                </a:lnTo>
                <a:lnTo>
                  <a:pt x="54444" y="25984"/>
                </a:lnTo>
                <a:lnTo>
                  <a:pt x="55079" y="25120"/>
                </a:lnTo>
                <a:close/>
              </a:path>
              <a:path w="226060" h="140335">
                <a:moveTo>
                  <a:pt x="55321" y="66167"/>
                </a:moveTo>
                <a:lnTo>
                  <a:pt x="55283" y="65874"/>
                </a:lnTo>
                <a:lnTo>
                  <a:pt x="55194" y="66027"/>
                </a:lnTo>
                <a:lnTo>
                  <a:pt x="55321" y="66167"/>
                </a:lnTo>
                <a:close/>
              </a:path>
              <a:path w="226060" h="140335">
                <a:moveTo>
                  <a:pt x="55473" y="15240"/>
                </a:moveTo>
                <a:lnTo>
                  <a:pt x="55384" y="15481"/>
                </a:lnTo>
                <a:lnTo>
                  <a:pt x="55359" y="15608"/>
                </a:lnTo>
                <a:lnTo>
                  <a:pt x="55460" y="15481"/>
                </a:lnTo>
                <a:lnTo>
                  <a:pt x="55473" y="15240"/>
                </a:lnTo>
                <a:close/>
              </a:path>
              <a:path w="226060" h="140335">
                <a:moveTo>
                  <a:pt x="55753" y="86753"/>
                </a:moveTo>
                <a:lnTo>
                  <a:pt x="55600" y="86423"/>
                </a:lnTo>
                <a:lnTo>
                  <a:pt x="55308" y="86233"/>
                </a:lnTo>
                <a:lnTo>
                  <a:pt x="55194" y="86588"/>
                </a:lnTo>
                <a:lnTo>
                  <a:pt x="55410" y="86614"/>
                </a:lnTo>
                <a:lnTo>
                  <a:pt x="55638" y="86855"/>
                </a:lnTo>
                <a:close/>
              </a:path>
              <a:path w="226060" h="140335">
                <a:moveTo>
                  <a:pt x="55816" y="102679"/>
                </a:moveTo>
                <a:lnTo>
                  <a:pt x="53911" y="102933"/>
                </a:lnTo>
                <a:lnTo>
                  <a:pt x="54165" y="103085"/>
                </a:lnTo>
                <a:lnTo>
                  <a:pt x="54330" y="103251"/>
                </a:lnTo>
                <a:lnTo>
                  <a:pt x="54470" y="103428"/>
                </a:lnTo>
                <a:lnTo>
                  <a:pt x="54254" y="103009"/>
                </a:lnTo>
                <a:lnTo>
                  <a:pt x="55816" y="102679"/>
                </a:lnTo>
                <a:close/>
              </a:path>
              <a:path w="226060" h="140335">
                <a:moveTo>
                  <a:pt x="56540" y="70180"/>
                </a:moveTo>
                <a:lnTo>
                  <a:pt x="56362" y="70027"/>
                </a:lnTo>
                <a:lnTo>
                  <a:pt x="56540" y="70180"/>
                </a:lnTo>
                <a:close/>
              </a:path>
              <a:path w="226060" h="140335">
                <a:moveTo>
                  <a:pt x="58039" y="64820"/>
                </a:moveTo>
                <a:lnTo>
                  <a:pt x="57708" y="65151"/>
                </a:lnTo>
                <a:lnTo>
                  <a:pt x="57962" y="65341"/>
                </a:lnTo>
                <a:lnTo>
                  <a:pt x="58039" y="64820"/>
                </a:lnTo>
                <a:close/>
              </a:path>
              <a:path w="226060" h="140335">
                <a:moveTo>
                  <a:pt x="61328" y="107264"/>
                </a:moveTo>
                <a:lnTo>
                  <a:pt x="60782" y="107124"/>
                </a:lnTo>
                <a:lnTo>
                  <a:pt x="60782" y="107264"/>
                </a:lnTo>
                <a:lnTo>
                  <a:pt x="61328" y="107264"/>
                </a:lnTo>
                <a:close/>
              </a:path>
              <a:path w="226060" h="140335">
                <a:moveTo>
                  <a:pt x="61556" y="37414"/>
                </a:moveTo>
                <a:lnTo>
                  <a:pt x="61188" y="36144"/>
                </a:lnTo>
                <a:lnTo>
                  <a:pt x="60998" y="36144"/>
                </a:lnTo>
                <a:lnTo>
                  <a:pt x="61188" y="37414"/>
                </a:lnTo>
                <a:lnTo>
                  <a:pt x="61556" y="37414"/>
                </a:lnTo>
                <a:close/>
              </a:path>
              <a:path w="226060" h="140335">
                <a:moveTo>
                  <a:pt x="61976" y="27254"/>
                </a:moveTo>
                <a:lnTo>
                  <a:pt x="60744" y="25984"/>
                </a:lnTo>
                <a:lnTo>
                  <a:pt x="59626" y="24714"/>
                </a:lnTo>
                <a:lnTo>
                  <a:pt x="61379" y="27254"/>
                </a:lnTo>
                <a:lnTo>
                  <a:pt x="61976" y="27254"/>
                </a:lnTo>
                <a:close/>
              </a:path>
              <a:path w="226060" h="140335">
                <a:moveTo>
                  <a:pt x="63004" y="40132"/>
                </a:moveTo>
                <a:lnTo>
                  <a:pt x="62941" y="39954"/>
                </a:lnTo>
                <a:lnTo>
                  <a:pt x="62687" y="39954"/>
                </a:lnTo>
                <a:lnTo>
                  <a:pt x="63004" y="40132"/>
                </a:lnTo>
                <a:close/>
              </a:path>
              <a:path w="226060" h="140335">
                <a:moveTo>
                  <a:pt x="63487" y="40424"/>
                </a:moveTo>
                <a:lnTo>
                  <a:pt x="63004" y="40132"/>
                </a:lnTo>
                <a:lnTo>
                  <a:pt x="63334" y="41224"/>
                </a:lnTo>
                <a:lnTo>
                  <a:pt x="63487" y="40424"/>
                </a:lnTo>
                <a:close/>
              </a:path>
              <a:path w="226060" h="140335">
                <a:moveTo>
                  <a:pt x="63652" y="40525"/>
                </a:moveTo>
                <a:lnTo>
                  <a:pt x="63563" y="39954"/>
                </a:lnTo>
                <a:lnTo>
                  <a:pt x="63487" y="40424"/>
                </a:lnTo>
                <a:lnTo>
                  <a:pt x="63652" y="40525"/>
                </a:lnTo>
                <a:close/>
              </a:path>
              <a:path w="226060" h="140335">
                <a:moveTo>
                  <a:pt x="64147" y="33312"/>
                </a:moveTo>
                <a:lnTo>
                  <a:pt x="63982" y="32829"/>
                </a:lnTo>
                <a:lnTo>
                  <a:pt x="64033" y="33045"/>
                </a:lnTo>
                <a:lnTo>
                  <a:pt x="64084" y="33197"/>
                </a:lnTo>
                <a:close/>
              </a:path>
              <a:path w="226060" h="140335">
                <a:moveTo>
                  <a:pt x="64833" y="42786"/>
                </a:moveTo>
                <a:lnTo>
                  <a:pt x="64770" y="42494"/>
                </a:lnTo>
                <a:lnTo>
                  <a:pt x="64452" y="42494"/>
                </a:lnTo>
                <a:lnTo>
                  <a:pt x="64833" y="42786"/>
                </a:lnTo>
                <a:close/>
              </a:path>
              <a:path w="226060" h="140335">
                <a:moveTo>
                  <a:pt x="65201" y="43764"/>
                </a:moveTo>
                <a:lnTo>
                  <a:pt x="64897" y="42837"/>
                </a:lnTo>
                <a:lnTo>
                  <a:pt x="65011" y="43764"/>
                </a:lnTo>
                <a:lnTo>
                  <a:pt x="65201" y="43764"/>
                </a:lnTo>
                <a:close/>
              </a:path>
              <a:path w="226060" h="140335">
                <a:moveTo>
                  <a:pt x="65481" y="85496"/>
                </a:moveTo>
                <a:lnTo>
                  <a:pt x="65430" y="84721"/>
                </a:lnTo>
                <a:lnTo>
                  <a:pt x="65176" y="84963"/>
                </a:lnTo>
                <a:lnTo>
                  <a:pt x="65328" y="85648"/>
                </a:lnTo>
                <a:lnTo>
                  <a:pt x="65481" y="85496"/>
                </a:lnTo>
                <a:close/>
              </a:path>
              <a:path w="226060" h="140335">
                <a:moveTo>
                  <a:pt x="65557" y="100914"/>
                </a:moveTo>
                <a:lnTo>
                  <a:pt x="63919" y="100914"/>
                </a:lnTo>
                <a:lnTo>
                  <a:pt x="64592" y="101803"/>
                </a:lnTo>
                <a:lnTo>
                  <a:pt x="65557" y="100914"/>
                </a:lnTo>
                <a:close/>
              </a:path>
              <a:path w="226060" h="140335">
                <a:moveTo>
                  <a:pt x="66636" y="46304"/>
                </a:moveTo>
                <a:lnTo>
                  <a:pt x="66484" y="45593"/>
                </a:lnTo>
                <a:lnTo>
                  <a:pt x="66192" y="45034"/>
                </a:lnTo>
                <a:lnTo>
                  <a:pt x="66408" y="46304"/>
                </a:lnTo>
                <a:lnTo>
                  <a:pt x="66636" y="46304"/>
                </a:lnTo>
                <a:close/>
              </a:path>
              <a:path w="226060" h="140335">
                <a:moveTo>
                  <a:pt x="68440" y="39446"/>
                </a:moveTo>
                <a:lnTo>
                  <a:pt x="68376" y="38684"/>
                </a:lnTo>
                <a:lnTo>
                  <a:pt x="68237" y="38684"/>
                </a:lnTo>
                <a:lnTo>
                  <a:pt x="68351" y="39255"/>
                </a:lnTo>
                <a:lnTo>
                  <a:pt x="68440" y="39446"/>
                </a:lnTo>
                <a:close/>
              </a:path>
              <a:path w="226060" h="140335">
                <a:moveTo>
                  <a:pt x="68478" y="39954"/>
                </a:moveTo>
                <a:lnTo>
                  <a:pt x="68364" y="39344"/>
                </a:lnTo>
                <a:lnTo>
                  <a:pt x="68389" y="39954"/>
                </a:lnTo>
                <a:close/>
              </a:path>
              <a:path w="226060" h="140335">
                <a:moveTo>
                  <a:pt x="68707" y="39052"/>
                </a:moveTo>
                <a:lnTo>
                  <a:pt x="68605" y="38912"/>
                </a:lnTo>
                <a:lnTo>
                  <a:pt x="68707" y="39052"/>
                </a:lnTo>
                <a:close/>
              </a:path>
              <a:path w="226060" h="140335">
                <a:moveTo>
                  <a:pt x="68846" y="39954"/>
                </a:moveTo>
                <a:lnTo>
                  <a:pt x="68440" y="39446"/>
                </a:lnTo>
                <a:lnTo>
                  <a:pt x="68478" y="39954"/>
                </a:lnTo>
                <a:lnTo>
                  <a:pt x="68846" y="39954"/>
                </a:lnTo>
                <a:close/>
              </a:path>
              <a:path w="226060" h="140335">
                <a:moveTo>
                  <a:pt x="70827" y="43764"/>
                </a:moveTo>
                <a:lnTo>
                  <a:pt x="70472" y="42494"/>
                </a:lnTo>
                <a:lnTo>
                  <a:pt x="70218" y="42494"/>
                </a:lnTo>
                <a:lnTo>
                  <a:pt x="70827" y="43764"/>
                </a:lnTo>
                <a:close/>
              </a:path>
              <a:path w="226060" h="140335">
                <a:moveTo>
                  <a:pt x="72021" y="100914"/>
                </a:moveTo>
                <a:lnTo>
                  <a:pt x="71882" y="100914"/>
                </a:lnTo>
                <a:lnTo>
                  <a:pt x="72021" y="100914"/>
                </a:lnTo>
                <a:close/>
              </a:path>
              <a:path w="226060" h="140335">
                <a:moveTo>
                  <a:pt x="73418" y="49784"/>
                </a:moveTo>
                <a:lnTo>
                  <a:pt x="73406" y="49618"/>
                </a:lnTo>
                <a:lnTo>
                  <a:pt x="73380" y="49479"/>
                </a:lnTo>
                <a:lnTo>
                  <a:pt x="73380" y="49657"/>
                </a:lnTo>
                <a:lnTo>
                  <a:pt x="73418" y="49784"/>
                </a:lnTo>
                <a:close/>
              </a:path>
              <a:path w="226060" h="140335">
                <a:moveTo>
                  <a:pt x="74434" y="58826"/>
                </a:moveTo>
                <a:lnTo>
                  <a:pt x="74104" y="58000"/>
                </a:lnTo>
                <a:lnTo>
                  <a:pt x="73825" y="57683"/>
                </a:lnTo>
                <a:lnTo>
                  <a:pt x="73952" y="58166"/>
                </a:lnTo>
                <a:lnTo>
                  <a:pt x="74168" y="58521"/>
                </a:lnTo>
                <a:lnTo>
                  <a:pt x="74434" y="58826"/>
                </a:lnTo>
                <a:close/>
              </a:path>
              <a:path w="226060" h="140335">
                <a:moveTo>
                  <a:pt x="75107" y="59486"/>
                </a:moveTo>
                <a:lnTo>
                  <a:pt x="74879" y="59283"/>
                </a:lnTo>
                <a:lnTo>
                  <a:pt x="74637" y="59080"/>
                </a:lnTo>
                <a:lnTo>
                  <a:pt x="74434" y="58839"/>
                </a:lnTo>
                <a:lnTo>
                  <a:pt x="74790" y="59639"/>
                </a:lnTo>
                <a:lnTo>
                  <a:pt x="75107" y="59486"/>
                </a:lnTo>
                <a:close/>
              </a:path>
              <a:path w="226060" h="140335">
                <a:moveTo>
                  <a:pt x="80175" y="62814"/>
                </a:moveTo>
                <a:lnTo>
                  <a:pt x="79324" y="62814"/>
                </a:lnTo>
                <a:lnTo>
                  <a:pt x="80124" y="63576"/>
                </a:lnTo>
                <a:lnTo>
                  <a:pt x="80175" y="62814"/>
                </a:lnTo>
                <a:close/>
              </a:path>
              <a:path w="226060" h="140335">
                <a:moveTo>
                  <a:pt x="80657" y="64084"/>
                </a:moveTo>
                <a:lnTo>
                  <a:pt x="80124" y="63576"/>
                </a:lnTo>
                <a:lnTo>
                  <a:pt x="80086" y="64084"/>
                </a:lnTo>
                <a:lnTo>
                  <a:pt x="80657" y="64084"/>
                </a:lnTo>
                <a:close/>
              </a:path>
              <a:path w="226060" h="140335">
                <a:moveTo>
                  <a:pt x="81711" y="64376"/>
                </a:moveTo>
                <a:lnTo>
                  <a:pt x="80886" y="63258"/>
                </a:lnTo>
                <a:lnTo>
                  <a:pt x="81470" y="64096"/>
                </a:lnTo>
                <a:lnTo>
                  <a:pt x="81711" y="64376"/>
                </a:lnTo>
                <a:close/>
              </a:path>
              <a:path w="226060" h="140335">
                <a:moveTo>
                  <a:pt x="82397" y="112153"/>
                </a:moveTo>
                <a:close/>
              </a:path>
              <a:path w="226060" h="140335">
                <a:moveTo>
                  <a:pt x="85521" y="119964"/>
                </a:moveTo>
                <a:lnTo>
                  <a:pt x="85191" y="118694"/>
                </a:lnTo>
                <a:lnTo>
                  <a:pt x="84594" y="118694"/>
                </a:lnTo>
                <a:lnTo>
                  <a:pt x="84950" y="119964"/>
                </a:lnTo>
                <a:lnTo>
                  <a:pt x="85521" y="119964"/>
                </a:lnTo>
                <a:close/>
              </a:path>
              <a:path w="226060" h="140335">
                <a:moveTo>
                  <a:pt x="85763" y="80594"/>
                </a:moveTo>
                <a:lnTo>
                  <a:pt x="85598" y="80594"/>
                </a:lnTo>
                <a:lnTo>
                  <a:pt x="85763" y="80594"/>
                </a:lnTo>
                <a:close/>
              </a:path>
              <a:path w="226060" h="140335">
                <a:moveTo>
                  <a:pt x="86334" y="128854"/>
                </a:moveTo>
                <a:close/>
              </a:path>
              <a:path w="226060" h="140335">
                <a:moveTo>
                  <a:pt x="86893" y="78054"/>
                </a:moveTo>
                <a:lnTo>
                  <a:pt x="86182" y="76784"/>
                </a:lnTo>
                <a:lnTo>
                  <a:pt x="85902" y="76784"/>
                </a:lnTo>
                <a:lnTo>
                  <a:pt x="85407" y="75514"/>
                </a:lnTo>
                <a:lnTo>
                  <a:pt x="86233" y="75514"/>
                </a:lnTo>
                <a:lnTo>
                  <a:pt x="86055" y="75095"/>
                </a:lnTo>
                <a:lnTo>
                  <a:pt x="85674" y="74244"/>
                </a:lnTo>
                <a:lnTo>
                  <a:pt x="85813" y="74244"/>
                </a:lnTo>
                <a:lnTo>
                  <a:pt x="84505" y="72974"/>
                </a:lnTo>
                <a:lnTo>
                  <a:pt x="85255" y="72974"/>
                </a:lnTo>
                <a:lnTo>
                  <a:pt x="84582" y="71704"/>
                </a:lnTo>
                <a:lnTo>
                  <a:pt x="84086" y="70434"/>
                </a:lnTo>
                <a:lnTo>
                  <a:pt x="84239" y="71704"/>
                </a:lnTo>
                <a:lnTo>
                  <a:pt x="83781" y="71704"/>
                </a:lnTo>
                <a:lnTo>
                  <a:pt x="83185" y="70434"/>
                </a:lnTo>
                <a:lnTo>
                  <a:pt x="84010" y="70434"/>
                </a:lnTo>
                <a:lnTo>
                  <a:pt x="83299" y="66624"/>
                </a:lnTo>
                <a:lnTo>
                  <a:pt x="79997" y="65354"/>
                </a:lnTo>
                <a:lnTo>
                  <a:pt x="80086" y="64084"/>
                </a:lnTo>
                <a:lnTo>
                  <a:pt x="79781" y="64084"/>
                </a:lnTo>
                <a:lnTo>
                  <a:pt x="79184" y="62814"/>
                </a:lnTo>
                <a:lnTo>
                  <a:pt x="79387" y="61544"/>
                </a:lnTo>
                <a:lnTo>
                  <a:pt x="79184" y="60274"/>
                </a:lnTo>
                <a:lnTo>
                  <a:pt x="78600" y="59004"/>
                </a:lnTo>
                <a:lnTo>
                  <a:pt x="77368" y="59004"/>
                </a:lnTo>
                <a:lnTo>
                  <a:pt x="76619" y="57734"/>
                </a:lnTo>
                <a:lnTo>
                  <a:pt x="76022" y="59004"/>
                </a:lnTo>
                <a:lnTo>
                  <a:pt x="75082" y="57734"/>
                </a:lnTo>
                <a:lnTo>
                  <a:pt x="74485" y="56464"/>
                </a:lnTo>
                <a:lnTo>
                  <a:pt x="75209" y="55194"/>
                </a:lnTo>
                <a:lnTo>
                  <a:pt x="75819" y="56464"/>
                </a:lnTo>
                <a:lnTo>
                  <a:pt x="76619" y="57734"/>
                </a:lnTo>
                <a:lnTo>
                  <a:pt x="76593" y="56464"/>
                </a:lnTo>
                <a:lnTo>
                  <a:pt x="76276" y="56464"/>
                </a:lnTo>
                <a:lnTo>
                  <a:pt x="76174" y="55194"/>
                </a:lnTo>
                <a:lnTo>
                  <a:pt x="75209" y="53924"/>
                </a:lnTo>
                <a:lnTo>
                  <a:pt x="75463" y="55194"/>
                </a:lnTo>
                <a:lnTo>
                  <a:pt x="74930" y="52654"/>
                </a:lnTo>
                <a:lnTo>
                  <a:pt x="74104" y="52654"/>
                </a:lnTo>
                <a:lnTo>
                  <a:pt x="73418" y="50114"/>
                </a:lnTo>
                <a:lnTo>
                  <a:pt x="73444" y="51384"/>
                </a:lnTo>
                <a:lnTo>
                  <a:pt x="73164" y="51384"/>
                </a:lnTo>
                <a:lnTo>
                  <a:pt x="72644" y="50114"/>
                </a:lnTo>
                <a:lnTo>
                  <a:pt x="72123" y="48844"/>
                </a:lnTo>
                <a:lnTo>
                  <a:pt x="72148" y="50114"/>
                </a:lnTo>
                <a:lnTo>
                  <a:pt x="71132" y="48844"/>
                </a:lnTo>
                <a:lnTo>
                  <a:pt x="70980" y="47574"/>
                </a:lnTo>
                <a:lnTo>
                  <a:pt x="72148" y="48844"/>
                </a:lnTo>
                <a:lnTo>
                  <a:pt x="71564" y="47574"/>
                </a:lnTo>
                <a:lnTo>
                  <a:pt x="70967" y="46304"/>
                </a:lnTo>
                <a:lnTo>
                  <a:pt x="70650" y="45085"/>
                </a:lnTo>
                <a:lnTo>
                  <a:pt x="70612" y="43764"/>
                </a:lnTo>
                <a:lnTo>
                  <a:pt x="70218" y="42494"/>
                </a:lnTo>
                <a:lnTo>
                  <a:pt x="69659" y="42494"/>
                </a:lnTo>
                <a:lnTo>
                  <a:pt x="69443" y="41224"/>
                </a:lnTo>
                <a:lnTo>
                  <a:pt x="69075" y="41224"/>
                </a:lnTo>
                <a:lnTo>
                  <a:pt x="69075" y="42494"/>
                </a:lnTo>
                <a:lnTo>
                  <a:pt x="68135" y="41224"/>
                </a:lnTo>
                <a:lnTo>
                  <a:pt x="66865" y="39954"/>
                </a:lnTo>
                <a:lnTo>
                  <a:pt x="67348" y="39954"/>
                </a:lnTo>
                <a:lnTo>
                  <a:pt x="68211" y="41224"/>
                </a:lnTo>
                <a:lnTo>
                  <a:pt x="68021" y="39954"/>
                </a:lnTo>
                <a:lnTo>
                  <a:pt x="67830" y="38684"/>
                </a:lnTo>
                <a:lnTo>
                  <a:pt x="68300" y="39255"/>
                </a:lnTo>
                <a:lnTo>
                  <a:pt x="68211" y="38684"/>
                </a:lnTo>
                <a:lnTo>
                  <a:pt x="67995" y="37414"/>
                </a:lnTo>
                <a:lnTo>
                  <a:pt x="67322" y="38684"/>
                </a:lnTo>
                <a:lnTo>
                  <a:pt x="66268" y="37414"/>
                </a:lnTo>
                <a:lnTo>
                  <a:pt x="66751" y="37414"/>
                </a:lnTo>
                <a:lnTo>
                  <a:pt x="66675" y="36144"/>
                </a:lnTo>
                <a:lnTo>
                  <a:pt x="65417" y="36144"/>
                </a:lnTo>
                <a:lnTo>
                  <a:pt x="64985" y="34874"/>
                </a:lnTo>
                <a:lnTo>
                  <a:pt x="64477" y="34874"/>
                </a:lnTo>
                <a:lnTo>
                  <a:pt x="64147" y="33604"/>
                </a:lnTo>
                <a:lnTo>
                  <a:pt x="64427" y="34874"/>
                </a:lnTo>
                <a:lnTo>
                  <a:pt x="63944" y="34874"/>
                </a:lnTo>
                <a:lnTo>
                  <a:pt x="63652" y="33604"/>
                </a:lnTo>
                <a:lnTo>
                  <a:pt x="62496" y="32334"/>
                </a:lnTo>
                <a:lnTo>
                  <a:pt x="63068" y="31064"/>
                </a:lnTo>
                <a:lnTo>
                  <a:pt x="61925" y="29794"/>
                </a:lnTo>
                <a:lnTo>
                  <a:pt x="61823" y="28524"/>
                </a:lnTo>
                <a:lnTo>
                  <a:pt x="62534" y="29794"/>
                </a:lnTo>
                <a:lnTo>
                  <a:pt x="62395" y="28524"/>
                </a:lnTo>
                <a:lnTo>
                  <a:pt x="61163" y="27292"/>
                </a:lnTo>
                <a:lnTo>
                  <a:pt x="61163" y="28524"/>
                </a:lnTo>
                <a:lnTo>
                  <a:pt x="60490" y="27470"/>
                </a:lnTo>
                <a:lnTo>
                  <a:pt x="60464" y="27660"/>
                </a:lnTo>
                <a:lnTo>
                  <a:pt x="60337" y="28524"/>
                </a:lnTo>
                <a:lnTo>
                  <a:pt x="60299" y="27406"/>
                </a:lnTo>
                <a:lnTo>
                  <a:pt x="60426" y="27597"/>
                </a:lnTo>
                <a:lnTo>
                  <a:pt x="60439" y="27393"/>
                </a:lnTo>
                <a:lnTo>
                  <a:pt x="60452" y="27254"/>
                </a:lnTo>
                <a:lnTo>
                  <a:pt x="60617" y="27660"/>
                </a:lnTo>
                <a:lnTo>
                  <a:pt x="61163" y="28524"/>
                </a:lnTo>
                <a:lnTo>
                  <a:pt x="61163" y="27292"/>
                </a:lnTo>
                <a:lnTo>
                  <a:pt x="61379" y="27254"/>
                </a:lnTo>
                <a:lnTo>
                  <a:pt x="59791" y="25984"/>
                </a:lnTo>
                <a:lnTo>
                  <a:pt x="60134" y="27012"/>
                </a:lnTo>
                <a:lnTo>
                  <a:pt x="58775" y="25984"/>
                </a:lnTo>
                <a:lnTo>
                  <a:pt x="58559" y="24714"/>
                </a:lnTo>
                <a:lnTo>
                  <a:pt x="59626" y="24714"/>
                </a:lnTo>
                <a:lnTo>
                  <a:pt x="59207" y="22174"/>
                </a:lnTo>
                <a:lnTo>
                  <a:pt x="57315" y="20904"/>
                </a:lnTo>
                <a:lnTo>
                  <a:pt x="56807" y="19634"/>
                </a:lnTo>
                <a:lnTo>
                  <a:pt x="56286" y="18364"/>
                </a:lnTo>
                <a:lnTo>
                  <a:pt x="56502" y="19634"/>
                </a:lnTo>
                <a:lnTo>
                  <a:pt x="55880" y="19634"/>
                </a:lnTo>
                <a:lnTo>
                  <a:pt x="55626" y="18364"/>
                </a:lnTo>
                <a:lnTo>
                  <a:pt x="55016" y="17094"/>
                </a:lnTo>
                <a:lnTo>
                  <a:pt x="55308" y="17094"/>
                </a:lnTo>
                <a:lnTo>
                  <a:pt x="55359" y="15824"/>
                </a:lnTo>
                <a:lnTo>
                  <a:pt x="55105" y="15824"/>
                </a:lnTo>
                <a:lnTo>
                  <a:pt x="54419" y="14554"/>
                </a:lnTo>
                <a:lnTo>
                  <a:pt x="53530" y="14554"/>
                </a:lnTo>
                <a:lnTo>
                  <a:pt x="53441" y="13284"/>
                </a:lnTo>
                <a:lnTo>
                  <a:pt x="53009" y="12014"/>
                </a:lnTo>
                <a:lnTo>
                  <a:pt x="52578" y="10744"/>
                </a:lnTo>
                <a:lnTo>
                  <a:pt x="51142" y="12014"/>
                </a:lnTo>
                <a:lnTo>
                  <a:pt x="50241" y="9474"/>
                </a:lnTo>
                <a:lnTo>
                  <a:pt x="50901" y="9474"/>
                </a:lnTo>
                <a:lnTo>
                  <a:pt x="50952" y="8204"/>
                </a:lnTo>
                <a:lnTo>
                  <a:pt x="49441" y="6934"/>
                </a:lnTo>
                <a:lnTo>
                  <a:pt x="48729" y="6934"/>
                </a:lnTo>
                <a:lnTo>
                  <a:pt x="48374" y="5664"/>
                </a:lnTo>
                <a:lnTo>
                  <a:pt x="47802" y="5664"/>
                </a:lnTo>
                <a:lnTo>
                  <a:pt x="46913" y="4394"/>
                </a:lnTo>
                <a:lnTo>
                  <a:pt x="47726" y="5664"/>
                </a:lnTo>
                <a:lnTo>
                  <a:pt x="45059" y="4610"/>
                </a:lnTo>
                <a:lnTo>
                  <a:pt x="45059" y="7150"/>
                </a:lnTo>
                <a:lnTo>
                  <a:pt x="44627" y="6959"/>
                </a:lnTo>
                <a:lnTo>
                  <a:pt x="44983" y="6934"/>
                </a:lnTo>
                <a:lnTo>
                  <a:pt x="45059" y="7150"/>
                </a:lnTo>
                <a:lnTo>
                  <a:pt x="45059" y="4610"/>
                </a:lnTo>
                <a:lnTo>
                  <a:pt x="44615" y="4419"/>
                </a:lnTo>
                <a:lnTo>
                  <a:pt x="44615" y="6934"/>
                </a:lnTo>
                <a:lnTo>
                  <a:pt x="44615" y="4419"/>
                </a:lnTo>
                <a:lnTo>
                  <a:pt x="40868" y="5664"/>
                </a:lnTo>
                <a:lnTo>
                  <a:pt x="38862" y="4394"/>
                </a:lnTo>
                <a:lnTo>
                  <a:pt x="36144" y="5664"/>
                </a:lnTo>
                <a:lnTo>
                  <a:pt x="35280" y="9474"/>
                </a:lnTo>
                <a:lnTo>
                  <a:pt x="34277" y="10744"/>
                </a:lnTo>
                <a:lnTo>
                  <a:pt x="36068" y="10744"/>
                </a:lnTo>
                <a:lnTo>
                  <a:pt x="35052" y="13284"/>
                </a:lnTo>
                <a:lnTo>
                  <a:pt x="34074" y="13284"/>
                </a:lnTo>
                <a:lnTo>
                  <a:pt x="35001" y="12014"/>
                </a:lnTo>
                <a:lnTo>
                  <a:pt x="33096" y="12014"/>
                </a:lnTo>
                <a:lnTo>
                  <a:pt x="34036" y="14554"/>
                </a:lnTo>
                <a:lnTo>
                  <a:pt x="32842" y="15824"/>
                </a:lnTo>
                <a:lnTo>
                  <a:pt x="32080" y="17094"/>
                </a:lnTo>
                <a:lnTo>
                  <a:pt x="32639" y="18364"/>
                </a:lnTo>
                <a:lnTo>
                  <a:pt x="32054" y="20904"/>
                </a:lnTo>
                <a:lnTo>
                  <a:pt x="31851" y="20904"/>
                </a:lnTo>
                <a:lnTo>
                  <a:pt x="32219" y="22174"/>
                </a:lnTo>
                <a:lnTo>
                  <a:pt x="31800" y="24714"/>
                </a:lnTo>
                <a:lnTo>
                  <a:pt x="31534" y="25984"/>
                </a:lnTo>
                <a:lnTo>
                  <a:pt x="31762" y="25984"/>
                </a:lnTo>
                <a:lnTo>
                  <a:pt x="31496" y="27254"/>
                </a:lnTo>
                <a:lnTo>
                  <a:pt x="31064" y="27254"/>
                </a:lnTo>
                <a:lnTo>
                  <a:pt x="30492" y="28524"/>
                </a:lnTo>
                <a:lnTo>
                  <a:pt x="29883" y="28524"/>
                </a:lnTo>
                <a:lnTo>
                  <a:pt x="30251" y="27254"/>
                </a:lnTo>
                <a:lnTo>
                  <a:pt x="29286" y="27254"/>
                </a:lnTo>
                <a:lnTo>
                  <a:pt x="29756" y="28524"/>
                </a:lnTo>
                <a:lnTo>
                  <a:pt x="29413" y="29794"/>
                </a:lnTo>
                <a:lnTo>
                  <a:pt x="29108" y="29794"/>
                </a:lnTo>
                <a:lnTo>
                  <a:pt x="28600" y="32334"/>
                </a:lnTo>
                <a:lnTo>
                  <a:pt x="29425" y="32334"/>
                </a:lnTo>
                <a:lnTo>
                  <a:pt x="28714" y="34874"/>
                </a:lnTo>
                <a:lnTo>
                  <a:pt x="29032" y="34874"/>
                </a:lnTo>
                <a:lnTo>
                  <a:pt x="33464" y="34874"/>
                </a:lnTo>
                <a:lnTo>
                  <a:pt x="33858" y="33604"/>
                </a:lnTo>
                <a:lnTo>
                  <a:pt x="34569" y="31064"/>
                </a:lnTo>
                <a:lnTo>
                  <a:pt x="32245" y="32334"/>
                </a:lnTo>
                <a:lnTo>
                  <a:pt x="33909" y="29794"/>
                </a:lnTo>
                <a:lnTo>
                  <a:pt x="34404" y="29794"/>
                </a:lnTo>
                <a:lnTo>
                  <a:pt x="34531" y="28524"/>
                </a:lnTo>
                <a:lnTo>
                  <a:pt x="34785" y="25984"/>
                </a:lnTo>
                <a:lnTo>
                  <a:pt x="36944" y="20904"/>
                </a:lnTo>
                <a:lnTo>
                  <a:pt x="37426" y="15824"/>
                </a:lnTo>
                <a:lnTo>
                  <a:pt x="37515" y="17094"/>
                </a:lnTo>
                <a:lnTo>
                  <a:pt x="38366" y="15824"/>
                </a:lnTo>
                <a:lnTo>
                  <a:pt x="38582" y="13284"/>
                </a:lnTo>
                <a:lnTo>
                  <a:pt x="38900" y="13284"/>
                </a:lnTo>
                <a:lnTo>
                  <a:pt x="39471" y="12014"/>
                </a:lnTo>
                <a:lnTo>
                  <a:pt x="38900" y="10744"/>
                </a:lnTo>
                <a:lnTo>
                  <a:pt x="39547" y="9652"/>
                </a:lnTo>
                <a:lnTo>
                  <a:pt x="39535" y="9474"/>
                </a:lnTo>
                <a:lnTo>
                  <a:pt x="40398" y="8293"/>
                </a:lnTo>
                <a:lnTo>
                  <a:pt x="41732" y="9474"/>
                </a:lnTo>
                <a:lnTo>
                  <a:pt x="42303" y="8585"/>
                </a:lnTo>
                <a:lnTo>
                  <a:pt x="42748" y="8623"/>
                </a:lnTo>
                <a:lnTo>
                  <a:pt x="42418" y="8445"/>
                </a:lnTo>
                <a:lnTo>
                  <a:pt x="42557" y="8204"/>
                </a:lnTo>
                <a:lnTo>
                  <a:pt x="44742" y="9474"/>
                </a:lnTo>
                <a:lnTo>
                  <a:pt x="44919" y="8204"/>
                </a:lnTo>
                <a:lnTo>
                  <a:pt x="45212" y="8204"/>
                </a:lnTo>
                <a:lnTo>
                  <a:pt x="45313" y="8382"/>
                </a:lnTo>
                <a:lnTo>
                  <a:pt x="45224" y="8204"/>
                </a:lnTo>
                <a:lnTo>
                  <a:pt x="45351" y="8204"/>
                </a:lnTo>
                <a:lnTo>
                  <a:pt x="45974" y="9474"/>
                </a:lnTo>
                <a:lnTo>
                  <a:pt x="45389" y="9474"/>
                </a:lnTo>
                <a:lnTo>
                  <a:pt x="45999" y="10744"/>
                </a:lnTo>
                <a:lnTo>
                  <a:pt x="47066" y="10744"/>
                </a:lnTo>
                <a:lnTo>
                  <a:pt x="47104" y="13284"/>
                </a:lnTo>
                <a:lnTo>
                  <a:pt x="50101" y="14554"/>
                </a:lnTo>
                <a:lnTo>
                  <a:pt x="49377" y="15824"/>
                </a:lnTo>
                <a:lnTo>
                  <a:pt x="51612" y="19634"/>
                </a:lnTo>
                <a:lnTo>
                  <a:pt x="53581" y="22174"/>
                </a:lnTo>
                <a:lnTo>
                  <a:pt x="55372" y="24714"/>
                </a:lnTo>
                <a:lnTo>
                  <a:pt x="55079" y="25120"/>
                </a:lnTo>
                <a:lnTo>
                  <a:pt x="56159" y="25984"/>
                </a:lnTo>
                <a:lnTo>
                  <a:pt x="57188" y="29006"/>
                </a:lnTo>
                <a:lnTo>
                  <a:pt x="56857" y="28524"/>
                </a:lnTo>
                <a:lnTo>
                  <a:pt x="56578" y="28524"/>
                </a:lnTo>
                <a:lnTo>
                  <a:pt x="57416" y="29654"/>
                </a:lnTo>
                <a:lnTo>
                  <a:pt x="57454" y="29794"/>
                </a:lnTo>
                <a:lnTo>
                  <a:pt x="58445" y="31064"/>
                </a:lnTo>
                <a:lnTo>
                  <a:pt x="59410" y="34874"/>
                </a:lnTo>
                <a:lnTo>
                  <a:pt x="61226" y="36144"/>
                </a:lnTo>
                <a:lnTo>
                  <a:pt x="62395" y="37414"/>
                </a:lnTo>
                <a:lnTo>
                  <a:pt x="62204" y="37414"/>
                </a:lnTo>
                <a:lnTo>
                  <a:pt x="64833" y="41224"/>
                </a:lnTo>
                <a:lnTo>
                  <a:pt x="63652" y="40525"/>
                </a:lnTo>
                <a:lnTo>
                  <a:pt x="63741" y="41224"/>
                </a:lnTo>
                <a:lnTo>
                  <a:pt x="63334" y="41224"/>
                </a:lnTo>
                <a:lnTo>
                  <a:pt x="63106" y="41224"/>
                </a:lnTo>
                <a:lnTo>
                  <a:pt x="64274" y="42494"/>
                </a:lnTo>
                <a:lnTo>
                  <a:pt x="64350" y="41224"/>
                </a:lnTo>
                <a:lnTo>
                  <a:pt x="64770" y="42494"/>
                </a:lnTo>
                <a:lnTo>
                  <a:pt x="64897" y="42837"/>
                </a:lnTo>
                <a:lnTo>
                  <a:pt x="66078" y="43764"/>
                </a:lnTo>
                <a:lnTo>
                  <a:pt x="66484" y="45593"/>
                </a:lnTo>
                <a:lnTo>
                  <a:pt x="67500" y="47574"/>
                </a:lnTo>
                <a:lnTo>
                  <a:pt x="69303" y="48844"/>
                </a:lnTo>
                <a:lnTo>
                  <a:pt x="70319" y="51384"/>
                </a:lnTo>
                <a:lnTo>
                  <a:pt x="69075" y="51384"/>
                </a:lnTo>
                <a:lnTo>
                  <a:pt x="70510" y="52654"/>
                </a:lnTo>
                <a:lnTo>
                  <a:pt x="69862" y="52654"/>
                </a:lnTo>
                <a:lnTo>
                  <a:pt x="70815" y="53924"/>
                </a:lnTo>
                <a:lnTo>
                  <a:pt x="71488" y="55194"/>
                </a:lnTo>
                <a:lnTo>
                  <a:pt x="72593" y="55194"/>
                </a:lnTo>
                <a:lnTo>
                  <a:pt x="72898" y="56464"/>
                </a:lnTo>
                <a:lnTo>
                  <a:pt x="72136" y="56464"/>
                </a:lnTo>
                <a:lnTo>
                  <a:pt x="73469" y="59004"/>
                </a:lnTo>
                <a:lnTo>
                  <a:pt x="73063" y="56464"/>
                </a:lnTo>
                <a:lnTo>
                  <a:pt x="74091" y="57734"/>
                </a:lnTo>
                <a:lnTo>
                  <a:pt x="73901" y="56464"/>
                </a:lnTo>
                <a:lnTo>
                  <a:pt x="74561" y="57734"/>
                </a:lnTo>
                <a:lnTo>
                  <a:pt x="74320" y="57734"/>
                </a:lnTo>
                <a:lnTo>
                  <a:pt x="75196" y="59004"/>
                </a:lnTo>
                <a:lnTo>
                  <a:pt x="75107" y="60274"/>
                </a:lnTo>
                <a:lnTo>
                  <a:pt x="76225" y="61544"/>
                </a:lnTo>
                <a:lnTo>
                  <a:pt x="76517" y="61544"/>
                </a:lnTo>
                <a:lnTo>
                  <a:pt x="76403" y="62814"/>
                </a:lnTo>
                <a:lnTo>
                  <a:pt x="77216" y="65354"/>
                </a:lnTo>
                <a:lnTo>
                  <a:pt x="77558" y="65354"/>
                </a:lnTo>
                <a:lnTo>
                  <a:pt x="78308" y="66624"/>
                </a:lnTo>
                <a:lnTo>
                  <a:pt x="78066" y="66624"/>
                </a:lnTo>
                <a:lnTo>
                  <a:pt x="78879" y="69164"/>
                </a:lnTo>
                <a:lnTo>
                  <a:pt x="78701" y="65354"/>
                </a:lnTo>
                <a:lnTo>
                  <a:pt x="79375" y="67894"/>
                </a:lnTo>
                <a:lnTo>
                  <a:pt x="78968" y="67894"/>
                </a:lnTo>
                <a:lnTo>
                  <a:pt x="79832" y="70434"/>
                </a:lnTo>
                <a:lnTo>
                  <a:pt x="80340" y="70878"/>
                </a:lnTo>
                <a:lnTo>
                  <a:pt x="80378" y="71272"/>
                </a:lnTo>
                <a:lnTo>
                  <a:pt x="80911" y="71348"/>
                </a:lnTo>
                <a:lnTo>
                  <a:pt x="81343" y="71704"/>
                </a:lnTo>
                <a:lnTo>
                  <a:pt x="82092" y="72974"/>
                </a:lnTo>
                <a:lnTo>
                  <a:pt x="81648" y="74244"/>
                </a:lnTo>
                <a:lnTo>
                  <a:pt x="81051" y="71704"/>
                </a:lnTo>
                <a:lnTo>
                  <a:pt x="80772" y="72974"/>
                </a:lnTo>
                <a:lnTo>
                  <a:pt x="81546" y="74244"/>
                </a:lnTo>
                <a:lnTo>
                  <a:pt x="82308" y="75514"/>
                </a:lnTo>
                <a:lnTo>
                  <a:pt x="84569" y="78054"/>
                </a:lnTo>
                <a:lnTo>
                  <a:pt x="85712" y="80479"/>
                </a:lnTo>
                <a:lnTo>
                  <a:pt x="86804" y="79324"/>
                </a:lnTo>
                <a:lnTo>
                  <a:pt x="86512" y="78054"/>
                </a:lnTo>
                <a:lnTo>
                  <a:pt x="86893" y="78054"/>
                </a:lnTo>
                <a:close/>
              </a:path>
              <a:path w="226060" h="140335">
                <a:moveTo>
                  <a:pt x="87426" y="76352"/>
                </a:moveTo>
                <a:lnTo>
                  <a:pt x="86969" y="75666"/>
                </a:lnTo>
                <a:lnTo>
                  <a:pt x="87210" y="76428"/>
                </a:lnTo>
                <a:lnTo>
                  <a:pt x="87426" y="76352"/>
                </a:lnTo>
                <a:close/>
              </a:path>
              <a:path w="226060" h="140335">
                <a:moveTo>
                  <a:pt x="88417" y="125564"/>
                </a:moveTo>
                <a:lnTo>
                  <a:pt x="87744" y="125755"/>
                </a:lnTo>
                <a:lnTo>
                  <a:pt x="87579" y="125044"/>
                </a:lnTo>
                <a:lnTo>
                  <a:pt x="87261" y="123774"/>
                </a:lnTo>
                <a:lnTo>
                  <a:pt x="86842" y="123253"/>
                </a:lnTo>
                <a:lnTo>
                  <a:pt x="86791" y="122504"/>
                </a:lnTo>
                <a:lnTo>
                  <a:pt x="86372" y="122504"/>
                </a:lnTo>
                <a:lnTo>
                  <a:pt x="86233" y="122504"/>
                </a:lnTo>
                <a:lnTo>
                  <a:pt x="85966" y="121234"/>
                </a:lnTo>
                <a:lnTo>
                  <a:pt x="84721" y="119964"/>
                </a:lnTo>
                <a:lnTo>
                  <a:pt x="84226" y="119964"/>
                </a:lnTo>
                <a:lnTo>
                  <a:pt x="84175" y="118694"/>
                </a:lnTo>
                <a:lnTo>
                  <a:pt x="84531" y="118694"/>
                </a:lnTo>
                <a:lnTo>
                  <a:pt x="83870" y="117424"/>
                </a:lnTo>
                <a:lnTo>
                  <a:pt x="83413" y="116154"/>
                </a:lnTo>
                <a:lnTo>
                  <a:pt x="82842" y="116154"/>
                </a:lnTo>
                <a:lnTo>
                  <a:pt x="82892" y="114884"/>
                </a:lnTo>
                <a:lnTo>
                  <a:pt x="81534" y="113614"/>
                </a:lnTo>
                <a:lnTo>
                  <a:pt x="82283" y="112344"/>
                </a:lnTo>
                <a:lnTo>
                  <a:pt x="81089" y="112344"/>
                </a:lnTo>
                <a:lnTo>
                  <a:pt x="80721" y="111074"/>
                </a:lnTo>
                <a:lnTo>
                  <a:pt x="82219" y="112344"/>
                </a:lnTo>
                <a:lnTo>
                  <a:pt x="81330" y="111074"/>
                </a:lnTo>
                <a:lnTo>
                  <a:pt x="79540" y="108534"/>
                </a:lnTo>
                <a:lnTo>
                  <a:pt x="79413" y="108534"/>
                </a:lnTo>
                <a:lnTo>
                  <a:pt x="78727" y="104724"/>
                </a:lnTo>
                <a:lnTo>
                  <a:pt x="77787" y="103809"/>
                </a:lnTo>
                <a:lnTo>
                  <a:pt x="77800" y="104724"/>
                </a:lnTo>
                <a:lnTo>
                  <a:pt x="77508" y="103530"/>
                </a:lnTo>
                <a:lnTo>
                  <a:pt x="77787" y="103809"/>
                </a:lnTo>
                <a:lnTo>
                  <a:pt x="77774" y="103454"/>
                </a:lnTo>
                <a:lnTo>
                  <a:pt x="77546" y="103454"/>
                </a:lnTo>
                <a:lnTo>
                  <a:pt x="77406" y="100914"/>
                </a:lnTo>
                <a:lnTo>
                  <a:pt x="74231" y="100914"/>
                </a:lnTo>
                <a:lnTo>
                  <a:pt x="74193" y="102184"/>
                </a:lnTo>
                <a:lnTo>
                  <a:pt x="72390" y="102184"/>
                </a:lnTo>
                <a:lnTo>
                  <a:pt x="71907" y="100977"/>
                </a:lnTo>
                <a:lnTo>
                  <a:pt x="69672" y="102184"/>
                </a:lnTo>
                <a:lnTo>
                  <a:pt x="69291" y="102184"/>
                </a:lnTo>
                <a:lnTo>
                  <a:pt x="68707" y="100914"/>
                </a:lnTo>
                <a:lnTo>
                  <a:pt x="68643" y="102184"/>
                </a:lnTo>
                <a:lnTo>
                  <a:pt x="64884" y="102184"/>
                </a:lnTo>
                <a:lnTo>
                  <a:pt x="64592" y="101803"/>
                </a:lnTo>
                <a:lnTo>
                  <a:pt x="64173" y="102184"/>
                </a:lnTo>
                <a:lnTo>
                  <a:pt x="64579" y="102184"/>
                </a:lnTo>
                <a:lnTo>
                  <a:pt x="62661" y="103454"/>
                </a:lnTo>
                <a:lnTo>
                  <a:pt x="63614" y="102184"/>
                </a:lnTo>
                <a:lnTo>
                  <a:pt x="61722" y="102184"/>
                </a:lnTo>
                <a:lnTo>
                  <a:pt x="60883" y="103454"/>
                </a:lnTo>
                <a:lnTo>
                  <a:pt x="59702" y="103454"/>
                </a:lnTo>
                <a:lnTo>
                  <a:pt x="59880" y="102184"/>
                </a:lnTo>
                <a:lnTo>
                  <a:pt x="58686" y="103454"/>
                </a:lnTo>
                <a:lnTo>
                  <a:pt x="56083" y="103454"/>
                </a:lnTo>
                <a:lnTo>
                  <a:pt x="54737" y="104673"/>
                </a:lnTo>
                <a:lnTo>
                  <a:pt x="54457" y="103454"/>
                </a:lnTo>
                <a:lnTo>
                  <a:pt x="54495" y="104724"/>
                </a:lnTo>
                <a:lnTo>
                  <a:pt x="54089" y="104724"/>
                </a:lnTo>
                <a:lnTo>
                  <a:pt x="53517" y="105994"/>
                </a:lnTo>
                <a:lnTo>
                  <a:pt x="53187" y="104724"/>
                </a:lnTo>
                <a:lnTo>
                  <a:pt x="52603" y="104724"/>
                </a:lnTo>
                <a:lnTo>
                  <a:pt x="50927" y="105994"/>
                </a:lnTo>
                <a:lnTo>
                  <a:pt x="49758" y="105994"/>
                </a:lnTo>
                <a:lnTo>
                  <a:pt x="49428" y="104724"/>
                </a:lnTo>
                <a:lnTo>
                  <a:pt x="52590" y="104724"/>
                </a:lnTo>
                <a:lnTo>
                  <a:pt x="51117" y="103454"/>
                </a:lnTo>
                <a:lnTo>
                  <a:pt x="47396" y="103454"/>
                </a:lnTo>
                <a:lnTo>
                  <a:pt x="46926" y="104724"/>
                </a:lnTo>
                <a:lnTo>
                  <a:pt x="47155" y="104724"/>
                </a:lnTo>
                <a:lnTo>
                  <a:pt x="43942" y="105994"/>
                </a:lnTo>
                <a:lnTo>
                  <a:pt x="44361" y="103454"/>
                </a:lnTo>
                <a:lnTo>
                  <a:pt x="42037" y="104724"/>
                </a:lnTo>
                <a:lnTo>
                  <a:pt x="41465" y="104724"/>
                </a:lnTo>
                <a:lnTo>
                  <a:pt x="41325" y="105994"/>
                </a:lnTo>
                <a:lnTo>
                  <a:pt x="39547" y="105994"/>
                </a:lnTo>
                <a:lnTo>
                  <a:pt x="40043" y="104724"/>
                </a:lnTo>
                <a:lnTo>
                  <a:pt x="37782" y="104724"/>
                </a:lnTo>
                <a:lnTo>
                  <a:pt x="38887" y="105994"/>
                </a:lnTo>
                <a:lnTo>
                  <a:pt x="37858" y="105994"/>
                </a:lnTo>
                <a:lnTo>
                  <a:pt x="36245" y="104724"/>
                </a:lnTo>
                <a:lnTo>
                  <a:pt x="36830" y="105994"/>
                </a:lnTo>
                <a:lnTo>
                  <a:pt x="35318" y="105994"/>
                </a:lnTo>
                <a:lnTo>
                  <a:pt x="33083" y="106578"/>
                </a:lnTo>
                <a:lnTo>
                  <a:pt x="33083" y="114884"/>
                </a:lnTo>
                <a:lnTo>
                  <a:pt x="32423" y="118186"/>
                </a:lnTo>
                <a:lnTo>
                  <a:pt x="31724" y="116154"/>
                </a:lnTo>
                <a:lnTo>
                  <a:pt x="32664" y="114884"/>
                </a:lnTo>
                <a:lnTo>
                  <a:pt x="33083" y="114884"/>
                </a:lnTo>
                <a:lnTo>
                  <a:pt x="33083" y="106578"/>
                </a:lnTo>
                <a:lnTo>
                  <a:pt x="30403" y="107264"/>
                </a:lnTo>
                <a:lnTo>
                  <a:pt x="29997" y="111201"/>
                </a:lnTo>
                <a:lnTo>
                  <a:pt x="29832" y="111988"/>
                </a:lnTo>
                <a:lnTo>
                  <a:pt x="29832" y="114884"/>
                </a:lnTo>
                <a:lnTo>
                  <a:pt x="29552" y="116154"/>
                </a:lnTo>
                <a:lnTo>
                  <a:pt x="29286" y="116154"/>
                </a:lnTo>
                <a:lnTo>
                  <a:pt x="29603" y="114884"/>
                </a:lnTo>
                <a:lnTo>
                  <a:pt x="29832" y="114884"/>
                </a:lnTo>
                <a:lnTo>
                  <a:pt x="29832" y="111988"/>
                </a:lnTo>
                <a:lnTo>
                  <a:pt x="29756" y="112344"/>
                </a:lnTo>
                <a:lnTo>
                  <a:pt x="29083" y="112344"/>
                </a:lnTo>
                <a:lnTo>
                  <a:pt x="28727" y="116154"/>
                </a:lnTo>
                <a:lnTo>
                  <a:pt x="27457" y="119964"/>
                </a:lnTo>
                <a:lnTo>
                  <a:pt x="26327" y="122504"/>
                </a:lnTo>
                <a:lnTo>
                  <a:pt x="26682" y="123774"/>
                </a:lnTo>
                <a:lnTo>
                  <a:pt x="26619" y="126314"/>
                </a:lnTo>
                <a:lnTo>
                  <a:pt x="26555" y="136639"/>
                </a:lnTo>
                <a:lnTo>
                  <a:pt x="26466" y="136474"/>
                </a:lnTo>
                <a:lnTo>
                  <a:pt x="26555" y="136639"/>
                </a:lnTo>
                <a:lnTo>
                  <a:pt x="26555" y="126314"/>
                </a:lnTo>
                <a:lnTo>
                  <a:pt x="26162" y="126314"/>
                </a:lnTo>
                <a:lnTo>
                  <a:pt x="26085" y="125044"/>
                </a:lnTo>
                <a:lnTo>
                  <a:pt x="26111" y="126314"/>
                </a:lnTo>
                <a:lnTo>
                  <a:pt x="26073" y="128511"/>
                </a:lnTo>
                <a:lnTo>
                  <a:pt x="25869" y="131394"/>
                </a:lnTo>
                <a:lnTo>
                  <a:pt x="25273" y="132664"/>
                </a:lnTo>
                <a:lnTo>
                  <a:pt x="24790" y="133731"/>
                </a:lnTo>
                <a:lnTo>
                  <a:pt x="25107" y="133540"/>
                </a:lnTo>
                <a:lnTo>
                  <a:pt x="25031" y="133934"/>
                </a:lnTo>
                <a:lnTo>
                  <a:pt x="24790" y="133731"/>
                </a:lnTo>
                <a:lnTo>
                  <a:pt x="24688" y="133934"/>
                </a:lnTo>
                <a:lnTo>
                  <a:pt x="24447" y="133934"/>
                </a:lnTo>
                <a:lnTo>
                  <a:pt x="24790" y="133731"/>
                </a:lnTo>
                <a:lnTo>
                  <a:pt x="23469" y="132664"/>
                </a:lnTo>
                <a:lnTo>
                  <a:pt x="19799" y="132664"/>
                </a:lnTo>
                <a:lnTo>
                  <a:pt x="15494" y="133934"/>
                </a:lnTo>
                <a:lnTo>
                  <a:pt x="12357" y="133934"/>
                </a:lnTo>
                <a:lnTo>
                  <a:pt x="11899" y="135204"/>
                </a:lnTo>
                <a:lnTo>
                  <a:pt x="8394" y="133934"/>
                </a:lnTo>
                <a:lnTo>
                  <a:pt x="8293" y="135204"/>
                </a:lnTo>
                <a:lnTo>
                  <a:pt x="6045" y="135204"/>
                </a:lnTo>
                <a:lnTo>
                  <a:pt x="6070" y="134988"/>
                </a:lnTo>
                <a:lnTo>
                  <a:pt x="6578" y="133934"/>
                </a:lnTo>
                <a:lnTo>
                  <a:pt x="6134" y="133934"/>
                </a:lnTo>
                <a:lnTo>
                  <a:pt x="5448" y="133934"/>
                </a:lnTo>
                <a:lnTo>
                  <a:pt x="5549" y="132664"/>
                </a:lnTo>
                <a:lnTo>
                  <a:pt x="6870" y="131394"/>
                </a:lnTo>
                <a:lnTo>
                  <a:pt x="7226" y="131394"/>
                </a:lnTo>
                <a:lnTo>
                  <a:pt x="7607" y="127584"/>
                </a:lnTo>
                <a:lnTo>
                  <a:pt x="7747" y="127584"/>
                </a:lnTo>
                <a:lnTo>
                  <a:pt x="7670" y="126314"/>
                </a:lnTo>
                <a:lnTo>
                  <a:pt x="8610" y="128854"/>
                </a:lnTo>
                <a:lnTo>
                  <a:pt x="8470" y="126314"/>
                </a:lnTo>
                <a:lnTo>
                  <a:pt x="7988" y="126314"/>
                </a:lnTo>
                <a:lnTo>
                  <a:pt x="8610" y="125044"/>
                </a:lnTo>
                <a:lnTo>
                  <a:pt x="9105" y="123850"/>
                </a:lnTo>
                <a:lnTo>
                  <a:pt x="9359" y="122504"/>
                </a:lnTo>
                <a:lnTo>
                  <a:pt x="9740" y="122504"/>
                </a:lnTo>
                <a:lnTo>
                  <a:pt x="10553" y="119964"/>
                </a:lnTo>
                <a:lnTo>
                  <a:pt x="10998" y="116154"/>
                </a:lnTo>
                <a:lnTo>
                  <a:pt x="11404" y="114884"/>
                </a:lnTo>
                <a:lnTo>
                  <a:pt x="11798" y="113614"/>
                </a:lnTo>
                <a:lnTo>
                  <a:pt x="11315" y="114884"/>
                </a:lnTo>
                <a:lnTo>
                  <a:pt x="10591" y="114884"/>
                </a:lnTo>
                <a:lnTo>
                  <a:pt x="10744" y="113614"/>
                </a:lnTo>
                <a:lnTo>
                  <a:pt x="11023" y="113614"/>
                </a:lnTo>
                <a:lnTo>
                  <a:pt x="10807" y="112344"/>
                </a:lnTo>
                <a:lnTo>
                  <a:pt x="11252" y="112344"/>
                </a:lnTo>
                <a:lnTo>
                  <a:pt x="11785" y="112344"/>
                </a:lnTo>
                <a:lnTo>
                  <a:pt x="11849" y="113614"/>
                </a:lnTo>
                <a:lnTo>
                  <a:pt x="11912" y="112344"/>
                </a:lnTo>
                <a:lnTo>
                  <a:pt x="11976" y="111074"/>
                </a:lnTo>
                <a:lnTo>
                  <a:pt x="12179" y="111074"/>
                </a:lnTo>
                <a:lnTo>
                  <a:pt x="13766" y="109804"/>
                </a:lnTo>
                <a:lnTo>
                  <a:pt x="13233" y="108534"/>
                </a:lnTo>
                <a:lnTo>
                  <a:pt x="13462" y="108534"/>
                </a:lnTo>
                <a:lnTo>
                  <a:pt x="14249" y="105994"/>
                </a:lnTo>
                <a:lnTo>
                  <a:pt x="14389" y="104673"/>
                </a:lnTo>
                <a:lnTo>
                  <a:pt x="14973" y="102184"/>
                </a:lnTo>
                <a:lnTo>
                  <a:pt x="14389" y="102184"/>
                </a:lnTo>
                <a:lnTo>
                  <a:pt x="14782" y="100914"/>
                </a:lnTo>
                <a:lnTo>
                  <a:pt x="14490" y="99644"/>
                </a:lnTo>
                <a:lnTo>
                  <a:pt x="15151" y="98374"/>
                </a:lnTo>
                <a:lnTo>
                  <a:pt x="16141" y="97104"/>
                </a:lnTo>
                <a:lnTo>
                  <a:pt x="16662" y="94564"/>
                </a:lnTo>
                <a:lnTo>
                  <a:pt x="16764" y="93294"/>
                </a:lnTo>
                <a:lnTo>
                  <a:pt x="16281" y="94564"/>
                </a:lnTo>
                <a:lnTo>
                  <a:pt x="16103" y="93294"/>
                </a:lnTo>
                <a:lnTo>
                  <a:pt x="16675" y="93294"/>
                </a:lnTo>
                <a:lnTo>
                  <a:pt x="17183" y="90754"/>
                </a:lnTo>
                <a:lnTo>
                  <a:pt x="17284" y="92024"/>
                </a:lnTo>
                <a:lnTo>
                  <a:pt x="17665" y="90754"/>
                </a:lnTo>
                <a:lnTo>
                  <a:pt x="18046" y="89484"/>
                </a:lnTo>
                <a:lnTo>
                  <a:pt x="18465" y="85674"/>
                </a:lnTo>
                <a:lnTo>
                  <a:pt x="18148" y="85674"/>
                </a:lnTo>
                <a:lnTo>
                  <a:pt x="17957" y="86944"/>
                </a:lnTo>
                <a:lnTo>
                  <a:pt x="17830" y="85674"/>
                </a:lnTo>
                <a:lnTo>
                  <a:pt x="18402" y="84404"/>
                </a:lnTo>
                <a:lnTo>
                  <a:pt x="18630" y="84404"/>
                </a:lnTo>
                <a:lnTo>
                  <a:pt x="18656" y="85674"/>
                </a:lnTo>
                <a:lnTo>
                  <a:pt x="18707" y="84404"/>
                </a:lnTo>
                <a:lnTo>
                  <a:pt x="18808" y="81864"/>
                </a:lnTo>
                <a:lnTo>
                  <a:pt x="22466" y="76784"/>
                </a:lnTo>
                <a:lnTo>
                  <a:pt x="22237" y="75095"/>
                </a:lnTo>
                <a:lnTo>
                  <a:pt x="22339" y="71704"/>
                </a:lnTo>
                <a:lnTo>
                  <a:pt x="22567" y="70434"/>
                </a:lnTo>
                <a:lnTo>
                  <a:pt x="17399" y="70434"/>
                </a:lnTo>
                <a:lnTo>
                  <a:pt x="17157" y="70434"/>
                </a:lnTo>
                <a:lnTo>
                  <a:pt x="17094" y="71704"/>
                </a:lnTo>
                <a:lnTo>
                  <a:pt x="15900" y="74244"/>
                </a:lnTo>
                <a:lnTo>
                  <a:pt x="16586" y="76784"/>
                </a:lnTo>
                <a:lnTo>
                  <a:pt x="15938" y="76784"/>
                </a:lnTo>
                <a:lnTo>
                  <a:pt x="16002" y="75514"/>
                </a:lnTo>
                <a:lnTo>
                  <a:pt x="14998" y="79324"/>
                </a:lnTo>
                <a:lnTo>
                  <a:pt x="15214" y="83134"/>
                </a:lnTo>
                <a:lnTo>
                  <a:pt x="13919" y="85674"/>
                </a:lnTo>
                <a:lnTo>
                  <a:pt x="13601" y="85674"/>
                </a:lnTo>
                <a:lnTo>
                  <a:pt x="13982" y="86944"/>
                </a:lnTo>
                <a:lnTo>
                  <a:pt x="13131" y="86944"/>
                </a:lnTo>
                <a:lnTo>
                  <a:pt x="13258" y="88214"/>
                </a:lnTo>
                <a:lnTo>
                  <a:pt x="12852" y="89484"/>
                </a:lnTo>
                <a:lnTo>
                  <a:pt x="12687" y="88214"/>
                </a:lnTo>
                <a:lnTo>
                  <a:pt x="11442" y="92024"/>
                </a:lnTo>
                <a:lnTo>
                  <a:pt x="12280" y="93294"/>
                </a:lnTo>
                <a:lnTo>
                  <a:pt x="11811" y="95834"/>
                </a:lnTo>
                <a:lnTo>
                  <a:pt x="10883" y="95834"/>
                </a:lnTo>
                <a:lnTo>
                  <a:pt x="9436" y="99644"/>
                </a:lnTo>
                <a:lnTo>
                  <a:pt x="8420" y="102882"/>
                </a:lnTo>
                <a:lnTo>
                  <a:pt x="8356" y="104673"/>
                </a:lnTo>
                <a:lnTo>
                  <a:pt x="8458" y="105994"/>
                </a:lnTo>
                <a:lnTo>
                  <a:pt x="7924" y="109804"/>
                </a:lnTo>
                <a:lnTo>
                  <a:pt x="6362" y="111074"/>
                </a:lnTo>
                <a:lnTo>
                  <a:pt x="5626" y="116154"/>
                </a:lnTo>
                <a:lnTo>
                  <a:pt x="4889" y="118084"/>
                </a:lnTo>
                <a:lnTo>
                  <a:pt x="4889" y="137744"/>
                </a:lnTo>
                <a:lnTo>
                  <a:pt x="4660" y="137744"/>
                </a:lnTo>
                <a:lnTo>
                  <a:pt x="4673" y="137541"/>
                </a:lnTo>
                <a:lnTo>
                  <a:pt x="4724" y="136474"/>
                </a:lnTo>
                <a:lnTo>
                  <a:pt x="4724" y="137591"/>
                </a:lnTo>
                <a:lnTo>
                  <a:pt x="4889" y="137744"/>
                </a:lnTo>
                <a:lnTo>
                  <a:pt x="4889" y="118084"/>
                </a:lnTo>
                <a:lnTo>
                  <a:pt x="4559" y="118948"/>
                </a:lnTo>
                <a:lnTo>
                  <a:pt x="4876" y="119964"/>
                </a:lnTo>
                <a:lnTo>
                  <a:pt x="4406" y="121234"/>
                </a:lnTo>
                <a:lnTo>
                  <a:pt x="4876" y="122504"/>
                </a:lnTo>
                <a:lnTo>
                  <a:pt x="3149" y="122504"/>
                </a:lnTo>
                <a:lnTo>
                  <a:pt x="2933" y="123850"/>
                </a:lnTo>
                <a:lnTo>
                  <a:pt x="2806" y="124282"/>
                </a:lnTo>
                <a:lnTo>
                  <a:pt x="2692" y="125158"/>
                </a:lnTo>
                <a:lnTo>
                  <a:pt x="3644" y="126314"/>
                </a:lnTo>
                <a:lnTo>
                  <a:pt x="1143" y="128854"/>
                </a:lnTo>
                <a:lnTo>
                  <a:pt x="1943" y="135204"/>
                </a:lnTo>
                <a:lnTo>
                  <a:pt x="12" y="136474"/>
                </a:lnTo>
                <a:lnTo>
                  <a:pt x="0" y="140284"/>
                </a:lnTo>
                <a:lnTo>
                  <a:pt x="3454" y="140284"/>
                </a:lnTo>
                <a:lnTo>
                  <a:pt x="4203" y="139014"/>
                </a:lnTo>
                <a:lnTo>
                  <a:pt x="4813" y="139014"/>
                </a:lnTo>
                <a:lnTo>
                  <a:pt x="4838" y="140284"/>
                </a:lnTo>
                <a:lnTo>
                  <a:pt x="8255" y="140284"/>
                </a:lnTo>
                <a:lnTo>
                  <a:pt x="11023" y="139014"/>
                </a:lnTo>
                <a:lnTo>
                  <a:pt x="10515" y="140284"/>
                </a:lnTo>
                <a:lnTo>
                  <a:pt x="12090" y="140284"/>
                </a:lnTo>
                <a:lnTo>
                  <a:pt x="12192" y="139014"/>
                </a:lnTo>
                <a:lnTo>
                  <a:pt x="12293" y="137744"/>
                </a:lnTo>
                <a:lnTo>
                  <a:pt x="13741" y="137744"/>
                </a:lnTo>
                <a:lnTo>
                  <a:pt x="14287" y="139014"/>
                </a:lnTo>
                <a:lnTo>
                  <a:pt x="17030" y="137744"/>
                </a:lnTo>
                <a:lnTo>
                  <a:pt x="19913" y="139014"/>
                </a:lnTo>
                <a:lnTo>
                  <a:pt x="22529" y="137744"/>
                </a:lnTo>
                <a:lnTo>
                  <a:pt x="26758" y="137744"/>
                </a:lnTo>
                <a:lnTo>
                  <a:pt x="27089" y="137744"/>
                </a:lnTo>
                <a:lnTo>
                  <a:pt x="27012" y="137591"/>
                </a:lnTo>
                <a:lnTo>
                  <a:pt x="28790" y="136474"/>
                </a:lnTo>
                <a:lnTo>
                  <a:pt x="29603" y="133934"/>
                </a:lnTo>
                <a:lnTo>
                  <a:pt x="29527" y="132664"/>
                </a:lnTo>
                <a:lnTo>
                  <a:pt x="29502" y="131394"/>
                </a:lnTo>
                <a:lnTo>
                  <a:pt x="30048" y="131394"/>
                </a:lnTo>
                <a:lnTo>
                  <a:pt x="29552" y="130124"/>
                </a:lnTo>
                <a:lnTo>
                  <a:pt x="29362" y="130124"/>
                </a:lnTo>
                <a:lnTo>
                  <a:pt x="29692" y="127584"/>
                </a:lnTo>
                <a:lnTo>
                  <a:pt x="29476" y="127584"/>
                </a:lnTo>
                <a:lnTo>
                  <a:pt x="30149" y="126314"/>
                </a:lnTo>
                <a:lnTo>
                  <a:pt x="30403" y="126314"/>
                </a:lnTo>
                <a:lnTo>
                  <a:pt x="30759" y="125044"/>
                </a:lnTo>
                <a:lnTo>
                  <a:pt x="30251" y="125044"/>
                </a:lnTo>
                <a:lnTo>
                  <a:pt x="30200" y="123774"/>
                </a:lnTo>
                <a:lnTo>
                  <a:pt x="30988" y="122504"/>
                </a:lnTo>
                <a:lnTo>
                  <a:pt x="31572" y="121234"/>
                </a:lnTo>
                <a:lnTo>
                  <a:pt x="31000" y="121234"/>
                </a:lnTo>
                <a:lnTo>
                  <a:pt x="31343" y="119964"/>
                </a:lnTo>
                <a:lnTo>
                  <a:pt x="31661" y="119964"/>
                </a:lnTo>
                <a:lnTo>
                  <a:pt x="32588" y="118694"/>
                </a:lnTo>
                <a:lnTo>
                  <a:pt x="32829" y="118694"/>
                </a:lnTo>
                <a:lnTo>
                  <a:pt x="33261" y="117424"/>
                </a:lnTo>
                <a:lnTo>
                  <a:pt x="33769" y="118694"/>
                </a:lnTo>
                <a:lnTo>
                  <a:pt x="33616" y="117424"/>
                </a:lnTo>
                <a:lnTo>
                  <a:pt x="33159" y="114884"/>
                </a:lnTo>
                <a:lnTo>
                  <a:pt x="33743" y="113614"/>
                </a:lnTo>
                <a:lnTo>
                  <a:pt x="33997" y="113614"/>
                </a:lnTo>
                <a:lnTo>
                  <a:pt x="34124" y="112344"/>
                </a:lnTo>
                <a:lnTo>
                  <a:pt x="34442" y="111074"/>
                </a:lnTo>
                <a:lnTo>
                  <a:pt x="34582" y="111074"/>
                </a:lnTo>
                <a:lnTo>
                  <a:pt x="34683" y="110109"/>
                </a:lnTo>
                <a:lnTo>
                  <a:pt x="34086" y="110426"/>
                </a:lnTo>
                <a:lnTo>
                  <a:pt x="33997" y="110756"/>
                </a:lnTo>
                <a:lnTo>
                  <a:pt x="33896" y="111074"/>
                </a:lnTo>
                <a:lnTo>
                  <a:pt x="33832" y="110566"/>
                </a:lnTo>
                <a:lnTo>
                  <a:pt x="33718" y="111074"/>
                </a:lnTo>
                <a:lnTo>
                  <a:pt x="33680" y="110642"/>
                </a:lnTo>
                <a:lnTo>
                  <a:pt x="33655" y="110324"/>
                </a:lnTo>
                <a:lnTo>
                  <a:pt x="33248" y="109804"/>
                </a:lnTo>
                <a:lnTo>
                  <a:pt x="33604" y="109804"/>
                </a:lnTo>
                <a:lnTo>
                  <a:pt x="33629" y="109994"/>
                </a:lnTo>
                <a:lnTo>
                  <a:pt x="33731" y="110426"/>
                </a:lnTo>
                <a:lnTo>
                  <a:pt x="33832" y="110566"/>
                </a:lnTo>
                <a:lnTo>
                  <a:pt x="34086" y="110426"/>
                </a:lnTo>
                <a:lnTo>
                  <a:pt x="34264" y="109804"/>
                </a:lnTo>
                <a:lnTo>
                  <a:pt x="34112" y="109804"/>
                </a:lnTo>
                <a:lnTo>
                  <a:pt x="33959" y="108851"/>
                </a:lnTo>
                <a:lnTo>
                  <a:pt x="34163" y="108686"/>
                </a:lnTo>
                <a:lnTo>
                  <a:pt x="34264" y="108813"/>
                </a:lnTo>
                <a:lnTo>
                  <a:pt x="34277" y="108585"/>
                </a:lnTo>
                <a:lnTo>
                  <a:pt x="34277" y="109804"/>
                </a:lnTo>
                <a:lnTo>
                  <a:pt x="34709" y="109804"/>
                </a:lnTo>
                <a:lnTo>
                  <a:pt x="34683" y="110109"/>
                </a:lnTo>
                <a:lnTo>
                  <a:pt x="34899" y="109994"/>
                </a:lnTo>
                <a:lnTo>
                  <a:pt x="34899" y="109804"/>
                </a:lnTo>
                <a:lnTo>
                  <a:pt x="35255" y="109804"/>
                </a:lnTo>
                <a:lnTo>
                  <a:pt x="36639" y="109804"/>
                </a:lnTo>
                <a:lnTo>
                  <a:pt x="36982" y="111074"/>
                </a:lnTo>
                <a:lnTo>
                  <a:pt x="39255" y="109804"/>
                </a:lnTo>
                <a:lnTo>
                  <a:pt x="42418" y="109804"/>
                </a:lnTo>
                <a:lnTo>
                  <a:pt x="43751" y="108534"/>
                </a:lnTo>
                <a:lnTo>
                  <a:pt x="43992" y="108534"/>
                </a:lnTo>
                <a:lnTo>
                  <a:pt x="43802" y="109804"/>
                </a:lnTo>
                <a:lnTo>
                  <a:pt x="45097" y="108534"/>
                </a:lnTo>
                <a:lnTo>
                  <a:pt x="47701" y="108534"/>
                </a:lnTo>
                <a:lnTo>
                  <a:pt x="47929" y="107264"/>
                </a:lnTo>
                <a:lnTo>
                  <a:pt x="49631" y="108534"/>
                </a:lnTo>
                <a:lnTo>
                  <a:pt x="49060" y="108534"/>
                </a:lnTo>
                <a:lnTo>
                  <a:pt x="53708" y="109804"/>
                </a:lnTo>
                <a:lnTo>
                  <a:pt x="55333" y="107264"/>
                </a:lnTo>
                <a:lnTo>
                  <a:pt x="56134" y="105994"/>
                </a:lnTo>
                <a:lnTo>
                  <a:pt x="60782" y="107124"/>
                </a:lnTo>
                <a:lnTo>
                  <a:pt x="60693" y="105994"/>
                </a:lnTo>
                <a:lnTo>
                  <a:pt x="65430" y="105994"/>
                </a:lnTo>
                <a:lnTo>
                  <a:pt x="70243" y="104724"/>
                </a:lnTo>
                <a:lnTo>
                  <a:pt x="74168" y="104724"/>
                </a:lnTo>
                <a:lnTo>
                  <a:pt x="74523" y="105994"/>
                </a:lnTo>
                <a:lnTo>
                  <a:pt x="74803" y="107264"/>
                </a:lnTo>
                <a:lnTo>
                  <a:pt x="75349" y="108534"/>
                </a:lnTo>
                <a:lnTo>
                  <a:pt x="75882" y="108534"/>
                </a:lnTo>
                <a:lnTo>
                  <a:pt x="76644" y="109804"/>
                </a:lnTo>
                <a:lnTo>
                  <a:pt x="76250" y="109804"/>
                </a:lnTo>
                <a:lnTo>
                  <a:pt x="77647" y="111074"/>
                </a:lnTo>
                <a:lnTo>
                  <a:pt x="79133" y="113614"/>
                </a:lnTo>
                <a:lnTo>
                  <a:pt x="78308" y="116154"/>
                </a:lnTo>
                <a:lnTo>
                  <a:pt x="80492" y="118694"/>
                </a:lnTo>
                <a:lnTo>
                  <a:pt x="80632" y="117424"/>
                </a:lnTo>
                <a:lnTo>
                  <a:pt x="81076" y="118694"/>
                </a:lnTo>
                <a:lnTo>
                  <a:pt x="82384" y="119964"/>
                </a:lnTo>
                <a:lnTo>
                  <a:pt x="81965" y="121234"/>
                </a:lnTo>
                <a:lnTo>
                  <a:pt x="82270" y="121234"/>
                </a:lnTo>
                <a:lnTo>
                  <a:pt x="83896" y="123850"/>
                </a:lnTo>
                <a:lnTo>
                  <a:pt x="84658" y="125044"/>
                </a:lnTo>
                <a:lnTo>
                  <a:pt x="82892" y="123774"/>
                </a:lnTo>
                <a:lnTo>
                  <a:pt x="84302" y="127584"/>
                </a:lnTo>
                <a:lnTo>
                  <a:pt x="84937" y="127584"/>
                </a:lnTo>
                <a:lnTo>
                  <a:pt x="86233" y="128765"/>
                </a:lnTo>
                <a:lnTo>
                  <a:pt x="86042" y="127584"/>
                </a:lnTo>
                <a:lnTo>
                  <a:pt x="87122" y="127584"/>
                </a:lnTo>
                <a:lnTo>
                  <a:pt x="87896" y="126314"/>
                </a:lnTo>
                <a:lnTo>
                  <a:pt x="87833" y="126098"/>
                </a:lnTo>
                <a:lnTo>
                  <a:pt x="88417" y="125564"/>
                </a:lnTo>
                <a:close/>
              </a:path>
              <a:path w="226060" h="140335">
                <a:moveTo>
                  <a:pt x="92760" y="125476"/>
                </a:moveTo>
                <a:lnTo>
                  <a:pt x="92557" y="124904"/>
                </a:lnTo>
                <a:lnTo>
                  <a:pt x="91605" y="125641"/>
                </a:lnTo>
                <a:lnTo>
                  <a:pt x="91554" y="125399"/>
                </a:lnTo>
                <a:lnTo>
                  <a:pt x="90474" y="126250"/>
                </a:lnTo>
                <a:lnTo>
                  <a:pt x="89827" y="126403"/>
                </a:lnTo>
                <a:lnTo>
                  <a:pt x="89509" y="126174"/>
                </a:lnTo>
                <a:lnTo>
                  <a:pt x="89725" y="125920"/>
                </a:lnTo>
                <a:lnTo>
                  <a:pt x="89433" y="126111"/>
                </a:lnTo>
                <a:lnTo>
                  <a:pt x="88874" y="125895"/>
                </a:lnTo>
                <a:lnTo>
                  <a:pt x="88341" y="126339"/>
                </a:lnTo>
                <a:lnTo>
                  <a:pt x="88874" y="126746"/>
                </a:lnTo>
                <a:lnTo>
                  <a:pt x="89890" y="126657"/>
                </a:lnTo>
                <a:lnTo>
                  <a:pt x="91109" y="126098"/>
                </a:lnTo>
                <a:lnTo>
                  <a:pt x="91274" y="126225"/>
                </a:lnTo>
                <a:lnTo>
                  <a:pt x="90982" y="126428"/>
                </a:lnTo>
                <a:lnTo>
                  <a:pt x="90881" y="126555"/>
                </a:lnTo>
                <a:lnTo>
                  <a:pt x="91732" y="126149"/>
                </a:lnTo>
                <a:lnTo>
                  <a:pt x="92760" y="125476"/>
                </a:lnTo>
                <a:close/>
              </a:path>
              <a:path w="226060" h="140335">
                <a:moveTo>
                  <a:pt x="92862" y="88544"/>
                </a:moveTo>
                <a:lnTo>
                  <a:pt x="92595" y="87553"/>
                </a:lnTo>
                <a:lnTo>
                  <a:pt x="92354" y="87604"/>
                </a:lnTo>
                <a:lnTo>
                  <a:pt x="92684" y="88087"/>
                </a:lnTo>
                <a:lnTo>
                  <a:pt x="92862" y="88544"/>
                </a:lnTo>
                <a:close/>
              </a:path>
              <a:path w="226060" h="140335">
                <a:moveTo>
                  <a:pt x="92964" y="88811"/>
                </a:moveTo>
                <a:lnTo>
                  <a:pt x="92925" y="88684"/>
                </a:lnTo>
                <a:lnTo>
                  <a:pt x="92862" y="88544"/>
                </a:lnTo>
                <a:lnTo>
                  <a:pt x="92964" y="88925"/>
                </a:lnTo>
                <a:close/>
              </a:path>
              <a:path w="226060" h="140335">
                <a:moveTo>
                  <a:pt x="92989" y="89001"/>
                </a:moveTo>
                <a:close/>
              </a:path>
              <a:path w="226060" h="140335">
                <a:moveTo>
                  <a:pt x="93827" y="124726"/>
                </a:moveTo>
                <a:lnTo>
                  <a:pt x="93624" y="124739"/>
                </a:lnTo>
                <a:lnTo>
                  <a:pt x="93357" y="124764"/>
                </a:lnTo>
                <a:lnTo>
                  <a:pt x="93154" y="124942"/>
                </a:lnTo>
                <a:lnTo>
                  <a:pt x="93827" y="124726"/>
                </a:lnTo>
                <a:close/>
              </a:path>
              <a:path w="226060" h="140335">
                <a:moveTo>
                  <a:pt x="94157" y="124612"/>
                </a:moveTo>
                <a:lnTo>
                  <a:pt x="93827" y="124726"/>
                </a:lnTo>
                <a:lnTo>
                  <a:pt x="93980" y="124701"/>
                </a:lnTo>
                <a:lnTo>
                  <a:pt x="94157" y="124612"/>
                </a:lnTo>
                <a:close/>
              </a:path>
              <a:path w="226060" h="140335">
                <a:moveTo>
                  <a:pt x="94488" y="124485"/>
                </a:moveTo>
                <a:lnTo>
                  <a:pt x="94234" y="124498"/>
                </a:lnTo>
                <a:lnTo>
                  <a:pt x="94488" y="124485"/>
                </a:lnTo>
                <a:close/>
              </a:path>
              <a:path w="226060" h="140335">
                <a:moveTo>
                  <a:pt x="94716" y="125628"/>
                </a:moveTo>
                <a:lnTo>
                  <a:pt x="93662" y="126314"/>
                </a:lnTo>
                <a:lnTo>
                  <a:pt x="94081" y="126314"/>
                </a:lnTo>
                <a:lnTo>
                  <a:pt x="94716" y="125628"/>
                </a:lnTo>
                <a:close/>
              </a:path>
              <a:path w="226060" h="140335">
                <a:moveTo>
                  <a:pt x="95300" y="125247"/>
                </a:moveTo>
                <a:lnTo>
                  <a:pt x="95250" y="125044"/>
                </a:lnTo>
                <a:lnTo>
                  <a:pt x="94716" y="125628"/>
                </a:lnTo>
                <a:lnTo>
                  <a:pt x="95300" y="125247"/>
                </a:lnTo>
                <a:close/>
              </a:path>
              <a:path w="226060" h="140335">
                <a:moveTo>
                  <a:pt x="95605" y="125044"/>
                </a:moveTo>
                <a:lnTo>
                  <a:pt x="95415" y="125044"/>
                </a:lnTo>
                <a:lnTo>
                  <a:pt x="95605" y="125044"/>
                </a:lnTo>
                <a:close/>
              </a:path>
              <a:path w="226060" h="140335">
                <a:moveTo>
                  <a:pt x="97091" y="97104"/>
                </a:moveTo>
                <a:lnTo>
                  <a:pt x="96862" y="95834"/>
                </a:lnTo>
                <a:lnTo>
                  <a:pt x="96481" y="95834"/>
                </a:lnTo>
                <a:lnTo>
                  <a:pt x="96139" y="94564"/>
                </a:lnTo>
                <a:lnTo>
                  <a:pt x="95389" y="93294"/>
                </a:lnTo>
                <a:lnTo>
                  <a:pt x="96354" y="94564"/>
                </a:lnTo>
                <a:lnTo>
                  <a:pt x="96126" y="93294"/>
                </a:lnTo>
                <a:lnTo>
                  <a:pt x="95681" y="93294"/>
                </a:lnTo>
                <a:lnTo>
                  <a:pt x="95491" y="92024"/>
                </a:lnTo>
                <a:lnTo>
                  <a:pt x="94996" y="92024"/>
                </a:lnTo>
                <a:lnTo>
                  <a:pt x="93167" y="88214"/>
                </a:lnTo>
                <a:lnTo>
                  <a:pt x="93040" y="89484"/>
                </a:lnTo>
                <a:lnTo>
                  <a:pt x="91147" y="88214"/>
                </a:lnTo>
                <a:lnTo>
                  <a:pt x="90703" y="84404"/>
                </a:lnTo>
                <a:lnTo>
                  <a:pt x="89230" y="83134"/>
                </a:lnTo>
                <a:lnTo>
                  <a:pt x="89420" y="81864"/>
                </a:lnTo>
                <a:lnTo>
                  <a:pt x="88468" y="81864"/>
                </a:lnTo>
                <a:lnTo>
                  <a:pt x="87655" y="79324"/>
                </a:lnTo>
                <a:lnTo>
                  <a:pt x="86804" y="79324"/>
                </a:lnTo>
                <a:lnTo>
                  <a:pt x="86118" y="81864"/>
                </a:lnTo>
                <a:lnTo>
                  <a:pt x="87287" y="83134"/>
                </a:lnTo>
                <a:lnTo>
                  <a:pt x="86652" y="83134"/>
                </a:lnTo>
                <a:lnTo>
                  <a:pt x="87426" y="84404"/>
                </a:lnTo>
                <a:lnTo>
                  <a:pt x="88823" y="86944"/>
                </a:lnTo>
                <a:lnTo>
                  <a:pt x="90576" y="89484"/>
                </a:lnTo>
                <a:lnTo>
                  <a:pt x="90436" y="89484"/>
                </a:lnTo>
                <a:lnTo>
                  <a:pt x="91452" y="92024"/>
                </a:lnTo>
                <a:lnTo>
                  <a:pt x="91922" y="93294"/>
                </a:lnTo>
                <a:lnTo>
                  <a:pt x="92837" y="93294"/>
                </a:lnTo>
                <a:lnTo>
                  <a:pt x="93192" y="97104"/>
                </a:lnTo>
                <a:lnTo>
                  <a:pt x="96774" y="99390"/>
                </a:lnTo>
                <a:lnTo>
                  <a:pt x="96227" y="98374"/>
                </a:lnTo>
                <a:lnTo>
                  <a:pt x="96926" y="98374"/>
                </a:lnTo>
                <a:lnTo>
                  <a:pt x="96621" y="97104"/>
                </a:lnTo>
                <a:lnTo>
                  <a:pt x="97091" y="97104"/>
                </a:lnTo>
                <a:close/>
              </a:path>
              <a:path w="226060" h="140335">
                <a:moveTo>
                  <a:pt x="97129" y="94538"/>
                </a:moveTo>
                <a:lnTo>
                  <a:pt x="96989" y="94742"/>
                </a:lnTo>
                <a:lnTo>
                  <a:pt x="97116" y="94602"/>
                </a:lnTo>
                <a:close/>
              </a:path>
              <a:path w="226060" h="140335">
                <a:moveTo>
                  <a:pt x="97218" y="100253"/>
                </a:moveTo>
                <a:lnTo>
                  <a:pt x="97155" y="99644"/>
                </a:lnTo>
                <a:lnTo>
                  <a:pt x="96774" y="99390"/>
                </a:lnTo>
                <a:lnTo>
                  <a:pt x="97218" y="100253"/>
                </a:lnTo>
                <a:close/>
              </a:path>
              <a:path w="226060" h="140335">
                <a:moveTo>
                  <a:pt x="97459" y="102882"/>
                </a:moveTo>
                <a:lnTo>
                  <a:pt x="97345" y="102184"/>
                </a:lnTo>
                <a:lnTo>
                  <a:pt x="97002" y="102184"/>
                </a:lnTo>
                <a:lnTo>
                  <a:pt x="97459" y="102882"/>
                </a:lnTo>
                <a:close/>
              </a:path>
              <a:path w="226060" h="140335">
                <a:moveTo>
                  <a:pt x="97523" y="98374"/>
                </a:moveTo>
                <a:lnTo>
                  <a:pt x="97294" y="97104"/>
                </a:lnTo>
                <a:lnTo>
                  <a:pt x="96926" y="98374"/>
                </a:lnTo>
                <a:lnTo>
                  <a:pt x="97523" y="98374"/>
                </a:lnTo>
                <a:close/>
              </a:path>
              <a:path w="226060" h="140335">
                <a:moveTo>
                  <a:pt x="98018" y="125374"/>
                </a:moveTo>
                <a:lnTo>
                  <a:pt x="95605" y="126314"/>
                </a:lnTo>
                <a:lnTo>
                  <a:pt x="95440" y="125158"/>
                </a:lnTo>
                <a:lnTo>
                  <a:pt x="95402" y="125806"/>
                </a:lnTo>
                <a:lnTo>
                  <a:pt x="95504" y="126314"/>
                </a:lnTo>
                <a:lnTo>
                  <a:pt x="94703" y="126314"/>
                </a:lnTo>
                <a:lnTo>
                  <a:pt x="95135" y="127584"/>
                </a:lnTo>
                <a:lnTo>
                  <a:pt x="97866" y="126314"/>
                </a:lnTo>
                <a:lnTo>
                  <a:pt x="98018" y="125374"/>
                </a:lnTo>
                <a:close/>
              </a:path>
              <a:path w="226060" h="140335">
                <a:moveTo>
                  <a:pt x="98793" y="125082"/>
                </a:moveTo>
                <a:lnTo>
                  <a:pt x="98082" y="125044"/>
                </a:lnTo>
                <a:lnTo>
                  <a:pt x="98018" y="125374"/>
                </a:lnTo>
                <a:lnTo>
                  <a:pt x="98793" y="125082"/>
                </a:lnTo>
                <a:close/>
              </a:path>
              <a:path w="226060" h="140335">
                <a:moveTo>
                  <a:pt x="98831" y="125488"/>
                </a:moveTo>
                <a:lnTo>
                  <a:pt x="97866" y="126314"/>
                </a:lnTo>
                <a:lnTo>
                  <a:pt x="98539" y="126314"/>
                </a:lnTo>
                <a:lnTo>
                  <a:pt x="98780" y="125945"/>
                </a:lnTo>
                <a:lnTo>
                  <a:pt x="98831" y="125488"/>
                </a:lnTo>
                <a:close/>
              </a:path>
              <a:path w="226060" h="140335">
                <a:moveTo>
                  <a:pt x="98920" y="126314"/>
                </a:moveTo>
                <a:lnTo>
                  <a:pt x="98894" y="126060"/>
                </a:lnTo>
                <a:lnTo>
                  <a:pt x="98539" y="126314"/>
                </a:lnTo>
                <a:lnTo>
                  <a:pt x="98920" y="126314"/>
                </a:lnTo>
                <a:close/>
              </a:path>
              <a:path w="226060" h="140335">
                <a:moveTo>
                  <a:pt x="99352" y="125044"/>
                </a:moveTo>
                <a:lnTo>
                  <a:pt x="98882" y="125044"/>
                </a:lnTo>
                <a:lnTo>
                  <a:pt x="98831" y="125488"/>
                </a:lnTo>
                <a:lnTo>
                  <a:pt x="99352" y="125044"/>
                </a:lnTo>
                <a:close/>
              </a:path>
              <a:path w="226060" h="140335">
                <a:moveTo>
                  <a:pt x="99415" y="100253"/>
                </a:moveTo>
                <a:lnTo>
                  <a:pt x="98767" y="99644"/>
                </a:lnTo>
                <a:lnTo>
                  <a:pt x="98183" y="98374"/>
                </a:lnTo>
                <a:lnTo>
                  <a:pt x="97637" y="98374"/>
                </a:lnTo>
                <a:lnTo>
                  <a:pt x="97574" y="100253"/>
                </a:lnTo>
                <a:lnTo>
                  <a:pt x="99415" y="100253"/>
                </a:lnTo>
                <a:close/>
              </a:path>
              <a:path w="226060" h="140335">
                <a:moveTo>
                  <a:pt x="99441" y="123888"/>
                </a:moveTo>
                <a:lnTo>
                  <a:pt x="99237" y="123939"/>
                </a:lnTo>
                <a:lnTo>
                  <a:pt x="99047" y="124028"/>
                </a:lnTo>
                <a:lnTo>
                  <a:pt x="98894" y="124142"/>
                </a:lnTo>
                <a:lnTo>
                  <a:pt x="99390" y="124002"/>
                </a:lnTo>
                <a:close/>
              </a:path>
              <a:path w="226060" h="140335">
                <a:moveTo>
                  <a:pt x="99733" y="123926"/>
                </a:moveTo>
                <a:lnTo>
                  <a:pt x="99390" y="124002"/>
                </a:lnTo>
                <a:lnTo>
                  <a:pt x="99314" y="124193"/>
                </a:lnTo>
                <a:lnTo>
                  <a:pt x="99466" y="124066"/>
                </a:lnTo>
                <a:lnTo>
                  <a:pt x="99733" y="123926"/>
                </a:lnTo>
                <a:close/>
              </a:path>
              <a:path w="226060" h="140335">
                <a:moveTo>
                  <a:pt x="100215" y="123863"/>
                </a:moveTo>
                <a:lnTo>
                  <a:pt x="99999" y="123875"/>
                </a:lnTo>
                <a:lnTo>
                  <a:pt x="99847" y="123888"/>
                </a:lnTo>
                <a:lnTo>
                  <a:pt x="100215" y="123863"/>
                </a:lnTo>
                <a:close/>
              </a:path>
              <a:path w="226060" h="140335">
                <a:moveTo>
                  <a:pt x="100266" y="125044"/>
                </a:moveTo>
                <a:lnTo>
                  <a:pt x="99352" y="125044"/>
                </a:lnTo>
                <a:lnTo>
                  <a:pt x="98983" y="125628"/>
                </a:lnTo>
                <a:lnTo>
                  <a:pt x="98894" y="126060"/>
                </a:lnTo>
                <a:lnTo>
                  <a:pt x="100266" y="125044"/>
                </a:lnTo>
                <a:close/>
              </a:path>
              <a:path w="226060" h="140335">
                <a:moveTo>
                  <a:pt x="101663" y="103124"/>
                </a:moveTo>
                <a:lnTo>
                  <a:pt x="101142" y="102781"/>
                </a:lnTo>
                <a:lnTo>
                  <a:pt x="101282" y="103047"/>
                </a:lnTo>
                <a:lnTo>
                  <a:pt x="101523" y="103098"/>
                </a:lnTo>
                <a:lnTo>
                  <a:pt x="101663" y="103124"/>
                </a:lnTo>
                <a:close/>
              </a:path>
              <a:path w="226060" h="140335">
                <a:moveTo>
                  <a:pt x="101917" y="123583"/>
                </a:moveTo>
                <a:lnTo>
                  <a:pt x="101803" y="123812"/>
                </a:lnTo>
                <a:lnTo>
                  <a:pt x="101917" y="123583"/>
                </a:lnTo>
                <a:close/>
              </a:path>
              <a:path w="226060" h="140335">
                <a:moveTo>
                  <a:pt x="102158" y="123355"/>
                </a:moveTo>
                <a:lnTo>
                  <a:pt x="102006" y="123393"/>
                </a:lnTo>
                <a:lnTo>
                  <a:pt x="101917" y="123583"/>
                </a:lnTo>
                <a:lnTo>
                  <a:pt x="102158" y="123355"/>
                </a:lnTo>
                <a:close/>
              </a:path>
              <a:path w="226060" h="140335">
                <a:moveTo>
                  <a:pt x="102247" y="111074"/>
                </a:moveTo>
                <a:lnTo>
                  <a:pt x="101955" y="109804"/>
                </a:lnTo>
                <a:lnTo>
                  <a:pt x="101511" y="109804"/>
                </a:lnTo>
                <a:lnTo>
                  <a:pt x="102095" y="111074"/>
                </a:lnTo>
                <a:lnTo>
                  <a:pt x="102247" y="111074"/>
                </a:lnTo>
                <a:close/>
              </a:path>
              <a:path w="226060" h="140335">
                <a:moveTo>
                  <a:pt x="102412" y="123266"/>
                </a:moveTo>
                <a:lnTo>
                  <a:pt x="102158" y="123355"/>
                </a:lnTo>
                <a:lnTo>
                  <a:pt x="102412" y="123266"/>
                </a:lnTo>
                <a:close/>
              </a:path>
              <a:path w="226060" h="140335">
                <a:moveTo>
                  <a:pt x="103035" y="125044"/>
                </a:moveTo>
                <a:lnTo>
                  <a:pt x="100266" y="125044"/>
                </a:lnTo>
                <a:lnTo>
                  <a:pt x="100571" y="126314"/>
                </a:lnTo>
                <a:lnTo>
                  <a:pt x="101676" y="126314"/>
                </a:lnTo>
                <a:lnTo>
                  <a:pt x="103035" y="125044"/>
                </a:lnTo>
                <a:close/>
              </a:path>
              <a:path w="226060" h="140335">
                <a:moveTo>
                  <a:pt x="104051" y="123482"/>
                </a:moveTo>
                <a:lnTo>
                  <a:pt x="103492" y="123469"/>
                </a:lnTo>
                <a:lnTo>
                  <a:pt x="102755" y="123151"/>
                </a:lnTo>
                <a:lnTo>
                  <a:pt x="102412" y="123266"/>
                </a:lnTo>
                <a:lnTo>
                  <a:pt x="103517" y="123901"/>
                </a:lnTo>
                <a:lnTo>
                  <a:pt x="104051" y="123482"/>
                </a:lnTo>
                <a:close/>
              </a:path>
              <a:path w="226060" h="140335">
                <a:moveTo>
                  <a:pt x="107200" y="113880"/>
                </a:moveTo>
                <a:lnTo>
                  <a:pt x="107086" y="113614"/>
                </a:lnTo>
                <a:lnTo>
                  <a:pt x="106502" y="113817"/>
                </a:lnTo>
                <a:lnTo>
                  <a:pt x="106210" y="113842"/>
                </a:lnTo>
                <a:lnTo>
                  <a:pt x="106514" y="113868"/>
                </a:lnTo>
                <a:lnTo>
                  <a:pt x="106730" y="113995"/>
                </a:lnTo>
                <a:lnTo>
                  <a:pt x="106870" y="114198"/>
                </a:lnTo>
                <a:lnTo>
                  <a:pt x="107086" y="114046"/>
                </a:lnTo>
                <a:lnTo>
                  <a:pt x="107200" y="113880"/>
                </a:lnTo>
                <a:close/>
              </a:path>
              <a:path w="226060" h="140335">
                <a:moveTo>
                  <a:pt x="108445" y="116598"/>
                </a:moveTo>
                <a:lnTo>
                  <a:pt x="108140" y="115531"/>
                </a:lnTo>
                <a:lnTo>
                  <a:pt x="108280" y="115531"/>
                </a:lnTo>
                <a:lnTo>
                  <a:pt x="107772" y="115023"/>
                </a:lnTo>
                <a:lnTo>
                  <a:pt x="107645" y="114909"/>
                </a:lnTo>
                <a:lnTo>
                  <a:pt x="107835" y="115709"/>
                </a:lnTo>
                <a:lnTo>
                  <a:pt x="108445" y="116598"/>
                </a:lnTo>
                <a:close/>
              </a:path>
              <a:path w="226060" h="140335">
                <a:moveTo>
                  <a:pt x="108623" y="118694"/>
                </a:moveTo>
                <a:lnTo>
                  <a:pt x="108483" y="117424"/>
                </a:lnTo>
                <a:lnTo>
                  <a:pt x="107632" y="117424"/>
                </a:lnTo>
                <a:lnTo>
                  <a:pt x="108343" y="118694"/>
                </a:lnTo>
                <a:lnTo>
                  <a:pt x="108623" y="118694"/>
                </a:lnTo>
                <a:close/>
              </a:path>
              <a:path w="226060" h="140335">
                <a:moveTo>
                  <a:pt x="109448" y="121754"/>
                </a:moveTo>
                <a:lnTo>
                  <a:pt x="109067" y="120713"/>
                </a:lnTo>
                <a:lnTo>
                  <a:pt x="108724" y="121234"/>
                </a:lnTo>
                <a:lnTo>
                  <a:pt x="109448" y="121754"/>
                </a:lnTo>
                <a:close/>
              </a:path>
              <a:path w="226060" h="140335">
                <a:moveTo>
                  <a:pt x="110693" y="125044"/>
                </a:moveTo>
                <a:lnTo>
                  <a:pt x="110655" y="123850"/>
                </a:lnTo>
                <a:lnTo>
                  <a:pt x="110591" y="122504"/>
                </a:lnTo>
                <a:lnTo>
                  <a:pt x="109448" y="121754"/>
                </a:lnTo>
                <a:lnTo>
                  <a:pt x="109728" y="122504"/>
                </a:lnTo>
                <a:lnTo>
                  <a:pt x="108800" y="121323"/>
                </a:lnTo>
                <a:lnTo>
                  <a:pt x="108661" y="121234"/>
                </a:lnTo>
                <a:lnTo>
                  <a:pt x="109029" y="120637"/>
                </a:lnTo>
                <a:lnTo>
                  <a:pt x="109537" y="119964"/>
                </a:lnTo>
                <a:lnTo>
                  <a:pt x="108775" y="119964"/>
                </a:lnTo>
                <a:lnTo>
                  <a:pt x="107759" y="119964"/>
                </a:lnTo>
                <a:lnTo>
                  <a:pt x="107632" y="117424"/>
                </a:lnTo>
                <a:lnTo>
                  <a:pt x="107251" y="117424"/>
                </a:lnTo>
                <a:lnTo>
                  <a:pt x="107530" y="116154"/>
                </a:lnTo>
                <a:lnTo>
                  <a:pt x="106870" y="114884"/>
                </a:lnTo>
                <a:lnTo>
                  <a:pt x="106146" y="114884"/>
                </a:lnTo>
                <a:lnTo>
                  <a:pt x="105498" y="112344"/>
                </a:lnTo>
                <a:lnTo>
                  <a:pt x="104432" y="111074"/>
                </a:lnTo>
                <a:lnTo>
                  <a:pt x="104711" y="111074"/>
                </a:lnTo>
                <a:lnTo>
                  <a:pt x="103593" y="109156"/>
                </a:lnTo>
                <a:lnTo>
                  <a:pt x="103593" y="111074"/>
                </a:lnTo>
                <a:lnTo>
                  <a:pt x="103581" y="112344"/>
                </a:lnTo>
                <a:lnTo>
                  <a:pt x="103212" y="112344"/>
                </a:lnTo>
                <a:lnTo>
                  <a:pt x="102857" y="111074"/>
                </a:lnTo>
                <a:lnTo>
                  <a:pt x="103593" y="111074"/>
                </a:lnTo>
                <a:lnTo>
                  <a:pt x="103593" y="109156"/>
                </a:lnTo>
                <a:lnTo>
                  <a:pt x="103238" y="108534"/>
                </a:lnTo>
                <a:lnTo>
                  <a:pt x="102717" y="107264"/>
                </a:lnTo>
                <a:lnTo>
                  <a:pt x="102006" y="107264"/>
                </a:lnTo>
                <a:lnTo>
                  <a:pt x="101333" y="104724"/>
                </a:lnTo>
                <a:lnTo>
                  <a:pt x="101828" y="104724"/>
                </a:lnTo>
                <a:lnTo>
                  <a:pt x="101282" y="103454"/>
                </a:lnTo>
                <a:lnTo>
                  <a:pt x="100634" y="103454"/>
                </a:lnTo>
                <a:lnTo>
                  <a:pt x="100203" y="102184"/>
                </a:lnTo>
                <a:lnTo>
                  <a:pt x="100863" y="102184"/>
                </a:lnTo>
                <a:lnTo>
                  <a:pt x="100101" y="100914"/>
                </a:lnTo>
                <a:lnTo>
                  <a:pt x="97561" y="100914"/>
                </a:lnTo>
                <a:lnTo>
                  <a:pt x="97282" y="100914"/>
                </a:lnTo>
                <a:lnTo>
                  <a:pt x="97485" y="102933"/>
                </a:lnTo>
                <a:lnTo>
                  <a:pt x="98640" y="104724"/>
                </a:lnTo>
                <a:lnTo>
                  <a:pt x="98780" y="103454"/>
                </a:lnTo>
                <a:lnTo>
                  <a:pt x="99212" y="103454"/>
                </a:lnTo>
                <a:lnTo>
                  <a:pt x="99822" y="104724"/>
                </a:lnTo>
                <a:lnTo>
                  <a:pt x="99237" y="104724"/>
                </a:lnTo>
                <a:lnTo>
                  <a:pt x="99453" y="105994"/>
                </a:lnTo>
                <a:lnTo>
                  <a:pt x="99923" y="105994"/>
                </a:lnTo>
                <a:lnTo>
                  <a:pt x="99860" y="107264"/>
                </a:lnTo>
                <a:lnTo>
                  <a:pt x="100952" y="105994"/>
                </a:lnTo>
                <a:lnTo>
                  <a:pt x="101396" y="108534"/>
                </a:lnTo>
                <a:lnTo>
                  <a:pt x="102260" y="108534"/>
                </a:lnTo>
                <a:lnTo>
                  <a:pt x="102590" y="109804"/>
                </a:lnTo>
                <a:lnTo>
                  <a:pt x="102247" y="111074"/>
                </a:lnTo>
                <a:lnTo>
                  <a:pt x="102489" y="111074"/>
                </a:lnTo>
                <a:lnTo>
                  <a:pt x="102425" y="112344"/>
                </a:lnTo>
                <a:lnTo>
                  <a:pt x="102641" y="112344"/>
                </a:lnTo>
                <a:lnTo>
                  <a:pt x="102958" y="113614"/>
                </a:lnTo>
                <a:lnTo>
                  <a:pt x="102933" y="112344"/>
                </a:lnTo>
                <a:lnTo>
                  <a:pt x="103606" y="114884"/>
                </a:lnTo>
                <a:lnTo>
                  <a:pt x="105587" y="114884"/>
                </a:lnTo>
                <a:lnTo>
                  <a:pt x="105206" y="117424"/>
                </a:lnTo>
                <a:lnTo>
                  <a:pt x="105410" y="117563"/>
                </a:lnTo>
                <a:lnTo>
                  <a:pt x="105562" y="117741"/>
                </a:lnTo>
                <a:lnTo>
                  <a:pt x="106413" y="118694"/>
                </a:lnTo>
                <a:lnTo>
                  <a:pt x="105841" y="118694"/>
                </a:lnTo>
                <a:lnTo>
                  <a:pt x="106019" y="119964"/>
                </a:lnTo>
                <a:lnTo>
                  <a:pt x="106667" y="119964"/>
                </a:lnTo>
                <a:lnTo>
                  <a:pt x="106133" y="121234"/>
                </a:lnTo>
                <a:lnTo>
                  <a:pt x="107454" y="122504"/>
                </a:lnTo>
                <a:lnTo>
                  <a:pt x="108064" y="123774"/>
                </a:lnTo>
                <a:lnTo>
                  <a:pt x="107530" y="122504"/>
                </a:lnTo>
                <a:lnTo>
                  <a:pt x="107810" y="122504"/>
                </a:lnTo>
                <a:lnTo>
                  <a:pt x="108661" y="123774"/>
                </a:lnTo>
                <a:lnTo>
                  <a:pt x="109029" y="125158"/>
                </a:lnTo>
                <a:lnTo>
                  <a:pt x="109118" y="125437"/>
                </a:lnTo>
                <a:lnTo>
                  <a:pt x="108978" y="125044"/>
                </a:lnTo>
                <a:lnTo>
                  <a:pt x="108661" y="123774"/>
                </a:lnTo>
                <a:lnTo>
                  <a:pt x="108064" y="123774"/>
                </a:lnTo>
                <a:lnTo>
                  <a:pt x="107302" y="123774"/>
                </a:lnTo>
                <a:lnTo>
                  <a:pt x="105041" y="125044"/>
                </a:lnTo>
                <a:lnTo>
                  <a:pt x="104584" y="125044"/>
                </a:lnTo>
                <a:lnTo>
                  <a:pt x="102362" y="126314"/>
                </a:lnTo>
                <a:lnTo>
                  <a:pt x="104419" y="127584"/>
                </a:lnTo>
                <a:lnTo>
                  <a:pt x="105689" y="126314"/>
                </a:lnTo>
                <a:lnTo>
                  <a:pt x="106540" y="126314"/>
                </a:lnTo>
                <a:lnTo>
                  <a:pt x="108559" y="125044"/>
                </a:lnTo>
                <a:lnTo>
                  <a:pt x="109169" y="125552"/>
                </a:lnTo>
                <a:lnTo>
                  <a:pt x="109448" y="126314"/>
                </a:lnTo>
                <a:lnTo>
                  <a:pt x="109639" y="125945"/>
                </a:lnTo>
                <a:lnTo>
                  <a:pt x="110070" y="126314"/>
                </a:lnTo>
                <a:lnTo>
                  <a:pt x="110274" y="125044"/>
                </a:lnTo>
                <a:lnTo>
                  <a:pt x="110693" y="125044"/>
                </a:lnTo>
                <a:close/>
              </a:path>
              <a:path w="226060" h="140335">
                <a:moveTo>
                  <a:pt x="111226" y="122936"/>
                </a:moveTo>
                <a:lnTo>
                  <a:pt x="110426" y="121297"/>
                </a:lnTo>
                <a:lnTo>
                  <a:pt x="111201" y="123139"/>
                </a:lnTo>
                <a:lnTo>
                  <a:pt x="111226" y="122936"/>
                </a:lnTo>
                <a:close/>
              </a:path>
              <a:path w="226060" h="140335">
                <a:moveTo>
                  <a:pt x="111531" y="125044"/>
                </a:moveTo>
                <a:lnTo>
                  <a:pt x="110667" y="123812"/>
                </a:lnTo>
                <a:lnTo>
                  <a:pt x="111366" y="125044"/>
                </a:lnTo>
                <a:lnTo>
                  <a:pt x="110782" y="125044"/>
                </a:lnTo>
                <a:lnTo>
                  <a:pt x="111404" y="126314"/>
                </a:lnTo>
                <a:lnTo>
                  <a:pt x="111404" y="125044"/>
                </a:lnTo>
                <a:lnTo>
                  <a:pt x="111531" y="125044"/>
                </a:lnTo>
                <a:close/>
              </a:path>
              <a:path w="226060" h="140335">
                <a:moveTo>
                  <a:pt x="111569" y="123634"/>
                </a:moveTo>
                <a:lnTo>
                  <a:pt x="111442" y="122364"/>
                </a:lnTo>
                <a:lnTo>
                  <a:pt x="111315" y="122161"/>
                </a:lnTo>
                <a:lnTo>
                  <a:pt x="111328" y="123139"/>
                </a:lnTo>
                <a:lnTo>
                  <a:pt x="111569" y="123634"/>
                </a:lnTo>
                <a:close/>
              </a:path>
              <a:path w="226060" h="140335">
                <a:moveTo>
                  <a:pt x="111798" y="122936"/>
                </a:moveTo>
                <a:lnTo>
                  <a:pt x="111239" y="120383"/>
                </a:lnTo>
                <a:lnTo>
                  <a:pt x="111442" y="122364"/>
                </a:lnTo>
                <a:lnTo>
                  <a:pt x="111798" y="122936"/>
                </a:lnTo>
                <a:close/>
              </a:path>
              <a:path w="226060" h="140335">
                <a:moveTo>
                  <a:pt x="152654" y="21729"/>
                </a:moveTo>
                <a:lnTo>
                  <a:pt x="152628" y="21107"/>
                </a:lnTo>
                <a:lnTo>
                  <a:pt x="152641" y="20840"/>
                </a:lnTo>
                <a:lnTo>
                  <a:pt x="152615" y="21094"/>
                </a:lnTo>
                <a:lnTo>
                  <a:pt x="152565" y="21221"/>
                </a:lnTo>
                <a:lnTo>
                  <a:pt x="152514" y="21386"/>
                </a:lnTo>
                <a:lnTo>
                  <a:pt x="152539" y="21526"/>
                </a:lnTo>
                <a:lnTo>
                  <a:pt x="152565" y="21704"/>
                </a:lnTo>
                <a:close/>
              </a:path>
              <a:path w="226060" h="140335">
                <a:moveTo>
                  <a:pt x="156260" y="21361"/>
                </a:moveTo>
                <a:lnTo>
                  <a:pt x="156108" y="21666"/>
                </a:lnTo>
                <a:lnTo>
                  <a:pt x="156260" y="21361"/>
                </a:lnTo>
                <a:close/>
              </a:path>
              <a:path w="226060" h="140335">
                <a:moveTo>
                  <a:pt x="161378" y="20751"/>
                </a:moveTo>
                <a:lnTo>
                  <a:pt x="161201" y="20802"/>
                </a:lnTo>
                <a:lnTo>
                  <a:pt x="161061" y="20739"/>
                </a:lnTo>
                <a:lnTo>
                  <a:pt x="161340" y="20980"/>
                </a:lnTo>
                <a:lnTo>
                  <a:pt x="161378" y="20751"/>
                </a:lnTo>
                <a:close/>
              </a:path>
              <a:path w="226060" h="140335">
                <a:moveTo>
                  <a:pt x="171386" y="23075"/>
                </a:moveTo>
                <a:lnTo>
                  <a:pt x="171259" y="23114"/>
                </a:lnTo>
                <a:lnTo>
                  <a:pt x="171386" y="23075"/>
                </a:lnTo>
                <a:close/>
              </a:path>
              <a:path w="226060" h="140335">
                <a:moveTo>
                  <a:pt x="172440" y="24549"/>
                </a:moveTo>
                <a:close/>
              </a:path>
              <a:path w="226060" h="140335">
                <a:moveTo>
                  <a:pt x="225996" y="117741"/>
                </a:moveTo>
                <a:lnTo>
                  <a:pt x="189141" y="73456"/>
                </a:lnTo>
                <a:lnTo>
                  <a:pt x="183210" y="66332"/>
                </a:lnTo>
                <a:lnTo>
                  <a:pt x="189484" y="63106"/>
                </a:lnTo>
                <a:lnTo>
                  <a:pt x="194449" y="58267"/>
                </a:lnTo>
                <a:lnTo>
                  <a:pt x="195757" y="55930"/>
                </a:lnTo>
                <a:lnTo>
                  <a:pt x="201739" y="45275"/>
                </a:lnTo>
                <a:lnTo>
                  <a:pt x="203136" y="38366"/>
                </a:lnTo>
                <a:lnTo>
                  <a:pt x="202285" y="31076"/>
                </a:lnTo>
                <a:lnTo>
                  <a:pt x="198666" y="19202"/>
                </a:lnTo>
                <a:lnTo>
                  <a:pt x="197548" y="15494"/>
                </a:lnTo>
                <a:lnTo>
                  <a:pt x="187439" y="5143"/>
                </a:lnTo>
                <a:lnTo>
                  <a:pt x="180403" y="2806"/>
                </a:lnTo>
                <a:lnTo>
                  <a:pt x="180403" y="40881"/>
                </a:lnTo>
                <a:lnTo>
                  <a:pt x="178828" y="46151"/>
                </a:lnTo>
                <a:lnTo>
                  <a:pt x="145923" y="55930"/>
                </a:lnTo>
                <a:lnTo>
                  <a:pt x="142024" y="21678"/>
                </a:lnTo>
                <a:lnTo>
                  <a:pt x="144564" y="21018"/>
                </a:lnTo>
                <a:lnTo>
                  <a:pt x="147027" y="20574"/>
                </a:lnTo>
                <a:lnTo>
                  <a:pt x="159143" y="19202"/>
                </a:lnTo>
                <a:lnTo>
                  <a:pt x="166433" y="19583"/>
                </a:lnTo>
                <a:lnTo>
                  <a:pt x="176098" y="23393"/>
                </a:lnTo>
                <a:lnTo>
                  <a:pt x="178828" y="27355"/>
                </a:lnTo>
                <a:lnTo>
                  <a:pt x="179552" y="33413"/>
                </a:lnTo>
                <a:lnTo>
                  <a:pt x="180403" y="40881"/>
                </a:lnTo>
                <a:lnTo>
                  <a:pt x="180403" y="2806"/>
                </a:lnTo>
                <a:lnTo>
                  <a:pt x="171983" y="0"/>
                </a:lnTo>
                <a:lnTo>
                  <a:pt x="151168" y="76"/>
                </a:lnTo>
                <a:lnTo>
                  <a:pt x="146100" y="660"/>
                </a:lnTo>
                <a:lnTo>
                  <a:pt x="139496" y="1612"/>
                </a:lnTo>
                <a:lnTo>
                  <a:pt x="118376" y="5080"/>
                </a:lnTo>
                <a:lnTo>
                  <a:pt x="117132" y="5219"/>
                </a:lnTo>
                <a:lnTo>
                  <a:pt x="131216" y="128562"/>
                </a:lnTo>
                <a:lnTo>
                  <a:pt x="153936" y="125971"/>
                </a:lnTo>
                <a:lnTo>
                  <a:pt x="148056" y="74447"/>
                </a:lnTo>
                <a:lnTo>
                  <a:pt x="154038" y="74104"/>
                </a:lnTo>
                <a:lnTo>
                  <a:pt x="158699" y="73774"/>
                </a:lnTo>
                <a:lnTo>
                  <a:pt x="162026" y="73456"/>
                </a:lnTo>
                <a:lnTo>
                  <a:pt x="200748" y="120637"/>
                </a:lnTo>
                <a:lnTo>
                  <a:pt x="225996" y="11774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8" name="bg object 98"/>
          <p:cNvSpPr/>
          <p:nvPr/>
        </p:nvSpPr>
        <p:spPr>
          <a:xfrm>
            <a:off x="2853283" y="1505406"/>
            <a:ext cx="111125" cy="133985"/>
          </a:xfrm>
          <a:custGeom>
            <a:avLst/>
            <a:gdLst/>
            <a:ahLst/>
            <a:cxnLst/>
            <a:rect l="l" t="t" r="r" b="b"/>
            <a:pathLst>
              <a:path w="111125" h="133985">
                <a:moveTo>
                  <a:pt x="939" y="17170"/>
                </a:moveTo>
                <a:lnTo>
                  <a:pt x="850" y="16738"/>
                </a:lnTo>
                <a:lnTo>
                  <a:pt x="558" y="15468"/>
                </a:lnTo>
                <a:lnTo>
                  <a:pt x="25" y="14198"/>
                </a:lnTo>
                <a:lnTo>
                  <a:pt x="139" y="15468"/>
                </a:lnTo>
                <a:lnTo>
                  <a:pt x="508" y="18008"/>
                </a:lnTo>
                <a:lnTo>
                  <a:pt x="863" y="18008"/>
                </a:lnTo>
                <a:lnTo>
                  <a:pt x="584" y="16738"/>
                </a:lnTo>
                <a:lnTo>
                  <a:pt x="939" y="17170"/>
                </a:lnTo>
                <a:close/>
              </a:path>
              <a:path w="111125" h="133985">
                <a:moveTo>
                  <a:pt x="1917" y="19278"/>
                </a:moveTo>
                <a:lnTo>
                  <a:pt x="1854" y="18859"/>
                </a:lnTo>
                <a:lnTo>
                  <a:pt x="1498" y="18008"/>
                </a:lnTo>
                <a:lnTo>
                  <a:pt x="939" y="17170"/>
                </a:lnTo>
                <a:lnTo>
                  <a:pt x="1143" y="18008"/>
                </a:lnTo>
                <a:lnTo>
                  <a:pt x="1917" y="19278"/>
                </a:lnTo>
                <a:close/>
              </a:path>
              <a:path w="111125" h="133985">
                <a:moveTo>
                  <a:pt x="6477" y="73888"/>
                </a:moveTo>
                <a:lnTo>
                  <a:pt x="6121" y="72618"/>
                </a:lnTo>
                <a:lnTo>
                  <a:pt x="6299" y="73888"/>
                </a:lnTo>
                <a:lnTo>
                  <a:pt x="6477" y="73888"/>
                </a:lnTo>
                <a:close/>
              </a:path>
              <a:path w="111125" h="133985">
                <a:moveTo>
                  <a:pt x="10680" y="71348"/>
                </a:moveTo>
                <a:lnTo>
                  <a:pt x="10604" y="70078"/>
                </a:lnTo>
                <a:lnTo>
                  <a:pt x="10337" y="70078"/>
                </a:lnTo>
                <a:lnTo>
                  <a:pt x="10680" y="71348"/>
                </a:lnTo>
                <a:close/>
              </a:path>
              <a:path w="111125" h="133985">
                <a:moveTo>
                  <a:pt x="11188" y="5308"/>
                </a:moveTo>
                <a:lnTo>
                  <a:pt x="10083" y="5308"/>
                </a:lnTo>
                <a:lnTo>
                  <a:pt x="10858" y="6032"/>
                </a:lnTo>
                <a:lnTo>
                  <a:pt x="11188" y="5308"/>
                </a:lnTo>
                <a:close/>
              </a:path>
              <a:path w="111125" h="133985">
                <a:moveTo>
                  <a:pt x="11277" y="6413"/>
                </a:moveTo>
                <a:lnTo>
                  <a:pt x="10858" y="6032"/>
                </a:lnTo>
                <a:lnTo>
                  <a:pt x="10604" y="6578"/>
                </a:lnTo>
                <a:lnTo>
                  <a:pt x="11277" y="6413"/>
                </a:lnTo>
                <a:close/>
              </a:path>
              <a:path w="111125" h="133985">
                <a:moveTo>
                  <a:pt x="14884" y="106908"/>
                </a:moveTo>
                <a:lnTo>
                  <a:pt x="14693" y="105638"/>
                </a:lnTo>
                <a:lnTo>
                  <a:pt x="14363" y="105638"/>
                </a:lnTo>
                <a:lnTo>
                  <a:pt x="14439" y="106095"/>
                </a:lnTo>
                <a:lnTo>
                  <a:pt x="14884" y="106908"/>
                </a:lnTo>
                <a:close/>
              </a:path>
              <a:path w="111125" h="133985">
                <a:moveTo>
                  <a:pt x="15024" y="105638"/>
                </a:moveTo>
                <a:lnTo>
                  <a:pt x="14503" y="104368"/>
                </a:lnTo>
                <a:lnTo>
                  <a:pt x="14693" y="105638"/>
                </a:lnTo>
                <a:lnTo>
                  <a:pt x="15024" y="105638"/>
                </a:lnTo>
                <a:close/>
              </a:path>
              <a:path w="111125" h="133985">
                <a:moveTo>
                  <a:pt x="15417" y="104368"/>
                </a:moveTo>
                <a:lnTo>
                  <a:pt x="15125" y="103098"/>
                </a:lnTo>
                <a:lnTo>
                  <a:pt x="14897" y="103098"/>
                </a:lnTo>
                <a:lnTo>
                  <a:pt x="15417" y="104368"/>
                </a:lnTo>
                <a:close/>
              </a:path>
              <a:path w="111125" h="133985">
                <a:moveTo>
                  <a:pt x="17513" y="124688"/>
                </a:moveTo>
                <a:lnTo>
                  <a:pt x="17272" y="123418"/>
                </a:lnTo>
                <a:lnTo>
                  <a:pt x="17030" y="123418"/>
                </a:lnTo>
                <a:lnTo>
                  <a:pt x="17513" y="124688"/>
                </a:lnTo>
                <a:close/>
              </a:path>
              <a:path w="111125" h="133985">
                <a:moveTo>
                  <a:pt x="18859" y="127787"/>
                </a:moveTo>
                <a:lnTo>
                  <a:pt x="18516" y="127812"/>
                </a:lnTo>
                <a:lnTo>
                  <a:pt x="18542" y="127965"/>
                </a:lnTo>
                <a:lnTo>
                  <a:pt x="18859" y="127787"/>
                </a:lnTo>
                <a:close/>
              </a:path>
              <a:path w="111125" h="133985">
                <a:moveTo>
                  <a:pt x="24358" y="27076"/>
                </a:moveTo>
                <a:close/>
              </a:path>
              <a:path w="111125" h="133985">
                <a:moveTo>
                  <a:pt x="24358" y="24053"/>
                </a:moveTo>
                <a:lnTo>
                  <a:pt x="24295" y="23558"/>
                </a:lnTo>
                <a:lnTo>
                  <a:pt x="23926" y="23558"/>
                </a:lnTo>
                <a:lnTo>
                  <a:pt x="24269" y="23939"/>
                </a:lnTo>
                <a:close/>
              </a:path>
              <a:path w="111125" h="133985">
                <a:moveTo>
                  <a:pt x="24625" y="25844"/>
                </a:moveTo>
                <a:lnTo>
                  <a:pt x="24447" y="25615"/>
                </a:lnTo>
                <a:lnTo>
                  <a:pt x="24587" y="25844"/>
                </a:lnTo>
                <a:close/>
              </a:path>
              <a:path w="111125" h="133985">
                <a:moveTo>
                  <a:pt x="24638" y="33972"/>
                </a:moveTo>
                <a:lnTo>
                  <a:pt x="24244" y="33464"/>
                </a:lnTo>
                <a:lnTo>
                  <a:pt x="24269" y="33972"/>
                </a:lnTo>
                <a:lnTo>
                  <a:pt x="24638" y="33972"/>
                </a:lnTo>
                <a:close/>
              </a:path>
              <a:path w="111125" h="133985">
                <a:moveTo>
                  <a:pt x="24777" y="25146"/>
                </a:moveTo>
                <a:lnTo>
                  <a:pt x="24638" y="25082"/>
                </a:lnTo>
                <a:lnTo>
                  <a:pt x="24269" y="24574"/>
                </a:lnTo>
                <a:lnTo>
                  <a:pt x="24218" y="24955"/>
                </a:lnTo>
                <a:lnTo>
                  <a:pt x="24523" y="25336"/>
                </a:lnTo>
                <a:lnTo>
                  <a:pt x="24777" y="25146"/>
                </a:lnTo>
                <a:close/>
              </a:path>
              <a:path w="111125" h="133985">
                <a:moveTo>
                  <a:pt x="24917" y="25196"/>
                </a:moveTo>
                <a:lnTo>
                  <a:pt x="24777" y="25146"/>
                </a:lnTo>
                <a:lnTo>
                  <a:pt x="24917" y="25196"/>
                </a:lnTo>
                <a:close/>
              </a:path>
              <a:path w="111125" h="133985">
                <a:moveTo>
                  <a:pt x="25527" y="2768"/>
                </a:moveTo>
                <a:close/>
              </a:path>
              <a:path w="111125" h="133985">
                <a:moveTo>
                  <a:pt x="25742" y="37401"/>
                </a:moveTo>
                <a:lnTo>
                  <a:pt x="25514" y="37350"/>
                </a:lnTo>
                <a:lnTo>
                  <a:pt x="25311" y="36791"/>
                </a:lnTo>
                <a:lnTo>
                  <a:pt x="25412" y="37414"/>
                </a:lnTo>
                <a:lnTo>
                  <a:pt x="25577" y="37388"/>
                </a:lnTo>
                <a:lnTo>
                  <a:pt x="25742" y="37401"/>
                </a:lnTo>
                <a:close/>
              </a:path>
              <a:path w="111125" h="133985">
                <a:moveTo>
                  <a:pt x="26314" y="42964"/>
                </a:moveTo>
                <a:lnTo>
                  <a:pt x="26200" y="42481"/>
                </a:lnTo>
                <a:lnTo>
                  <a:pt x="26098" y="42621"/>
                </a:lnTo>
                <a:lnTo>
                  <a:pt x="25514" y="42862"/>
                </a:lnTo>
                <a:lnTo>
                  <a:pt x="26314" y="42964"/>
                </a:lnTo>
                <a:close/>
              </a:path>
              <a:path w="111125" h="133985">
                <a:moveTo>
                  <a:pt x="26352" y="38163"/>
                </a:moveTo>
                <a:lnTo>
                  <a:pt x="26187" y="38163"/>
                </a:lnTo>
                <a:lnTo>
                  <a:pt x="26352" y="38163"/>
                </a:lnTo>
                <a:close/>
              </a:path>
              <a:path w="111125" h="133985">
                <a:moveTo>
                  <a:pt x="26606" y="42989"/>
                </a:moveTo>
                <a:lnTo>
                  <a:pt x="26314" y="42964"/>
                </a:lnTo>
                <a:lnTo>
                  <a:pt x="26530" y="43116"/>
                </a:lnTo>
                <a:lnTo>
                  <a:pt x="26606" y="42989"/>
                </a:lnTo>
                <a:close/>
              </a:path>
              <a:path w="111125" h="133985">
                <a:moveTo>
                  <a:pt x="26733" y="24485"/>
                </a:moveTo>
                <a:lnTo>
                  <a:pt x="26403" y="24193"/>
                </a:lnTo>
                <a:lnTo>
                  <a:pt x="26733" y="24485"/>
                </a:lnTo>
                <a:close/>
              </a:path>
              <a:path w="111125" h="133985">
                <a:moveTo>
                  <a:pt x="26758" y="49466"/>
                </a:moveTo>
                <a:lnTo>
                  <a:pt x="26479" y="49593"/>
                </a:lnTo>
                <a:lnTo>
                  <a:pt x="26352" y="49466"/>
                </a:lnTo>
                <a:lnTo>
                  <a:pt x="26149" y="49847"/>
                </a:lnTo>
                <a:lnTo>
                  <a:pt x="26555" y="49593"/>
                </a:lnTo>
                <a:lnTo>
                  <a:pt x="26758" y="49466"/>
                </a:lnTo>
                <a:close/>
              </a:path>
              <a:path w="111125" h="133985">
                <a:moveTo>
                  <a:pt x="26987" y="22453"/>
                </a:moveTo>
                <a:lnTo>
                  <a:pt x="26809" y="22491"/>
                </a:lnTo>
                <a:lnTo>
                  <a:pt x="26873" y="22631"/>
                </a:lnTo>
                <a:lnTo>
                  <a:pt x="26987" y="22453"/>
                </a:lnTo>
                <a:close/>
              </a:path>
              <a:path w="111125" h="133985">
                <a:moveTo>
                  <a:pt x="27089" y="22428"/>
                </a:moveTo>
                <a:close/>
              </a:path>
              <a:path w="111125" h="133985">
                <a:moveTo>
                  <a:pt x="27114" y="22288"/>
                </a:moveTo>
                <a:close/>
              </a:path>
              <a:path w="111125" h="133985">
                <a:moveTo>
                  <a:pt x="27444" y="2768"/>
                </a:moveTo>
                <a:lnTo>
                  <a:pt x="26860" y="1498"/>
                </a:lnTo>
                <a:lnTo>
                  <a:pt x="25527" y="2768"/>
                </a:lnTo>
                <a:lnTo>
                  <a:pt x="27444" y="2768"/>
                </a:lnTo>
                <a:close/>
              </a:path>
              <a:path w="111125" h="133985">
                <a:moveTo>
                  <a:pt x="27698" y="22606"/>
                </a:moveTo>
                <a:lnTo>
                  <a:pt x="27609" y="22415"/>
                </a:lnTo>
                <a:lnTo>
                  <a:pt x="27584" y="22644"/>
                </a:lnTo>
                <a:close/>
              </a:path>
              <a:path w="111125" h="133985">
                <a:moveTo>
                  <a:pt x="27787" y="23380"/>
                </a:moveTo>
                <a:lnTo>
                  <a:pt x="27609" y="23177"/>
                </a:lnTo>
                <a:lnTo>
                  <a:pt x="27584" y="22644"/>
                </a:lnTo>
                <a:lnTo>
                  <a:pt x="27393" y="22745"/>
                </a:lnTo>
                <a:lnTo>
                  <a:pt x="27317" y="22885"/>
                </a:lnTo>
                <a:lnTo>
                  <a:pt x="27559" y="23304"/>
                </a:lnTo>
                <a:lnTo>
                  <a:pt x="27787" y="23380"/>
                </a:lnTo>
                <a:close/>
              </a:path>
              <a:path w="111125" h="133985">
                <a:moveTo>
                  <a:pt x="27940" y="23431"/>
                </a:moveTo>
                <a:lnTo>
                  <a:pt x="27787" y="23380"/>
                </a:lnTo>
                <a:lnTo>
                  <a:pt x="27940" y="23431"/>
                </a:lnTo>
                <a:close/>
              </a:path>
              <a:path w="111125" h="133985">
                <a:moveTo>
                  <a:pt x="28130" y="22288"/>
                </a:moveTo>
                <a:lnTo>
                  <a:pt x="27965" y="22415"/>
                </a:lnTo>
                <a:lnTo>
                  <a:pt x="27876" y="22644"/>
                </a:lnTo>
                <a:lnTo>
                  <a:pt x="28105" y="22606"/>
                </a:lnTo>
                <a:lnTo>
                  <a:pt x="28130" y="22288"/>
                </a:lnTo>
                <a:close/>
              </a:path>
              <a:path w="111125" h="133985">
                <a:moveTo>
                  <a:pt x="28282" y="23050"/>
                </a:moveTo>
                <a:lnTo>
                  <a:pt x="28194" y="22923"/>
                </a:lnTo>
                <a:lnTo>
                  <a:pt x="27990" y="22745"/>
                </a:lnTo>
                <a:lnTo>
                  <a:pt x="28282" y="23050"/>
                </a:lnTo>
                <a:close/>
              </a:path>
              <a:path w="111125" h="133985">
                <a:moveTo>
                  <a:pt x="28981" y="36639"/>
                </a:moveTo>
                <a:lnTo>
                  <a:pt x="28803" y="36766"/>
                </a:lnTo>
                <a:lnTo>
                  <a:pt x="28981" y="36639"/>
                </a:lnTo>
                <a:close/>
              </a:path>
              <a:path w="111125" h="133985">
                <a:moveTo>
                  <a:pt x="29146" y="22136"/>
                </a:moveTo>
                <a:lnTo>
                  <a:pt x="29095" y="21996"/>
                </a:lnTo>
                <a:lnTo>
                  <a:pt x="29146" y="22136"/>
                </a:lnTo>
                <a:close/>
              </a:path>
              <a:path w="111125" h="133985">
                <a:moveTo>
                  <a:pt x="29222" y="24193"/>
                </a:moveTo>
                <a:lnTo>
                  <a:pt x="28994" y="22745"/>
                </a:lnTo>
                <a:lnTo>
                  <a:pt x="28867" y="22326"/>
                </a:lnTo>
                <a:lnTo>
                  <a:pt x="28879" y="22161"/>
                </a:lnTo>
                <a:lnTo>
                  <a:pt x="28613" y="22415"/>
                </a:lnTo>
                <a:lnTo>
                  <a:pt x="28511" y="22745"/>
                </a:lnTo>
                <a:lnTo>
                  <a:pt x="28397" y="22923"/>
                </a:lnTo>
                <a:lnTo>
                  <a:pt x="28270" y="23380"/>
                </a:lnTo>
                <a:lnTo>
                  <a:pt x="29222" y="24193"/>
                </a:lnTo>
                <a:close/>
              </a:path>
              <a:path w="111125" h="133985">
                <a:moveTo>
                  <a:pt x="29298" y="21831"/>
                </a:moveTo>
                <a:lnTo>
                  <a:pt x="29121" y="21869"/>
                </a:lnTo>
                <a:lnTo>
                  <a:pt x="29298" y="21831"/>
                </a:lnTo>
                <a:close/>
              </a:path>
              <a:path w="111125" h="133985">
                <a:moveTo>
                  <a:pt x="29603" y="23050"/>
                </a:moveTo>
                <a:lnTo>
                  <a:pt x="29438" y="22834"/>
                </a:lnTo>
                <a:lnTo>
                  <a:pt x="29044" y="22923"/>
                </a:lnTo>
                <a:lnTo>
                  <a:pt x="29603" y="23050"/>
                </a:lnTo>
                <a:close/>
              </a:path>
              <a:path w="111125" h="133985">
                <a:moveTo>
                  <a:pt x="29819" y="40830"/>
                </a:moveTo>
                <a:lnTo>
                  <a:pt x="29743" y="40678"/>
                </a:lnTo>
                <a:lnTo>
                  <a:pt x="29794" y="40830"/>
                </a:lnTo>
                <a:close/>
              </a:path>
              <a:path w="111125" h="133985">
                <a:moveTo>
                  <a:pt x="30086" y="41846"/>
                </a:moveTo>
                <a:lnTo>
                  <a:pt x="29908" y="41643"/>
                </a:lnTo>
                <a:lnTo>
                  <a:pt x="30086" y="41846"/>
                </a:lnTo>
                <a:close/>
              </a:path>
              <a:path w="111125" h="133985">
                <a:moveTo>
                  <a:pt x="30759" y="21564"/>
                </a:moveTo>
                <a:lnTo>
                  <a:pt x="30556" y="21564"/>
                </a:lnTo>
                <a:lnTo>
                  <a:pt x="30073" y="21234"/>
                </a:lnTo>
                <a:lnTo>
                  <a:pt x="30048" y="21399"/>
                </a:lnTo>
                <a:lnTo>
                  <a:pt x="30721" y="21958"/>
                </a:lnTo>
                <a:lnTo>
                  <a:pt x="30759" y="21564"/>
                </a:lnTo>
                <a:close/>
              </a:path>
              <a:path w="111125" h="133985">
                <a:moveTo>
                  <a:pt x="30772" y="80238"/>
                </a:moveTo>
                <a:lnTo>
                  <a:pt x="30454" y="80619"/>
                </a:lnTo>
                <a:lnTo>
                  <a:pt x="30721" y="81508"/>
                </a:lnTo>
                <a:lnTo>
                  <a:pt x="30772" y="80238"/>
                </a:lnTo>
                <a:close/>
              </a:path>
              <a:path w="111125" h="133985">
                <a:moveTo>
                  <a:pt x="31064" y="50609"/>
                </a:moveTo>
                <a:lnTo>
                  <a:pt x="30924" y="50736"/>
                </a:lnTo>
                <a:lnTo>
                  <a:pt x="31064" y="50609"/>
                </a:lnTo>
                <a:close/>
              </a:path>
              <a:path w="111125" h="133985">
                <a:moveTo>
                  <a:pt x="32105" y="60896"/>
                </a:moveTo>
                <a:lnTo>
                  <a:pt x="32016" y="61036"/>
                </a:lnTo>
                <a:lnTo>
                  <a:pt x="32105" y="60896"/>
                </a:lnTo>
                <a:close/>
              </a:path>
              <a:path w="111125" h="133985">
                <a:moveTo>
                  <a:pt x="32880" y="106908"/>
                </a:moveTo>
                <a:lnTo>
                  <a:pt x="32702" y="105638"/>
                </a:lnTo>
                <a:lnTo>
                  <a:pt x="32639" y="108178"/>
                </a:lnTo>
                <a:lnTo>
                  <a:pt x="32880" y="106908"/>
                </a:lnTo>
                <a:close/>
              </a:path>
              <a:path w="111125" h="133985">
                <a:moveTo>
                  <a:pt x="33197" y="60693"/>
                </a:moveTo>
                <a:close/>
              </a:path>
              <a:path w="111125" h="133985">
                <a:moveTo>
                  <a:pt x="33388" y="108178"/>
                </a:moveTo>
                <a:lnTo>
                  <a:pt x="32969" y="106908"/>
                </a:lnTo>
                <a:lnTo>
                  <a:pt x="33223" y="108178"/>
                </a:lnTo>
                <a:lnTo>
                  <a:pt x="33388" y="108178"/>
                </a:lnTo>
                <a:close/>
              </a:path>
              <a:path w="111125" h="133985">
                <a:moveTo>
                  <a:pt x="33782" y="23177"/>
                </a:moveTo>
                <a:lnTo>
                  <a:pt x="33464" y="23304"/>
                </a:lnTo>
                <a:lnTo>
                  <a:pt x="33553" y="23685"/>
                </a:lnTo>
                <a:lnTo>
                  <a:pt x="33782" y="23177"/>
                </a:lnTo>
                <a:close/>
              </a:path>
              <a:path w="111125" h="133985">
                <a:moveTo>
                  <a:pt x="34086" y="24130"/>
                </a:moveTo>
                <a:lnTo>
                  <a:pt x="33845" y="23710"/>
                </a:lnTo>
                <a:lnTo>
                  <a:pt x="33616" y="23710"/>
                </a:lnTo>
                <a:lnTo>
                  <a:pt x="34023" y="24155"/>
                </a:lnTo>
                <a:close/>
              </a:path>
              <a:path w="111125" h="133985">
                <a:moveTo>
                  <a:pt x="34213" y="20510"/>
                </a:moveTo>
                <a:lnTo>
                  <a:pt x="33845" y="20764"/>
                </a:lnTo>
                <a:lnTo>
                  <a:pt x="34213" y="20866"/>
                </a:lnTo>
                <a:lnTo>
                  <a:pt x="34213" y="20510"/>
                </a:lnTo>
                <a:close/>
              </a:path>
              <a:path w="111125" h="133985">
                <a:moveTo>
                  <a:pt x="34391" y="23723"/>
                </a:moveTo>
                <a:lnTo>
                  <a:pt x="33782" y="23609"/>
                </a:lnTo>
                <a:lnTo>
                  <a:pt x="34391" y="23723"/>
                </a:lnTo>
                <a:close/>
              </a:path>
              <a:path w="111125" h="133985">
                <a:moveTo>
                  <a:pt x="34645" y="24853"/>
                </a:moveTo>
                <a:lnTo>
                  <a:pt x="34023" y="24155"/>
                </a:lnTo>
                <a:lnTo>
                  <a:pt x="33832" y="24218"/>
                </a:lnTo>
                <a:lnTo>
                  <a:pt x="34645" y="24853"/>
                </a:lnTo>
                <a:close/>
              </a:path>
              <a:path w="111125" h="133985">
                <a:moveTo>
                  <a:pt x="34785" y="23101"/>
                </a:moveTo>
                <a:lnTo>
                  <a:pt x="34747" y="22885"/>
                </a:lnTo>
                <a:lnTo>
                  <a:pt x="34442" y="23177"/>
                </a:lnTo>
                <a:lnTo>
                  <a:pt x="34785" y="23101"/>
                </a:lnTo>
                <a:close/>
              </a:path>
              <a:path w="111125" h="133985">
                <a:moveTo>
                  <a:pt x="35090" y="60591"/>
                </a:moveTo>
                <a:lnTo>
                  <a:pt x="34785" y="61023"/>
                </a:lnTo>
                <a:lnTo>
                  <a:pt x="34912" y="60896"/>
                </a:lnTo>
                <a:lnTo>
                  <a:pt x="35090" y="60769"/>
                </a:lnTo>
                <a:lnTo>
                  <a:pt x="35090" y="60591"/>
                </a:lnTo>
                <a:close/>
              </a:path>
              <a:path w="111125" h="133985">
                <a:moveTo>
                  <a:pt x="35623" y="122148"/>
                </a:moveTo>
                <a:lnTo>
                  <a:pt x="35458" y="120878"/>
                </a:lnTo>
                <a:lnTo>
                  <a:pt x="35534" y="122148"/>
                </a:lnTo>
                <a:close/>
              </a:path>
              <a:path w="111125" h="133985">
                <a:moveTo>
                  <a:pt x="35750" y="21056"/>
                </a:moveTo>
                <a:close/>
              </a:path>
              <a:path w="111125" h="133985">
                <a:moveTo>
                  <a:pt x="35979" y="93078"/>
                </a:moveTo>
                <a:lnTo>
                  <a:pt x="35966" y="92938"/>
                </a:lnTo>
                <a:lnTo>
                  <a:pt x="35979" y="93078"/>
                </a:lnTo>
                <a:close/>
              </a:path>
              <a:path w="111125" h="133985">
                <a:moveTo>
                  <a:pt x="36487" y="24066"/>
                </a:moveTo>
                <a:lnTo>
                  <a:pt x="36233" y="23888"/>
                </a:lnTo>
                <a:lnTo>
                  <a:pt x="35928" y="24028"/>
                </a:lnTo>
                <a:lnTo>
                  <a:pt x="36271" y="24231"/>
                </a:lnTo>
                <a:lnTo>
                  <a:pt x="36271" y="24358"/>
                </a:lnTo>
                <a:lnTo>
                  <a:pt x="36436" y="24142"/>
                </a:lnTo>
                <a:close/>
              </a:path>
              <a:path w="111125" h="133985">
                <a:moveTo>
                  <a:pt x="37020" y="698"/>
                </a:moveTo>
                <a:lnTo>
                  <a:pt x="36347" y="660"/>
                </a:lnTo>
                <a:lnTo>
                  <a:pt x="36601" y="762"/>
                </a:lnTo>
                <a:lnTo>
                  <a:pt x="37020" y="698"/>
                </a:lnTo>
                <a:close/>
              </a:path>
              <a:path w="111125" h="133985">
                <a:moveTo>
                  <a:pt x="39433" y="60007"/>
                </a:moveTo>
                <a:lnTo>
                  <a:pt x="39382" y="59842"/>
                </a:lnTo>
                <a:lnTo>
                  <a:pt x="39204" y="60134"/>
                </a:lnTo>
                <a:lnTo>
                  <a:pt x="39433" y="60007"/>
                </a:lnTo>
                <a:close/>
              </a:path>
              <a:path w="111125" h="133985">
                <a:moveTo>
                  <a:pt x="39649" y="59880"/>
                </a:moveTo>
                <a:lnTo>
                  <a:pt x="39433" y="60007"/>
                </a:lnTo>
                <a:lnTo>
                  <a:pt x="39522" y="60388"/>
                </a:lnTo>
                <a:lnTo>
                  <a:pt x="39649" y="59880"/>
                </a:lnTo>
                <a:close/>
              </a:path>
              <a:path w="111125" h="133985">
                <a:moveTo>
                  <a:pt x="42227" y="78638"/>
                </a:moveTo>
                <a:lnTo>
                  <a:pt x="41389" y="78968"/>
                </a:lnTo>
                <a:lnTo>
                  <a:pt x="42138" y="78968"/>
                </a:lnTo>
                <a:lnTo>
                  <a:pt x="42227" y="78638"/>
                </a:lnTo>
                <a:close/>
              </a:path>
              <a:path w="111125" h="133985">
                <a:moveTo>
                  <a:pt x="42252" y="23177"/>
                </a:moveTo>
                <a:lnTo>
                  <a:pt x="42189" y="22923"/>
                </a:lnTo>
                <a:lnTo>
                  <a:pt x="42125" y="22796"/>
                </a:lnTo>
                <a:lnTo>
                  <a:pt x="41783" y="22161"/>
                </a:lnTo>
                <a:lnTo>
                  <a:pt x="41706" y="21780"/>
                </a:lnTo>
                <a:lnTo>
                  <a:pt x="41313" y="21272"/>
                </a:lnTo>
                <a:lnTo>
                  <a:pt x="41021" y="20891"/>
                </a:lnTo>
                <a:lnTo>
                  <a:pt x="41148" y="20891"/>
                </a:lnTo>
                <a:lnTo>
                  <a:pt x="41313" y="20637"/>
                </a:lnTo>
                <a:lnTo>
                  <a:pt x="40436" y="20866"/>
                </a:lnTo>
                <a:lnTo>
                  <a:pt x="40411" y="21399"/>
                </a:lnTo>
                <a:lnTo>
                  <a:pt x="40449" y="21272"/>
                </a:lnTo>
                <a:lnTo>
                  <a:pt x="40551" y="21907"/>
                </a:lnTo>
                <a:lnTo>
                  <a:pt x="40309" y="22161"/>
                </a:lnTo>
                <a:lnTo>
                  <a:pt x="40093" y="22161"/>
                </a:lnTo>
                <a:lnTo>
                  <a:pt x="40474" y="21780"/>
                </a:lnTo>
                <a:lnTo>
                  <a:pt x="40195" y="21526"/>
                </a:lnTo>
                <a:lnTo>
                  <a:pt x="40055" y="21399"/>
                </a:lnTo>
                <a:lnTo>
                  <a:pt x="39865" y="21018"/>
                </a:lnTo>
                <a:lnTo>
                  <a:pt x="39878" y="21526"/>
                </a:lnTo>
                <a:lnTo>
                  <a:pt x="39370" y="20637"/>
                </a:lnTo>
                <a:lnTo>
                  <a:pt x="39839" y="22542"/>
                </a:lnTo>
                <a:lnTo>
                  <a:pt x="39522" y="22288"/>
                </a:lnTo>
                <a:lnTo>
                  <a:pt x="39192" y="22034"/>
                </a:lnTo>
                <a:lnTo>
                  <a:pt x="39204" y="21780"/>
                </a:lnTo>
                <a:lnTo>
                  <a:pt x="38976" y="21907"/>
                </a:lnTo>
                <a:lnTo>
                  <a:pt x="38785" y="22288"/>
                </a:lnTo>
                <a:lnTo>
                  <a:pt x="38531" y="22161"/>
                </a:lnTo>
                <a:lnTo>
                  <a:pt x="38379" y="21653"/>
                </a:lnTo>
                <a:lnTo>
                  <a:pt x="38760" y="21907"/>
                </a:lnTo>
                <a:lnTo>
                  <a:pt x="38760" y="21653"/>
                </a:lnTo>
                <a:lnTo>
                  <a:pt x="38747" y="21399"/>
                </a:lnTo>
                <a:lnTo>
                  <a:pt x="38379" y="21526"/>
                </a:lnTo>
                <a:lnTo>
                  <a:pt x="38112" y="22542"/>
                </a:lnTo>
                <a:lnTo>
                  <a:pt x="37846" y="22161"/>
                </a:lnTo>
                <a:lnTo>
                  <a:pt x="37884" y="21907"/>
                </a:lnTo>
                <a:lnTo>
                  <a:pt x="38112" y="21780"/>
                </a:lnTo>
                <a:lnTo>
                  <a:pt x="38252" y="21666"/>
                </a:lnTo>
                <a:lnTo>
                  <a:pt x="37934" y="21145"/>
                </a:lnTo>
                <a:lnTo>
                  <a:pt x="37858" y="21018"/>
                </a:lnTo>
                <a:lnTo>
                  <a:pt x="37820" y="21145"/>
                </a:lnTo>
                <a:lnTo>
                  <a:pt x="37553" y="21031"/>
                </a:lnTo>
                <a:lnTo>
                  <a:pt x="36944" y="20891"/>
                </a:lnTo>
                <a:lnTo>
                  <a:pt x="37033" y="21399"/>
                </a:lnTo>
                <a:lnTo>
                  <a:pt x="36779" y="22542"/>
                </a:lnTo>
                <a:lnTo>
                  <a:pt x="36220" y="21399"/>
                </a:lnTo>
                <a:lnTo>
                  <a:pt x="35966" y="21907"/>
                </a:lnTo>
                <a:lnTo>
                  <a:pt x="36207" y="21399"/>
                </a:lnTo>
                <a:lnTo>
                  <a:pt x="35750" y="21907"/>
                </a:lnTo>
                <a:lnTo>
                  <a:pt x="35737" y="21145"/>
                </a:lnTo>
                <a:lnTo>
                  <a:pt x="35572" y="21018"/>
                </a:lnTo>
                <a:lnTo>
                  <a:pt x="35318" y="20891"/>
                </a:lnTo>
                <a:lnTo>
                  <a:pt x="35356" y="20637"/>
                </a:lnTo>
                <a:lnTo>
                  <a:pt x="35128" y="21145"/>
                </a:lnTo>
                <a:lnTo>
                  <a:pt x="34836" y="20256"/>
                </a:lnTo>
                <a:lnTo>
                  <a:pt x="34505" y="21145"/>
                </a:lnTo>
                <a:lnTo>
                  <a:pt x="34467" y="20891"/>
                </a:lnTo>
                <a:lnTo>
                  <a:pt x="34340" y="21018"/>
                </a:lnTo>
                <a:lnTo>
                  <a:pt x="34264" y="21272"/>
                </a:lnTo>
                <a:lnTo>
                  <a:pt x="33909" y="21907"/>
                </a:lnTo>
                <a:lnTo>
                  <a:pt x="32804" y="20510"/>
                </a:lnTo>
                <a:lnTo>
                  <a:pt x="32029" y="21666"/>
                </a:lnTo>
                <a:lnTo>
                  <a:pt x="31330" y="22288"/>
                </a:lnTo>
                <a:lnTo>
                  <a:pt x="31305" y="23050"/>
                </a:lnTo>
                <a:lnTo>
                  <a:pt x="30937" y="23431"/>
                </a:lnTo>
                <a:lnTo>
                  <a:pt x="30759" y="23304"/>
                </a:lnTo>
                <a:lnTo>
                  <a:pt x="30695" y="22923"/>
                </a:lnTo>
                <a:lnTo>
                  <a:pt x="30594" y="22567"/>
                </a:lnTo>
                <a:lnTo>
                  <a:pt x="30314" y="22415"/>
                </a:lnTo>
                <a:lnTo>
                  <a:pt x="30022" y="22542"/>
                </a:lnTo>
                <a:lnTo>
                  <a:pt x="29794" y="22796"/>
                </a:lnTo>
                <a:lnTo>
                  <a:pt x="29730" y="22644"/>
                </a:lnTo>
                <a:lnTo>
                  <a:pt x="29387" y="22415"/>
                </a:lnTo>
                <a:lnTo>
                  <a:pt x="29108" y="22415"/>
                </a:lnTo>
                <a:lnTo>
                  <a:pt x="29438" y="22834"/>
                </a:lnTo>
                <a:lnTo>
                  <a:pt x="29591" y="22796"/>
                </a:lnTo>
                <a:lnTo>
                  <a:pt x="29870" y="23685"/>
                </a:lnTo>
                <a:lnTo>
                  <a:pt x="29972" y="22923"/>
                </a:lnTo>
                <a:lnTo>
                  <a:pt x="30149" y="23025"/>
                </a:lnTo>
                <a:lnTo>
                  <a:pt x="30264" y="23177"/>
                </a:lnTo>
                <a:lnTo>
                  <a:pt x="30492" y="23558"/>
                </a:lnTo>
                <a:lnTo>
                  <a:pt x="30340" y="23685"/>
                </a:lnTo>
                <a:lnTo>
                  <a:pt x="30861" y="24066"/>
                </a:lnTo>
                <a:lnTo>
                  <a:pt x="30480" y="23304"/>
                </a:lnTo>
                <a:lnTo>
                  <a:pt x="31038" y="23812"/>
                </a:lnTo>
                <a:lnTo>
                  <a:pt x="31038" y="23939"/>
                </a:lnTo>
                <a:lnTo>
                  <a:pt x="31229" y="23558"/>
                </a:lnTo>
                <a:lnTo>
                  <a:pt x="31330" y="23939"/>
                </a:lnTo>
                <a:lnTo>
                  <a:pt x="31534" y="24193"/>
                </a:lnTo>
                <a:lnTo>
                  <a:pt x="32004" y="24447"/>
                </a:lnTo>
                <a:lnTo>
                  <a:pt x="31940" y="23558"/>
                </a:lnTo>
                <a:lnTo>
                  <a:pt x="31940" y="23431"/>
                </a:lnTo>
                <a:lnTo>
                  <a:pt x="31927" y="23304"/>
                </a:lnTo>
                <a:lnTo>
                  <a:pt x="32346" y="23939"/>
                </a:lnTo>
                <a:lnTo>
                  <a:pt x="32981" y="23558"/>
                </a:lnTo>
                <a:lnTo>
                  <a:pt x="32194" y="23304"/>
                </a:lnTo>
                <a:lnTo>
                  <a:pt x="32626" y="22415"/>
                </a:lnTo>
                <a:lnTo>
                  <a:pt x="33337" y="23939"/>
                </a:lnTo>
                <a:lnTo>
                  <a:pt x="33299" y="23304"/>
                </a:lnTo>
                <a:lnTo>
                  <a:pt x="33464" y="23304"/>
                </a:lnTo>
                <a:lnTo>
                  <a:pt x="33578" y="22923"/>
                </a:lnTo>
                <a:lnTo>
                  <a:pt x="34048" y="23431"/>
                </a:lnTo>
                <a:lnTo>
                  <a:pt x="34353" y="22923"/>
                </a:lnTo>
                <a:lnTo>
                  <a:pt x="34658" y="22415"/>
                </a:lnTo>
                <a:lnTo>
                  <a:pt x="34747" y="22885"/>
                </a:lnTo>
                <a:lnTo>
                  <a:pt x="34899" y="23075"/>
                </a:lnTo>
                <a:lnTo>
                  <a:pt x="34963" y="23380"/>
                </a:lnTo>
                <a:lnTo>
                  <a:pt x="35077" y="23939"/>
                </a:lnTo>
                <a:lnTo>
                  <a:pt x="35229" y="23050"/>
                </a:lnTo>
                <a:lnTo>
                  <a:pt x="35280" y="22796"/>
                </a:lnTo>
                <a:lnTo>
                  <a:pt x="35318" y="22542"/>
                </a:lnTo>
                <a:lnTo>
                  <a:pt x="35560" y="22834"/>
                </a:lnTo>
                <a:lnTo>
                  <a:pt x="35674" y="23685"/>
                </a:lnTo>
                <a:lnTo>
                  <a:pt x="35306" y="23304"/>
                </a:lnTo>
                <a:lnTo>
                  <a:pt x="35623" y="23685"/>
                </a:lnTo>
                <a:lnTo>
                  <a:pt x="35725" y="23812"/>
                </a:lnTo>
                <a:lnTo>
                  <a:pt x="35737" y="23685"/>
                </a:lnTo>
                <a:lnTo>
                  <a:pt x="35852" y="22796"/>
                </a:lnTo>
                <a:lnTo>
                  <a:pt x="36461" y="23939"/>
                </a:lnTo>
                <a:lnTo>
                  <a:pt x="36741" y="23812"/>
                </a:lnTo>
                <a:lnTo>
                  <a:pt x="36703" y="22923"/>
                </a:lnTo>
                <a:lnTo>
                  <a:pt x="37388" y="23431"/>
                </a:lnTo>
                <a:lnTo>
                  <a:pt x="37896" y="23050"/>
                </a:lnTo>
                <a:lnTo>
                  <a:pt x="37871" y="23304"/>
                </a:lnTo>
                <a:lnTo>
                  <a:pt x="38900" y="23431"/>
                </a:lnTo>
                <a:lnTo>
                  <a:pt x="39408" y="23685"/>
                </a:lnTo>
                <a:lnTo>
                  <a:pt x="39446" y="23050"/>
                </a:lnTo>
                <a:lnTo>
                  <a:pt x="39954" y="23177"/>
                </a:lnTo>
                <a:lnTo>
                  <a:pt x="40132" y="23050"/>
                </a:lnTo>
                <a:lnTo>
                  <a:pt x="40309" y="22923"/>
                </a:lnTo>
                <a:lnTo>
                  <a:pt x="40259" y="23685"/>
                </a:lnTo>
                <a:lnTo>
                  <a:pt x="40068" y="23812"/>
                </a:lnTo>
                <a:lnTo>
                  <a:pt x="40424" y="23812"/>
                </a:lnTo>
                <a:lnTo>
                  <a:pt x="40487" y="23558"/>
                </a:lnTo>
                <a:lnTo>
                  <a:pt x="40576" y="23431"/>
                </a:lnTo>
                <a:lnTo>
                  <a:pt x="40792" y="23304"/>
                </a:lnTo>
                <a:lnTo>
                  <a:pt x="40741" y="23939"/>
                </a:lnTo>
                <a:lnTo>
                  <a:pt x="41186" y="23939"/>
                </a:lnTo>
                <a:lnTo>
                  <a:pt x="41554" y="23304"/>
                </a:lnTo>
                <a:lnTo>
                  <a:pt x="41630" y="23177"/>
                </a:lnTo>
                <a:lnTo>
                  <a:pt x="42227" y="23558"/>
                </a:lnTo>
                <a:lnTo>
                  <a:pt x="42252" y="23177"/>
                </a:lnTo>
                <a:close/>
              </a:path>
              <a:path w="111125" h="133985">
                <a:moveTo>
                  <a:pt x="42341" y="21666"/>
                </a:moveTo>
                <a:lnTo>
                  <a:pt x="41922" y="21907"/>
                </a:lnTo>
                <a:lnTo>
                  <a:pt x="41897" y="22034"/>
                </a:lnTo>
                <a:lnTo>
                  <a:pt x="42087" y="22288"/>
                </a:lnTo>
                <a:lnTo>
                  <a:pt x="42341" y="21666"/>
                </a:lnTo>
                <a:close/>
              </a:path>
              <a:path w="111125" h="133985">
                <a:moveTo>
                  <a:pt x="42405" y="22453"/>
                </a:moveTo>
                <a:lnTo>
                  <a:pt x="42240" y="22669"/>
                </a:lnTo>
                <a:lnTo>
                  <a:pt x="42405" y="22453"/>
                </a:lnTo>
                <a:close/>
              </a:path>
              <a:path w="111125" h="133985">
                <a:moveTo>
                  <a:pt x="42557" y="23177"/>
                </a:moveTo>
                <a:lnTo>
                  <a:pt x="42468" y="22707"/>
                </a:lnTo>
                <a:lnTo>
                  <a:pt x="42379" y="23101"/>
                </a:lnTo>
                <a:lnTo>
                  <a:pt x="42557" y="23177"/>
                </a:lnTo>
                <a:close/>
              </a:path>
              <a:path w="111125" h="133985">
                <a:moveTo>
                  <a:pt x="42722" y="23304"/>
                </a:moveTo>
                <a:lnTo>
                  <a:pt x="42659" y="23177"/>
                </a:lnTo>
                <a:lnTo>
                  <a:pt x="42595" y="23050"/>
                </a:lnTo>
                <a:lnTo>
                  <a:pt x="42557" y="23177"/>
                </a:lnTo>
                <a:lnTo>
                  <a:pt x="42506" y="23304"/>
                </a:lnTo>
                <a:lnTo>
                  <a:pt x="42722" y="23304"/>
                </a:lnTo>
                <a:close/>
              </a:path>
              <a:path w="111125" h="133985">
                <a:moveTo>
                  <a:pt x="44145" y="77698"/>
                </a:moveTo>
                <a:lnTo>
                  <a:pt x="42227" y="78587"/>
                </a:lnTo>
                <a:lnTo>
                  <a:pt x="44094" y="77863"/>
                </a:lnTo>
                <a:lnTo>
                  <a:pt x="44145" y="77698"/>
                </a:lnTo>
                <a:close/>
              </a:path>
              <a:path w="111125" h="133985">
                <a:moveTo>
                  <a:pt x="47980" y="20637"/>
                </a:moveTo>
                <a:lnTo>
                  <a:pt x="47942" y="20764"/>
                </a:lnTo>
                <a:lnTo>
                  <a:pt x="47980" y="20637"/>
                </a:lnTo>
                <a:close/>
              </a:path>
              <a:path w="111125" h="133985">
                <a:moveTo>
                  <a:pt x="49187" y="25"/>
                </a:moveTo>
                <a:lnTo>
                  <a:pt x="48933" y="25"/>
                </a:lnTo>
                <a:lnTo>
                  <a:pt x="49187" y="25"/>
                </a:lnTo>
                <a:close/>
              </a:path>
              <a:path w="111125" h="133985">
                <a:moveTo>
                  <a:pt x="49288" y="77698"/>
                </a:moveTo>
                <a:lnTo>
                  <a:pt x="48831" y="76428"/>
                </a:lnTo>
                <a:lnTo>
                  <a:pt x="48793" y="77203"/>
                </a:lnTo>
                <a:lnTo>
                  <a:pt x="49263" y="77698"/>
                </a:lnTo>
                <a:close/>
              </a:path>
              <a:path w="111125" h="133985">
                <a:moveTo>
                  <a:pt x="49301" y="24345"/>
                </a:moveTo>
                <a:lnTo>
                  <a:pt x="49098" y="24193"/>
                </a:lnTo>
                <a:lnTo>
                  <a:pt x="49060" y="24396"/>
                </a:lnTo>
                <a:lnTo>
                  <a:pt x="49301" y="24345"/>
                </a:lnTo>
                <a:close/>
              </a:path>
              <a:path w="111125" h="133985">
                <a:moveTo>
                  <a:pt x="49530" y="78968"/>
                </a:moveTo>
                <a:lnTo>
                  <a:pt x="49237" y="77698"/>
                </a:lnTo>
                <a:lnTo>
                  <a:pt x="49149" y="78333"/>
                </a:lnTo>
                <a:lnTo>
                  <a:pt x="49530" y="78968"/>
                </a:lnTo>
                <a:close/>
              </a:path>
              <a:path w="111125" h="133985">
                <a:moveTo>
                  <a:pt x="49593" y="139"/>
                </a:moveTo>
                <a:lnTo>
                  <a:pt x="49212" y="25"/>
                </a:lnTo>
                <a:lnTo>
                  <a:pt x="49593" y="139"/>
                </a:lnTo>
                <a:close/>
              </a:path>
              <a:path w="111125" h="133985">
                <a:moveTo>
                  <a:pt x="49758" y="24066"/>
                </a:moveTo>
                <a:lnTo>
                  <a:pt x="49631" y="23990"/>
                </a:lnTo>
                <a:lnTo>
                  <a:pt x="49758" y="24066"/>
                </a:lnTo>
                <a:close/>
              </a:path>
              <a:path w="111125" h="133985">
                <a:moveTo>
                  <a:pt x="50190" y="77698"/>
                </a:moveTo>
                <a:lnTo>
                  <a:pt x="49809" y="77698"/>
                </a:lnTo>
                <a:lnTo>
                  <a:pt x="49288" y="77698"/>
                </a:lnTo>
                <a:lnTo>
                  <a:pt x="49758" y="78968"/>
                </a:lnTo>
                <a:lnTo>
                  <a:pt x="50190" y="77698"/>
                </a:lnTo>
                <a:close/>
              </a:path>
              <a:path w="111125" h="133985">
                <a:moveTo>
                  <a:pt x="51752" y="21653"/>
                </a:moveTo>
                <a:lnTo>
                  <a:pt x="51663" y="20891"/>
                </a:lnTo>
                <a:lnTo>
                  <a:pt x="51104" y="20891"/>
                </a:lnTo>
                <a:lnTo>
                  <a:pt x="51752" y="21653"/>
                </a:lnTo>
                <a:close/>
              </a:path>
              <a:path w="111125" h="133985">
                <a:moveTo>
                  <a:pt x="52120" y="78841"/>
                </a:moveTo>
                <a:lnTo>
                  <a:pt x="50660" y="77127"/>
                </a:lnTo>
                <a:lnTo>
                  <a:pt x="50698" y="77457"/>
                </a:lnTo>
                <a:lnTo>
                  <a:pt x="50673" y="77711"/>
                </a:lnTo>
                <a:lnTo>
                  <a:pt x="50622" y="77952"/>
                </a:lnTo>
                <a:lnTo>
                  <a:pt x="50825" y="77508"/>
                </a:lnTo>
                <a:lnTo>
                  <a:pt x="52120" y="78841"/>
                </a:lnTo>
                <a:close/>
              </a:path>
              <a:path w="111125" h="133985">
                <a:moveTo>
                  <a:pt x="52146" y="21412"/>
                </a:moveTo>
                <a:lnTo>
                  <a:pt x="51968" y="21018"/>
                </a:lnTo>
                <a:lnTo>
                  <a:pt x="51739" y="21488"/>
                </a:lnTo>
                <a:lnTo>
                  <a:pt x="52146" y="21412"/>
                </a:lnTo>
                <a:close/>
              </a:path>
              <a:path w="111125" h="133985">
                <a:moveTo>
                  <a:pt x="52946" y="25565"/>
                </a:moveTo>
                <a:lnTo>
                  <a:pt x="52654" y="25628"/>
                </a:lnTo>
                <a:lnTo>
                  <a:pt x="52946" y="25565"/>
                </a:lnTo>
                <a:close/>
              </a:path>
              <a:path w="111125" h="133985">
                <a:moveTo>
                  <a:pt x="53225" y="25082"/>
                </a:moveTo>
                <a:lnTo>
                  <a:pt x="53174" y="24752"/>
                </a:lnTo>
                <a:lnTo>
                  <a:pt x="52946" y="25082"/>
                </a:lnTo>
                <a:lnTo>
                  <a:pt x="53225" y="25082"/>
                </a:lnTo>
                <a:close/>
              </a:path>
              <a:path w="111125" h="133985">
                <a:moveTo>
                  <a:pt x="53657" y="25082"/>
                </a:moveTo>
                <a:lnTo>
                  <a:pt x="53225" y="25082"/>
                </a:lnTo>
                <a:lnTo>
                  <a:pt x="53301" y="25590"/>
                </a:lnTo>
                <a:lnTo>
                  <a:pt x="53657" y="25082"/>
                </a:lnTo>
                <a:close/>
              </a:path>
              <a:path w="111125" h="133985">
                <a:moveTo>
                  <a:pt x="55880" y="26606"/>
                </a:moveTo>
                <a:lnTo>
                  <a:pt x="55816" y="26377"/>
                </a:lnTo>
                <a:lnTo>
                  <a:pt x="55537" y="26733"/>
                </a:lnTo>
                <a:lnTo>
                  <a:pt x="55880" y="26606"/>
                </a:lnTo>
                <a:close/>
              </a:path>
              <a:path w="111125" h="133985">
                <a:moveTo>
                  <a:pt x="56007" y="22796"/>
                </a:moveTo>
                <a:lnTo>
                  <a:pt x="55880" y="22694"/>
                </a:lnTo>
                <a:lnTo>
                  <a:pt x="55638" y="22974"/>
                </a:lnTo>
                <a:lnTo>
                  <a:pt x="55892" y="22821"/>
                </a:lnTo>
                <a:close/>
              </a:path>
              <a:path w="111125" h="133985">
                <a:moveTo>
                  <a:pt x="56388" y="22974"/>
                </a:moveTo>
                <a:lnTo>
                  <a:pt x="56286" y="22796"/>
                </a:lnTo>
                <a:lnTo>
                  <a:pt x="56159" y="22771"/>
                </a:lnTo>
                <a:lnTo>
                  <a:pt x="56007" y="22796"/>
                </a:lnTo>
                <a:lnTo>
                  <a:pt x="56235" y="23012"/>
                </a:lnTo>
                <a:lnTo>
                  <a:pt x="56388" y="22974"/>
                </a:lnTo>
                <a:close/>
              </a:path>
              <a:path w="111125" h="133985">
                <a:moveTo>
                  <a:pt x="57251" y="27241"/>
                </a:moveTo>
                <a:close/>
              </a:path>
              <a:path w="111125" h="133985">
                <a:moveTo>
                  <a:pt x="58204" y="29337"/>
                </a:moveTo>
                <a:close/>
              </a:path>
              <a:path w="111125" h="133985">
                <a:moveTo>
                  <a:pt x="58381" y="29273"/>
                </a:moveTo>
                <a:lnTo>
                  <a:pt x="58369" y="29146"/>
                </a:lnTo>
                <a:lnTo>
                  <a:pt x="58191" y="29146"/>
                </a:lnTo>
                <a:lnTo>
                  <a:pt x="58381" y="29273"/>
                </a:lnTo>
                <a:close/>
              </a:path>
              <a:path w="111125" h="133985">
                <a:moveTo>
                  <a:pt x="58851" y="55308"/>
                </a:moveTo>
                <a:lnTo>
                  <a:pt x="58737" y="55562"/>
                </a:lnTo>
                <a:lnTo>
                  <a:pt x="58826" y="55689"/>
                </a:lnTo>
                <a:lnTo>
                  <a:pt x="58851" y="55308"/>
                </a:lnTo>
                <a:close/>
              </a:path>
              <a:path w="111125" h="133985">
                <a:moveTo>
                  <a:pt x="58851" y="30035"/>
                </a:moveTo>
                <a:close/>
              </a:path>
              <a:path w="111125" h="133985">
                <a:moveTo>
                  <a:pt x="58928" y="87160"/>
                </a:moveTo>
                <a:lnTo>
                  <a:pt x="58889" y="86715"/>
                </a:lnTo>
                <a:lnTo>
                  <a:pt x="58775" y="86588"/>
                </a:lnTo>
                <a:lnTo>
                  <a:pt x="58928" y="87160"/>
                </a:lnTo>
                <a:close/>
              </a:path>
              <a:path w="111125" h="133985">
                <a:moveTo>
                  <a:pt x="59093" y="49720"/>
                </a:moveTo>
                <a:lnTo>
                  <a:pt x="59055" y="49085"/>
                </a:lnTo>
                <a:lnTo>
                  <a:pt x="58889" y="49212"/>
                </a:lnTo>
                <a:lnTo>
                  <a:pt x="58674" y="49466"/>
                </a:lnTo>
                <a:lnTo>
                  <a:pt x="58635" y="49720"/>
                </a:lnTo>
                <a:lnTo>
                  <a:pt x="58762" y="49974"/>
                </a:lnTo>
                <a:lnTo>
                  <a:pt x="58712" y="49720"/>
                </a:lnTo>
                <a:lnTo>
                  <a:pt x="58864" y="49720"/>
                </a:lnTo>
                <a:lnTo>
                  <a:pt x="59016" y="50088"/>
                </a:lnTo>
                <a:lnTo>
                  <a:pt x="59093" y="49720"/>
                </a:lnTo>
                <a:close/>
              </a:path>
              <a:path w="111125" h="133985">
                <a:moveTo>
                  <a:pt x="59994" y="48666"/>
                </a:moveTo>
                <a:lnTo>
                  <a:pt x="59982" y="48526"/>
                </a:lnTo>
                <a:lnTo>
                  <a:pt x="59651" y="48412"/>
                </a:lnTo>
                <a:lnTo>
                  <a:pt x="59359" y="48437"/>
                </a:lnTo>
                <a:lnTo>
                  <a:pt x="59512" y="48755"/>
                </a:lnTo>
                <a:lnTo>
                  <a:pt x="59664" y="48641"/>
                </a:lnTo>
                <a:lnTo>
                  <a:pt x="59994" y="48666"/>
                </a:lnTo>
                <a:close/>
              </a:path>
              <a:path w="111125" h="133985">
                <a:moveTo>
                  <a:pt x="60083" y="87858"/>
                </a:moveTo>
                <a:lnTo>
                  <a:pt x="58889" y="86588"/>
                </a:lnTo>
                <a:lnTo>
                  <a:pt x="58889" y="86715"/>
                </a:lnTo>
                <a:lnTo>
                  <a:pt x="60083" y="87858"/>
                </a:lnTo>
                <a:close/>
              </a:path>
              <a:path w="111125" h="133985">
                <a:moveTo>
                  <a:pt x="60540" y="89128"/>
                </a:moveTo>
                <a:lnTo>
                  <a:pt x="59397" y="87858"/>
                </a:lnTo>
                <a:lnTo>
                  <a:pt x="59486" y="88201"/>
                </a:lnTo>
                <a:lnTo>
                  <a:pt x="60540" y="89128"/>
                </a:lnTo>
                <a:close/>
              </a:path>
              <a:path w="111125" h="133985">
                <a:moveTo>
                  <a:pt x="60566" y="30035"/>
                </a:moveTo>
                <a:lnTo>
                  <a:pt x="60540" y="29908"/>
                </a:lnTo>
                <a:lnTo>
                  <a:pt x="60464" y="30035"/>
                </a:lnTo>
                <a:close/>
              </a:path>
              <a:path w="111125" h="133985">
                <a:moveTo>
                  <a:pt x="60845" y="30035"/>
                </a:moveTo>
                <a:lnTo>
                  <a:pt x="60566" y="30035"/>
                </a:lnTo>
                <a:lnTo>
                  <a:pt x="60591" y="30162"/>
                </a:lnTo>
                <a:lnTo>
                  <a:pt x="60845" y="30035"/>
                </a:lnTo>
                <a:close/>
              </a:path>
              <a:path w="111125" h="133985">
                <a:moveTo>
                  <a:pt x="61099" y="31940"/>
                </a:moveTo>
                <a:close/>
              </a:path>
              <a:path w="111125" h="133985">
                <a:moveTo>
                  <a:pt x="61125" y="32448"/>
                </a:moveTo>
                <a:lnTo>
                  <a:pt x="60883" y="32194"/>
                </a:lnTo>
                <a:lnTo>
                  <a:pt x="60553" y="31864"/>
                </a:lnTo>
                <a:lnTo>
                  <a:pt x="59664" y="32321"/>
                </a:lnTo>
                <a:lnTo>
                  <a:pt x="60223" y="32575"/>
                </a:lnTo>
                <a:lnTo>
                  <a:pt x="60515" y="32321"/>
                </a:lnTo>
                <a:lnTo>
                  <a:pt x="60540" y="32194"/>
                </a:lnTo>
                <a:lnTo>
                  <a:pt x="61125" y="32448"/>
                </a:lnTo>
                <a:close/>
              </a:path>
              <a:path w="111125" h="133985">
                <a:moveTo>
                  <a:pt x="61264" y="31927"/>
                </a:moveTo>
                <a:lnTo>
                  <a:pt x="61201" y="31788"/>
                </a:lnTo>
                <a:lnTo>
                  <a:pt x="61175" y="31915"/>
                </a:lnTo>
                <a:close/>
              </a:path>
              <a:path w="111125" h="133985">
                <a:moveTo>
                  <a:pt x="61302" y="35026"/>
                </a:moveTo>
                <a:lnTo>
                  <a:pt x="61163" y="35064"/>
                </a:lnTo>
                <a:lnTo>
                  <a:pt x="61302" y="35026"/>
                </a:lnTo>
                <a:close/>
              </a:path>
              <a:path w="111125" h="133985">
                <a:moveTo>
                  <a:pt x="61404" y="31940"/>
                </a:moveTo>
                <a:close/>
              </a:path>
              <a:path w="111125" h="133985">
                <a:moveTo>
                  <a:pt x="61417" y="31559"/>
                </a:moveTo>
                <a:lnTo>
                  <a:pt x="61290" y="31559"/>
                </a:lnTo>
                <a:lnTo>
                  <a:pt x="61417" y="31559"/>
                </a:lnTo>
                <a:close/>
              </a:path>
              <a:path w="111125" h="133985">
                <a:moveTo>
                  <a:pt x="61544" y="45275"/>
                </a:moveTo>
                <a:lnTo>
                  <a:pt x="61417" y="45148"/>
                </a:lnTo>
                <a:lnTo>
                  <a:pt x="61506" y="45275"/>
                </a:lnTo>
                <a:close/>
              </a:path>
              <a:path w="111125" h="133985">
                <a:moveTo>
                  <a:pt x="61772" y="46672"/>
                </a:moveTo>
                <a:lnTo>
                  <a:pt x="61226" y="46545"/>
                </a:lnTo>
                <a:lnTo>
                  <a:pt x="61214" y="46799"/>
                </a:lnTo>
                <a:lnTo>
                  <a:pt x="61760" y="46888"/>
                </a:lnTo>
                <a:lnTo>
                  <a:pt x="61518" y="46672"/>
                </a:lnTo>
                <a:lnTo>
                  <a:pt x="61772" y="46672"/>
                </a:lnTo>
                <a:close/>
              </a:path>
              <a:path w="111125" h="133985">
                <a:moveTo>
                  <a:pt x="61976" y="46913"/>
                </a:moveTo>
                <a:lnTo>
                  <a:pt x="61760" y="46888"/>
                </a:lnTo>
                <a:lnTo>
                  <a:pt x="61963" y="47053"/>
                </a:lnTo>
                <a:lnTo>
                  <a:pt x="61976" y="46913"/>
                </a:lnTo>
                <a:close/>
              </a:path>
              <a:path w="111125" h="133985">
                <a:moveTo>
                  <a:pt x="62344" y="40868"/>
                </a:moveTo>
                <a:close/>
              </a:path>
              <a:path w="111125" h="133985">
                <a:moveTo>
                  <a:pt x="62407" y="40309"/>
                </a:moveTo>
                <a:lnTo>
                  <a:pt x="62280" y="40157"/>
                </a:lnTo>
                <a:lnTo>
                  <a:pt x="61518" y="40106"/>
                </a:lnTo>
                <a:lnTo>
                  <a:pt x="61709" y="40360"/>
                </a:lnTo>
                <a:lnTo>
                  <a:pt x="62407" y="40309"/>
                </a:lnTo>
                <a:close/>
              </a:path>
              <a:path w="111125" h="133985">
                <a:moveTo>
                  <a:pt x="62725" y="42862"/>
                </a:moveTo>
                <a:lnTo>
                  <a:pt x="62433" y="43116"/>
                </a:lnTo>
                <a:lnTo>
                  <a:pt x="62560" y="43116"/>
                </a:lnTo>
                <a:lnTo>
                  <a:pt x="62725" y="42862"/>
                </a:lnTo>
                <a:close/>
              </a:path>
              <a:path w="111125" h="133985">
                <a:moveTo>
                  <a:pt x="62839" y="1320"/>
                </a:moveTo>
                <a:lnTo>
                  <a:pt x="62560" y="1041"/>
                </a:lnTo>
                <a:lnTo>
                  <a:pt x="62712" y="1282"/>
                </a:lnTo>
                <a:lnTo>
                  <a:pt x="62839" y="1320"/>
                </a:lnTo>
                <a:close/>
              </a:path>
              <a:path w="111125" h="133985">
                <a:moveTo>
                  <a:pt x="63360" y="27749"/>
                </a:moveTo>
                <a:close/>
              </a:path>
              <a:path w="111125" h="133985">
                <a:moveTo>
                  <a:pt x="63639" y="27749"/>
                </a:moveTo>
                <a:lnTo>
                  <a:pt x="63525" y="27368"/>
                </a:lnTo>
                <a:lnTo>
                  <a:pt x="63157" y="27622"/>
                </a:lnTo>
                <a:lnTo>
                  <a:pt x="63360" y="27749"/>
                </a:lnTo>
                <a:lnTo>
                  <a:pt x="63639" y="27749"/>
                </a:lnTo>
                <a:close/>
              </a:path>
              <a:path w="111125" h="133985">
                <a:moveTo>
                  <a:pt x="63906" y="27914"/>
                </a:moveTo>
                <a:lnTo>
                  <a:pt x="63639" y="27762"/>
                </a:lnTo>
                <a:lnTo>
                  <a:pt x="63906" y="27914"/>
                </a:lnTo>
                <a:close/>
              </a:path>
              <a:path w="111125" h="133985">
                <a:moveTo>
                  <a:pt x="64427" y="94208"/>
                </a:moveTo>
                <a:lnTo>
                  <a:pt x="64020" y="93916"/>
                </a:lnTo>
                <a:lnTo>
                  <a:pt x="64236" y="94208"/>
                </a:lnTo>
                <a:lnTo>
                  <a:pt x="64427" y="94208"/>
                </a:lnTo>
                <a:close/>
              </a:path>
              <a:path w="111125" h="133985">
                <a:moveTo>
                  <a:pt x="65811" y="31559"/>
                </a:moveTo>
                <a:lnTo>
                  <a:pt x="65290" y="31699"/>
                </a:lnTo>
                <a:lnTo>
                  <a:pt x="65582" y="31813"/>
                </a:lnTo>
                <a:lnTo>
                  <a:pt x="65671" y="31940"/>
                </a:lnTo>
                <a:lnTo>
                  <a:pt x="65811" y="31559"/>
                </a:lnTo>
                <a:close/>
              </a:path>
              <a:path w="111125" h="133985">
                <a:moveTo>
                  <a:pt x="66243" y="32702"/>
                </a:moveTo>
                <a:lnTo>
                  <a:pt x="65671" y="31940"/>
                </a:lnTo>
                <a:lnTo>
                  <a:pt x="65582" y="32194"/>
                </a:lnTo>
                <a:lnTo>
                  <a:pt x="65493" y="32994"/>
                </a:lnTo>
                <a:lnTo>
                  <a:pt x="66243" y="32702"/>
                </a:lnTo>
                <a:close/>
              </a:path>
              <a:path w="111125" h="133985">
                <a:moveTo>
                  <a:pt x="66903" y="44767"/>
                </a:moveTo>
                <a:lnTo>
                  <a:pt x="66713" y="44132"/>
                </a:lnTo>
                <a:lnTo>
                  <a:pt x="61582" y="44132"/>
                </a:lnTo>
                <a:lnTo>
                  <a:pt x="60972" y="44132"/>
                </a:lnTo>
                <a:lnTo>
                  <a:pt x="61709" y="44640"/>
                </a:lnTo>
                <a:lnTo>
                  <a:pt x="61823" y="44894"/>
                </a:lnTo>
                <a:lnTo>
                  <a:pt x="61620" y="45275"/>
                </a:lnTo>
                <a:lnTo>
                  <a:pt x="61658" y="45402"/>
                </a:lnTo>
                <a:lnTo>
                  <a:pt x="62014" y="45783"/>
                </a:lnTo>
                <a:lnTo>
                  <a:pt x="62026" y="47434"/>
                </a:lnTo>
                <a:lnTo>
                  <a:pt x="61683" y="47434"/>
                </a:lnTo>
                <a:lnTo>
                  <a:pt x="61302" y="47561"/>
                </a:lnTo>
                <a:lnTo>
                  <a:pt x="60756" y="47307"/>
                </a:lnTo>
                <a:lnTo>
                  <a:pt x="60845" y="47053"/>
                </a:lnTo>
                <a:lnTo>
                  <a:pt x="60794" y="46913"/>
                </a:lnTo>
                <a:lnTo>
                  <a:pt x="60109" y="46799"/>
                </a:lnTo>
                <a:lnTo>
                  <a:pt x="60706" y="47434"/>
                </a:lnTo>
                <a:lnTo>
                  <a:pt x="60464" y="47561"/>
                </a:lnTo>
                <a:lnTo>
                  <a:pt x="60185" y="47307"/>
                </a:lnTo>
                <a:lnTo>
                  <a:pt x="59994" y="47815"/>
                </a:lnTo>
                <a:lnTo>
                  <a:pt x="60515" y="48196"/>
                </a:lnTo>
                <a:lnTo>
                  <a:pt x="60579" y="48450"/>
                </a:lnTo>
                <a:lnTo>
                  <a:pt x="60248" y="48831"/>
                </a:lnTo>
                <a:lnTo>
                  <a:pt x="60490" y="48958"/>
                </a:lnTo>
                <a:lnTo>
                  <a:pt x="60947" y="49847"/>
                </a:lnTo>
                <a:lnTo>
                  <a:pt x="60655" y="49593"/>
                </a:lnTo>
                <a:lnTo>
                  <a:pt x="59918" y="48958"/>
                </a:lnTo>
                <a:lnTo>
                  <a:pt x="60172" y="49593"/>
                </a:lnTo>
                <a:lnTo>
                  <a:pt x="59448" y="49085"/>
                </a:lnTo>
                <a:lnTo>
                  <a:pt x="59436" y="50431"/>
                </a:lnTo>
                <a:lnTo>
                  <a:pt x="59232" y="50736"/>
                </a:lnTo>
                <a:lnTo>
                  <a:pt x="59131" y="50431"/>
                </a:lnTo>
                <a:lnTo>
                  <a:pt x="59029" y="50863"/>
                </a:lnTo>
                <a:lnTo>
                  <a:pt x="58635" y="51244"/>
                </a:lnTo>
                <a:lnTo>
                  <a:pt x="57696" y="49847"/>
                </a:lnTo>
                <a:lnTo>
                  <a:pt x="57315" y="51625"/>
                </a:lnTo>
                <a:lnTo>
                  <a:pt x="56299" y="50736"/>
                </a:lnTo>
                <a:lnTo>
                  <a:pt x="55880" y="51752"/>
                </a:lnTo>
                <a:lnTo>
                  <a:pt x="54698" y="51371"/>
                </a:lnTo>
                <a:lnTo>
                  <a:pt x="54051" y="51752"/>
                </a:lnTo>
                <a:lnTo>
                  <a:pt x="53949" y="52006"/>
                </a:lnTo>
                <a:lnTo>
                  <a:pt x="54698" y="52895"/>
                </a:lnTo>
                <a:lnTo>
                  <a:pt x="53873" y="52235"/>
                </a:lnTo>
                <a:lnTo>
                  <a:pt x="53594" y="52006"/>
                </a:lnTo>
                <a:lnTo>
                  <a:pt x="53352" y="52019"/>
                </a:lnTo>
                <a:lnTo>
                  <a:pt x="53746" y="52311"/>
                </a:lnTo>
                <a:lnTo>
                  <a:pt x="53809" y="52451"/>
                </a:lnTo>
                <a:lnTo>
                  <a:pt x="53124" y="52882"/>
                </a:lnTo>
                <a:lnTo>
                  <a:pt x="53822" y="53251"/>
                </a:lnTo>
                <a:lnTo>
                  <a:pt x="53822" y="52476"/>
                </a:lnTo>
                <a:lnTo>
                  <a:pt x="53987" y="52768"/>
                </a:lnTo>
                <a:lnTo>
                  <a:pt x="54076" y="53276"/>
                </a:lnTo>
                <a:lnTo>
                  <a:pt x="53975" y="53403"/>
                </a:lnTo>
                <a:lnTo>
                  <a:pt x="53822" y="53276"/>
                </a:lnTo>
                <a:lnTo>
                  <a:pt x="52844" y="52895"/>
                </a:lnTo>
                <a:lnTo>
                  <a:pt x="52539" y="52514"/>
                </a:lnTo>
                <a:lnTo>
                  <a:pt x="52946" y="52514"/>
                </a:lnTo>
                <a:lnTo>
                  <a:pt x="52819" y="52260"/>
                </a:lnTo>
                <a:lnTo>
                  <a:pt x="52285" y="52260"/>
                </a:lnTo>
                <a:lnTo>
                  <a:pt x="52412" y="51752"/>
                </a:lnTo>
                <a:lnTo>
                  <a:pt x="51968" y="51498"/>
                </a:lnTo>
                <a:lnTo>
                  <a:pt x="52031" y="51625"/>
                </a:lnTo>
                <a:lnTo>
                  <a:pt x="52120" y="52133"/>
                </a:lnTo>
                <a:lnTo>
                  <a:pt x="52031" y="52260"/>
                </a:lnTo>
                <a:lnTo>
                  <a:pt x="51689" y="52133"/>
                </a:lnTo>
                <a:lnTo>
                  <a:pt x="52146" y="52514"/>
                </a:lnTo>
                <a:lnTo>
                  <a:pt x="52273" y="52705"/>
                </a:lnTo>
                <a:lnTo>
                  <a:pt x="51841" y="53530"/>
                </a:lnTo>
                <a:lnTo>
                  <a:pt x="51320" y="51752"/>
                </a:lnTo>
                <a:lnTo>
                  <a:pt x="50863" y="52641"/>
                </a:lnTo>
                <a:lnTo>
                  <a:pt x="50952" y="52260"/>
                </a:lnTo>
                <a:lnTo>
                  <a:pt x="50673" y="52641"/>
                </a:lnTo>
                <a:lnTo>
                  <a:pt x="49631" y="52641"/>
                </a:lnTo>
                <a:lnTo>
                  <a:pt x="49555" y="53784"/>
                </a:lnTo>
                <a:lnTo>
                  <a:pt x="49441" y="53657"/>
                </a:lnTo>
                <a:lnTo>
                  <a:pt x="49263" y="53276"/>
                </a:lnTo>
                <a:lnTo>
                  <a:pt x="49403" y="53149"/>
                </a:lnTo>
                <a:lnTo>
                  <a:pt x="48475" y="53276"/>
                </a:lnTo>
                <a:lnTo>
                  <a:pt x="47663" y="54800"/>
                </a:lnTo>
                <a:lnTo>
                  <a:pt x="47447" y="54673"/>
                </a:lnTo>
                <a:lnTo>
                  <a:pt x="46799" y="54292"/>
                </a:lnTo>
                <a:lnTo>
                  <a:pt x="46799" y="54038"/>
                </a:lnTo>
                <a:lnTo>
                  <a:pt x="46647" y="54165"/>
                </a:lnTo>
                <a:lnTo>
                  <a:pt x="46634" y="54673"/>
                </a:lnTo>
                <a:lnTo>
                  <a:pt x="46355" y="54419"/>
                </a:lnTo>
                <a:lnTo>
                  <a:pt x="46355" y="54038"/>
                </a:lnTo>
                <a:lnTo>
                  <a:pt x="45923" y="54673"/>
                </a:lnTo>
                <a:lnTo>
                  <a:pt x="45656" y="54546"/>
                </a:lnTo>
                <a:lnTo>
                  <a:pt x="45770" y="54165"/>
                </a:lnTo>
                <a:lnTo>
                  <a:pt x="44805" y="53911"/>
                </a:lnTo>
                <a:lnTo>
                  <a:pt x="44564" y="55308"/>
                </a:lnTo>
                <a:lnTo>
                  <a:pt x="43827" y="55689"/>
                </a:lnTo>
                <a:lnTo>
                  <a:pt x="43662" y="54673"/>
                </a:lnTo>
                <a:lnTo>
                  <a:pt x="42519" y="54419"/>
                </a:lnTo>
                <a:lnTo>
                  <a:pt x="42506" y="54292"/>
                </a:lnTo>
                <a:lnTo>
                  <a:pt x="41440" y="54292"/>
                </a:lnTo>
                <a:lnTo>
                  <a:pt x="40817" y="55308"/>
                </a:lnTo>
                <a:lnTo>
                  <a:pt x="39852" y="55816"/>
                </a:lnTo>
                <a:lnTo>
                  <a:pt x="39649" y="55562"/>
                </a:lnTo>
                <a:lnTo>
                  <a:pt x="39116" y="54927"/>
                </a:lnTo>
                <a:lnTo>
                  <a:pt x="37680" y="55562"/>
                </a:lnTo>
                <a:lnTo>
                  <a:pt x="36626" y="55054"/>
                </a:lnTo>
                <a:lnTo>
                  <a:pt x="36804" y="55181"/>
                </a:lnTo>
                <a:lnTo>
                  <a:pt x="36677" y="55816"/>
                </a:lnTo>
                <a:lnTo>
                  <a:pt x="36499" y="55943"/>
                </a:lnTo>
                <a:lnTo>
                  <a:pt x="36258" y="55689"/>
                </a:lnTo>
                <a:lnTo>
                  <a:pt x="35902" y="56578"/>
                </a:lnTo>
                <a:lnTo>
                  <a:pt x="35890" y="56324"/>
                </a:lnTo>
                <a:lnTo>
                  <a:pt x="35953" y="55689"/>
                </a:lnTo>
                <a:lnTo>
                  <a:pt x="35699" y="54800"/>
                </a:lnTo>
                <a:lnTo>
                  <a:pt x="35242" y="55181"/>
                </a:lnTo>
                <a:lnTo>
                  <a:pt x="34861" y="55181"/>
                </a:lnTo>
                <a:lnTo>
                  <a:pt x="34874" y="56324"/>
                </a:lnTo>
                <a:lnTo>
                  <a:pt x="34226" y="55359"/>
                </a:lnTo>
                <a:lnTo>
                  <a:pt x="34353" y="55384"/>
                </a:lnTo>
                <a:lnTo>
                  <a:pt x="34531" y="55143"/>
                </a:lnTo>
                <a:lnTo>
                  <a:pt x="34213" y="55333"/>
                </a:lnTo>
                <a:lnTo>
                  <a:pt x="33782" y="54673"/>
                </a:lnTo>
                <a:lnTo>
                  <a:pt x="32461" y="56832"/>
                </a:lnTo>
                <a:lnTo>
                  <a:pt x="32207" y="56832"/>
                </a:lnTo>
                <a:lnTo>
                  <a:pt x="32308" y="57086"/>
                </a:lnTo>
                <a:lnTo>
                  <a:pt x="31991" y="56311"/>
                </a:lnTo>
                <a:lnTo>
                  <a:pt x="31457" y="56451"/>
                </a:lnTo>
                <a:lnTo>
                  <a:pt x="31534" y="56705"/>
                </a:lnTo>
                <a:lnTo>
                  <a:pt x="31673" y="56832"/>
                </a:lnTo>
                <a:lnTo>
                  <a:pt x="31546" y="56832"/>
                </a:lnTo>
                <a:lnTo>
                  <a:pt x="31508" y="56692"/>
                </a:lnTo>
                <a:lnTo>
                  <a:pt x="31457" y="56451"/>
                </a:lnTo>
                <a:lnTo>
                  <a:pt x="31915" y="56324"/>
                </a:lnTo>
                <a:lnTo>
                  <a:pt x="31788" y="55816"/>
                </a:lnTo>
                <a:lnTo>
                  <a:pt x="31991" y="56311"/>
                </a:lnTo>
                <a:lnTo>
                  <a:pt x="32372" y="56197"/>
                </a:lnTo>
                <a:lnTo>
                  <a:pt x="32283" y="55562"/>
                </a:lnTo>
                <a:lnTo>
                  <a:pt x="32258" y="55435"/>
                </a:lnTo>
                <a:lnTo>
                  <a:pt x="32981" y="54673"/>
                </a:lnTo>
                <a:lnTo>
                  <a:pt x="32054" y="53911"/>
                </a:lnTo>
                <a:lnTo>
                  <a:pt x="32461" y="53911"/>
                </a:lnTo>
                <a:lnTo>
                  <a:pt x="32512" y="54038"/>
                </a:lnTo>
                <a:lnTo>
                  <a:pt x="32499" y="53911"/>
                </a:lnTo>
                <a:lnTo>
                  <a:pt x="32613" y="53403"/>
                </a:lnTo>
                <a:lnTo>
                  <a:pt x="32905" y="52768"/>
                </a:lnTo>
                <a:lnTo>
                  <a:pt x="32969" y="52641"/>
                </a:lnTo>
                <a:lnTo>
                  <a:pt x="32461" y="52705"/>
                </a:lnTo>
                <a:lnTo>
                  <a:pt x="32258" y="52514"/>
                </a:lnTo>
                <a:lnTo>
                  <a:pt x="31699" y="52006"/>
                </a:lnTo>
                <a:lnTo>
                  <a:pt x="31292" y="51498"/>
                </a:lnTo>
                <a:lnTo>
                  <a:pt x="31902" y="51625"/>
                </a:lnTo>
                <a:lnTo>
                  <a:pt x="31623" y="51498"/>
                </a:lnTo>
                <a:lnTo>
                  <a:pt x="31165" y="51295"/>
                </a:lnTo>
                <a:lnTo>
                  <a:pt x="31165" y="55943"/>
                </a:lnTo>
                <a:lnTo>
                  <a:pt x="30962" y="56197"/>
                </a:lnTo>
                <a:lnTo>
                  <a:pt x="31165" y="55943"/>
                </a:lnTo>
                <a:lnTo>
                  <a:pt x="31165" y="51295"/>
                </a:lnTo>
                <a:lnTo>
                  <a:pt x="30937" y="51244"/>
                </a:lnTo>
                <a:lnTo>
                  <a:pt x="30937" y="56184"/>
                </a:lnTo>
                <a:lnTo>
                  <a:pt x="30099" y="55435"/>
                </a:lnTo>
                <a:lnTo>
                  <a:pt x="30937" y="56184"/>
                </a:lnTo>
                <a:lnTo>
                  <a:pt x="30937" y="51244"/>
                </a:lnTo>
                <a:lnTo>
                  <a:pt x="30657" y="50863"/>
                </a:lnTo>
                <a:lnTo>
                  <a:pt x="30645" y="50609"/>
                </a:lnTo>
                <a:lnTo>
                  <a:pt x="31013" y="50609"/>
                </a:lnTo>
                <a:lnTo>
                  <a:pt x="31115" y="50482"/>
                </a:lnTo>
                <a:lnTo>
                  <a:pt x="31203" y="50355"/>
                </a:lnTo>
                <a:lnTo>
                  <a:pt x="30314" y="50482"/>
                </a:lnTo>
                <a:lnTo>
                  <a:pt x="30581" y="49974"/>
                </a:lnTo>
                <a:lnTo>
                  <a:pt x="30988" y="50228"/>
                </a:lnTo>
                <a:lnTo>
                  <a:pt x="30988" y="49847"/>
                </a:lnTo>
                <a:lnTo>
                  <a:pt x="30988" y="49720"/>
                </a:lnTo>
                <a:lnTo>
                  <a:pt x="30784" y="49847"/>
                </a:lnTo>
                <a:lnTo>
                  <a:pt x="30302" y="49466"/>
                </a:lnTo>
                <a:lnTo>
                  <a:pt x="30022" y="49212"/>
                </a:lnTo>
                <a:lnTo>
                  <a:pt x="30365" y="48704"/>
                </a:lnTo>
                <a:lnTo>
                  <a:pt x="30556" y="48704"/>
                </a:lnTo>
                <a:lnTo>
                  <a:pt x="30086" y="48450"/>
                </a:lnTo>
                <a:lnTo>
                  <a:pt x="30213" y="48196"/>
                </a:lnTo>
                <a:lnTo>
                  <a:pt x="30416" y="48196"/>
                </a:lnTo>
                <a:lnTo>
                  <a:pt x="30632" y="48323"/>
                </a:lnTo>
                <a:lnTo>
                  <a:pt x="30695" y="48196"/>
                </a:lnTo>
                <a:lnTo>
                  <a:pt x="30937" y="47739"/>
                </a:lnTo>
                <a:lnTo>
                  <a:pt x="31280" y="47815"/>
                </a:lnTo>
                <a:lnTo>
                  <a:pt x="31318" y="47307"/>
                </a:lnTo>
                <a:lnTo>
                  <a:pt x="32131" y="47815"/>
                </a:lnTo>
                <a:lnTo>
                  <a:pt x="31483" y="47307"/>
                </a:lnTo>
                <a:lnTo>
                  <a:pt x="30848" y="46799"/>
                </a:lnTo>
                <a:lnTo>
                  <a:pt x="30822" y="46418"/>
                </a:lnTo>
                <a:lnTo>
                  <a:pt x="30886" y="46291"/>
                </a:lnTo>
                <a:lnTo>
                  <a:pt x="31140" y="46291"/>
                </a:lnTo>
                <a:lnTo>
                  <a:pt x="31076" y="45910"/>
                </a:lnTo>
                <a:lnTo>
                  <a:pt x="31140" y="45656"/>
                </a:lnTo>
                <a:lnTo>
                  <a:pt x="31013" y="45402"/>
                </a:lnTo>
                <a:lnTo>
                  <a:pt x="31254" y="45402"/>
                </a:lnTo>
                <a:lnTo>
                  <a:pt x="31369" y="45656"/>
                </a:lnTo>
                <a:lnTo>
                  <a:pt x="31584" y="45656"/>
                </a:lnTo>
                <a:lnTo>
                  <a:pt x="31407" y="45402"/>
                </a:lnTo>
                <a:lnTo>
                  <a:pt x="31318" y="45021"/>
                </a:lnTo>
                <a:lnTo>
                  <a:pt x="30759" y="44907"/>
                </a:lnTo>
                <a:lnTo>
                  <a:pt x="30759" y="47599"/>
                </a:lnTo>
                <a:lnTo>
                  <a:pt x="29794" y="47180"/>
                </a:lnTo>
                <a:lnTo>
                  <a:pt x="30340" y="46799"/>
                </a:lnTo>
                <a:lnTo>
                  <a:pt x="30695" y="46799"/>
                </a:lnTo>
                <a:lnTo>
                  <a:pt x="30759" y="47599"/>
                </a:lnTo>
                <a:lnTo>
                  <a:pt x="30759" y="44907"/>
                </a:lnTo>
                <a:lnTo>
                  <a:pt x="30772" y="44640"/>
                </a:lnTo>
                <a:lnTo>
                  <a:pt x="30302" y="44894"/>
                </a:lnTo>
                <a:lnTo>
                  <a:pt x="30251" y="45021"/>
                </a:lnTo>
                <a:lnTo>
                  <a:pt x="30454" y="45097"/>
                </a:lnTo>
                <a:lnTo>
                  <a:pt x="30556" y="45656"/>
                </a:lnTo>
                <a:lnTo>
                  <a:pt x="30226" y="45529"/>
                </a:lnTo>
                <a:lnTo>
                  <a:pt x="29946" y="45275"/>
                </a:lnTo>
                <a:lnTo>
                  <a:pt x="30251" y="45021"/>
                </a:lnTo>
                <a:lnTo>
                  <a:pt x="29235" y="44640"/>
                </a:lnTo>
                <a:lnTo>
                  <a:pt x="30048" y="44386"/>
                </a:lnTo>
                <a:lnTo>
                  <a:pt x="30416" y="44005"/>
                </a:lnTo>
                <a:lnTo>
                  <a:pt x="30924" y="44005"/>
                </a:lnTo>
                <a:lnTo>
                  <a:pt x="30581" y="43370"/>
                </a:lnTo>
                <a:lnTo>
                  <a:pt x="30505" y="42354"/>
                </a:lnTo>
                <a:lnTo>
                  <a:pt x="30276" y="42227"/>
                </a:lnTo>
                <a:lnTo>
                  <a:pt x="29324" y="41719"/>
                </a:lnTo>
                <a:lnTo>
                  <a:pt x="29171" y="41465"/>
                </a:lnTo>
                <a:lnTo>
                  <a:pt x="29616" y="41592"/>
                </a:lnTo>
                <a:lnTo>
                  <a:pt x="29768" y="41490"/>
                </a:lnTo>
                <a:lnTo>
                  <a:pt x="29806" y="40957"/>
                </a:lnTo>
                <a:lnTo>
                  <a:pt x="29794" y="40830"/>
                </a:lnTo>
                <a:lnTo>
                  <a:pt x="29692" y="40665"/>
                </a:lnTo>
                <a:lnTo>
                  <a:pt x="29032" y="40449"/>
                </a:lnTo>
                <a:lnTo>
                  <a:pt x="29324" y="40068"/>
                </a:lnTo>
                <a:lnTo>
                  <a:pt x="29692" y="40665"/>
                </a:lnTo>
                <a:lnTo>
                  <a:pt x="29578" y="40195"/>
                </a:lnTo>
                <a:lnTo>
                  <a:pt x="29832" y="40322"/>
                </a:lnTo>
                <a:lnTo>
                  <a:pt x="29984" y="40195"/>
                </a:lnTo>
                <a:lnTo>
                  <a:pt x="30137" y="40068"/>
                </a:lnTo>
                <a:lnTo>
                  <a:pt x="30734" y="39560"/>
                </a:lnTo>
                <a:lnTo>
                  <a:pt x="30886" y="39433"/>
                </a:lnTo>
                <a:lnTo>
                  <a:pt x="30416" y="39179"/>
                </a:lnTo>
                <a:lnTo>
                  <a:pt x="27673" y="37706"/>
                </a:lnTo>
                <a:lnTo>
                  <a:pt x="27673" y="46545"/>
                </a:lnTo>
                <a:lnTo>
                  <a:pt x="27520" y="46545"/>
                </a:lnTo>
                <a:lnTo>
                  <a:pt x="27419" y="46672"/>
                </a:lnTo>
                <a:lnTo>
                  <a:pt x="27266" y="46799"/>
                </a:lnTo>
                <a:lnTo>
                  <a:pt x="27241" y="46418"/>
                </a:lnTo>
                <a:lnTo>
                  <a:pt x="27444" y="46418"/>
                </a:lnTo>
                <a:lnTo>
                  <a:pt x="27673" y="46545"/>
                </a:lnTo>
                <a:lnTo>
                  <a:pt x="27673" y="37706"/>
                </a:lnTo>
                <a:lnTo>
                  <a:pt x="28803" y="36766"/>
                </a:lnTo>
                <a:lnTo>
                  <a:pt x="29210" y="35369"/>
                </a:lnTo>
                <a:lnTo>
                  <a:pt x="28956" y="34988"/>
                </a:lnTo>
                <a:lnTo>
                  <a:pt x="28194" y="33845"/>
                </a:lnTo>
                <a:lnTo>
                  <a:pt x="27851" y="33337"/>
                </a:lnTo>
                <a:lnTo>
                  <a:pt x="27876" y="32829"/>
                </a:lnTo>
                <a:lnTo>
                  <a:pt x="28155" y="32448"/>
                </a:lnTo>
                <a:lnTo>
                  <a:pt x="28524" y="31940"/>
                </a:lnTo>
                <a:lnTo>
                  <a:pt x="28613" y="31686"/>
                </a:lnTo>
                <a:lnTo>
                  <a:pt x="28625" y="31546"/>
                </a:lnTo>
                <a:lnTo>
                  <a:pt x="28206" y="31305"/>
                </a:lnTo>
                <a:lnTo>
                  <a:pt x="27825" y="30797"/>
                </a:lnTo>
                <a:lnTo>
                  <a:pt x="28397" y="31051"/>
                </a:lnTo>
                <a:lnTo>
                  <a:pt x="28079" y="30670"/>
                </a:lnTo>
                <a:lnTo>
                  <a:pt x="27660" y="30162"/>
                </a:lnTo>
                <a:lnTo>
                  <a:pt x="27089" y="29146"/>
                </a:lnTo>
                <a:lnTo>
                  <a:pt x="28930" y="29781"/>
                </a:lnTo>
                <a:lnTo>
                  <a:pt x="27889" y="28384"/>
                </a:lnTo>
                <a:lnTo>
                  <a:pt x="27520" y="28257"/>
                </a:lnTo>
                <a:lnTo>
                  <a:pt x="27444" y="27749"/>
                </a:lnTo>
                <a:lnTo>
                  <a:pt x="27393" y="27622"/>
                </a:lnTo>
                <a:lnTo>
                  <a:pt x="27165" y="27114"/>
                </a:lnTo>
                <a:lnTo>
                  <a:pt x="27609" y="27495"/>
                </a:lnTo>
                <a:lnTo>
                  <a:pt x="27546" y="27368"/>
                </a:lnTo>
                <a:lnTo>
                  <a:pt x="27203" y="27114"/>
                </a:lnTo>
                <a:lnTo>
                  <a:pt x="27381" y="27114"/>
                </a:lnTo>
                <a:lnTo>
                  <a:pt x="27686" y="27241"/>
                </a:lnTo>
                <a:lnTo>
                  <a:pt x="27609" y="27114"/>
                </a:lnTo>
                <a:lnTo>
                  <a:pt x="27152" y="26352"/>
                </a:lnTo>
                <a:lnTo>
                  <a:pt x="27216" y="25717"/>
                </a:lnTo>
                <a:lnTo>
                  <a:pt x="28244" y="26987"/>
                </a:lnTo>
                <a:lnTo>
                  <a:pt x="28130" y="26098"/>
                </a:lnTo>
                <a:lnTo>
                  <a:pt x="28028" y="25844"/>
                </a:lnTo>
                <a:lnTo>
                  <a:pt x="27940" y="25717"/>
                </a:lnTo>
                <a:lnTo>
                  <a:pt x="27851" y="25590"/>
                </a:lnTo>
                <a:lnTo>
                  <a:pt x="27406" y="24955"/>
                </a:lnTo>
                <a:lnTo>
                  <a:pt x="27228" y="24701"/>
                </a:lnTo>
                <a:lnTo>
                  <a:pt x="27051" y="24701"/>
                </a:lnTo>
                <a:lnTo>
                  <a:pt x="27051" y="24828"/>
                </a:lnTo>
                <a:lnTo>
                  <a:pt x="26911" y="24955"/>
                </a:lnTo>
                <a:lnTo>
                  <a:pt x="26670" y="24752"/>
                </a:lnTo>
                <a:lnTo>
                  <a:pt x="26555" y="24574"/>
                </a:lnTo>
                <a:lnTo>
                  <a:pt x="26441" y="24320"/>
                </a:lnTo>
                <a:lnTo>
                  <a:pt x="25590" y="23685"/>
                </a:lnTo>
                <a:lnTo>
                  <a:pt x="24726" y="22923"/>
                </a:lnTo>
                <a:lnTo>
                  <a:pt x="24218" y="23177"/>
                </a:lnTo>
                <a:lnTo>
                  <a:pt x="24765" y="24066"/>
                </a:lnTo>
                <a:lnTo>
                  <a:pt x="24371" y="24066"/>
                </a:lnTo>
                <a:lnTo>
                  <a:pt x="24536" y="24320"/>
                </a:lnTo>
                <a:lnTo>
                  <a:pt x="24320" y="24193"/>
                </a:lnTo>
                <a:lnTo>
                  <a:pt x="24104" y="24193"/>
                </a:lnTo>
                <a:lnTo>
                  <a:pt x="24853" y="25082"/>
                </a:lnTo>
                <a:lnTo>
                  <a:pt x="24968" y="25209"/>
                </a:lnTo>
                <a:lnTo>
                  <a:pt x="25006" y="25336"/>
                </a:lnTo>
                <a:lnTo>
                  <a:pt x="25146" y="25590"/>
                </a:lnTo>
                <a:lnTo>
                  <a:pt x="24777" y="25590"/>
                </a:lnTo>
                <a:lnTo>
                  <a:pt x="24447" y="25336"/>
                </a:lnTo>
                <a:lnTo>
                  <a:pt x="24803" y="25844"/>
                </a:lnTo>
                <a:lnTo>
                  <a:pt x="24625" y="25844"/>
                </a:lnTo>
                <a:lnTo>
                  <a:pt x="24498" y="26225"/>
                </a:lnTo>
                <a:lnTo>
                  <a:pt x="24993" y="26606"/>
                </a:lnTo>
                <a:lnTo>
                  <a:pt x="24511" y="26606"/>
                </a:lnTo>
                <a:lnTo>
                  <a:pt x="25196" y="27622"/>
                </a:lnTo>
                <a:lnTo>
                  <a:pt x="24345" y="27114"/>
                </a:lnTo>
                <a:lnTo>
                  <a:pt x="25057" y="28003"/>
                </a:lnTo>
                <a:lnTo>
                  <a:pt x="25107" y="28257"/>
                </a:lnTo>
                <a:lnTo>
                  <a:pt x="24053" y="27241"/>
                </a:lnTo>
                <a:lnTo>
                  <a:pt x="25146" y="29146"/>
                </a:lnTo>
                <a:lnTo>
                  <a:pt x="24028" y="28384"/>
                </a:lnTo>
                <a:lnTo>
                  <a:pt x="24841" y="29146"/>
                </a:lnTo>
                <a:lnTo>
                  <a:pt x="24892" y="29400"/>
                </a:lnTo>
                <a:lnTo>
                  <a:pt x="24726" y="29654"/>
                </a:lnTo>
                <a:lnTo>
                  <a:pt x="24638" y="30035"/>
                </a:lnTo>
                <a:lnTo>
                  <a:pt x="25107" y="30670"/>
                </a:lnTo>
                <a:lnTo>
                  <a:pt x="24917" y="30543"/>
                </a:lnTo>
                <a:lnTo>
                  <a:pt x="24866" y="30797"/>
                </a:lnTo>
                <a:lnTo>
                  <a:pt x="24599" y="30797"/>
                </a:lnTo>
                <a:lnTo>
                  <a:pt x="24434" y="30924"/>
                </a:lnTo>
                <a:lnTo>
                  <a:pt x="25222" y="31305"/>
                </a:lnTo>
                <a:lnTo>
                  <a:pt x="25438" y="31940"/>
                </a:lnTo>
                <a:lnTo>
                  <a:pt x="25958" y="32321"/>
                </a:lnTo>
                <a:lnTo>
                  <a:pt x="25222" y="32448"/>
                </a:lnTo>
                <a:lnTo>
                  <a:pt x="25006" y="31686"/>
                </a:lnTo>
                <a:lnTo>
                  <a:pt x="24295" y="31559"/>
                </a:lnTo>
                <a:lnTo>
                  <a:pt x="24930" y="31813"/>
                </a:lnTo>
                <a:lnTo>
                  <a:pt x="24993" y="32575"/>
                </a:lnTo>
                <a:lnTo>
                  <a:pt x="25514" y="32575"/>
                </a:lnTo>
                <a:lnTo>
                  <a:pt x="25069" y="32702"/>
                </a:lnTo>
                <a:lnTo>
                  <a:pt x="25298" y="32829"/>
                </a:lnTo>
                <a:lnTo>
                  <a:pt x="24663" y="32702"/>
                </a:lnTo>
                <a:lnTo>
                  <a:pt x="25666" y="33083"/>
                </a:lnTo>
                <a:lnTo>
                  <a:pt x="24853" y="33083"/>
                </a:lnTo>
                <a:lnTo>
                  <a:pt x="25488" y="33591"/>
                </a:lnTo>
                <a:lnTo>
                  <a:pt x="25044" y="33845"/>
                </a:lnTo>
                <a:lnTo>
                  <a:pt x="24561" y="33337"/>
                </a:lnTo>
                <a:lnTo>
                  <a:pt x="24917" y="33845"/>
                </a:lnTo>
                <a:lnTo>
                  <a:pt x="24638" y="33972"/>
                </a:lnTo>
                <a:lnTo>
                  <a:pt x="25006" y="33972"/>
                </a:lnTo>
                <a:lnTo>
                  <a:pt x="25438" y="34226"/>
                </a:lnTo>
                <a:lnTo>
                  <a:pt x="25717" y="34988"/>
                </a:lnTo>
                <a:lnTo>
                  <a:pt x="24917" y="34353"/>
                </a:lnTo>
                <a:lnTo>
                  <a:pt x="24549" y="34353"/>
                </a:lnTo>
                <a:lnTo>
                  <a:pt x="24777" y="34861"/>
                </a:lnTo>
                <a:lnTo>
                  <a:pt x="25501" y="35369"/>
                </a:lnTo>
                <a:lnTo>
                  <a:pt x="25501" y="35623"/>
                </a:lnTo>
                <a:lnTo>
                  <a:pt x="25323" y="35623"/>
                </a:lnTo>
                <a:lnTo>
                  <a:pt x="25158" y="35496"/>
                </a:lnTo>
                <a:lnTo>
                  <a:pt x="25285" y="35623"/>
                </a:lnTo>
                <a:lnTo>
                  <a:pt x="25679" y="36004"/>
                </a:lnTo>
                <a:lnTo>
                  <a:pt x="25704" y="36258"/>
                </a:lnTo>
                <a:lnTo>
                  <a:pt x="25298" y="36766"/>
                </a:lnTo>
                <a:lnTo>
                  <a:pt x="26111" y="37528"/>
                </a:lnTo>
                <a:lnTo>
                  <a:pt x="26314" y="37528"/>
                </a:lnTo>
                <a:lnTo>
                  <a:pt x="26974" y="37782"/>
                </a:lnTo>
                <a:lnTo>
                  <a:pt x="27063" y="38074"/>
                </a:lnTo>
                <a:lnTo>
                  <a:pt x="27508" y="38290"/>
                </a:lnTo>
                <a:lnTo>
                  <a:pt x="27012" y="38290"/>
                </a:lnTo>
                <a:lnTo>
                  <a:pt x="27012" y="38163"/>
                </a:lnTo>
                <a:lnTo>
                  <a:pt x="26644" y="37909"/>
                </a:lnTo>
                <a:lnTo>
                  <a:pt x="26898" y="38163"/>
                </a:lnTo>
                <a:lnTo>
                  <a:pt x="26352" y="38163"/>
                </a:lnTo>
                <a:lnTo>
                  <a:pt x="26479" y="38315"/>
                </a:lnTo>
                <a:lnTo>
                  <a:pt x="26898" y="38798"/>
                </a:lnTo>
                <a:lnTo>
                  <a:pt x="26924" y="39052"/>
                </a:lnTo>
                <a:lnTo>
                  <a:pt x="26835" y="39179"/>
                </a:lnTo>
                <a:lnTo>
                  <a:pt x="26123" y="39052"/>
                </a:lnTo>
                <a:lnTo>
                  <a:pt x="26390" y="38544"/>
                </a:lnTo>
                <a:lnTo>
                  <a:pt x="26479" y="38315"/>
                </a:lnTo>
                <a:lnTo>
                  <a:pt x="25933" y="38544"/>
                </a:lnTo>
                <a:lnTo>
                  <a:pt x="26149" y="38163"/>
                </a:lnTo>
                <a:lnTo>
                  <a:pt x="25069" y="38163"/>
                </a:lnTo>
                <a:lnTo>
                  <a:pt x="26149" y="37807"/>
                </a:lnTo>
                <a:lnTo>
                  <a:pt x="26301" y="38074"/>
                </a:lnTo>
                <a:lnTo>
                  <a:pt x="26606" y="37782"/>
                </a:lnTo>
                <a:lnTo>
                  <a:pt x="26073" y="37655"/>
                </a:lnTo>
                <a:lnTo>
                  <a:pt x="26136" y="37782"/>
                </a:lnTo>
                <a:lnTo>
                  <a:pt x="25031" y="37782"/>
                </a:lnTo>
                <a:lnTo>
                  <a:pt x="24968" y="38163"/>
                </a:lnTo>
                <a:lnTo>
                  <a:pt x="24892" y="38544"/>
                </a:lnTo>
                <a:lnTo>
                  <a:pt x="25463" y="38798"/>
                </a:lnTo>
                <a:lnTo>
                  <a:pt x="25323" y="39433"/>
                </a:lnTo>
                <a:lnTo>
                  <a:pt x="25742" y="39687"/>
                </a:lnTo>
                <a:lnTo>
                  <a:pt x="25908" y="39560"/>
                </a:lnTo>
                <a:lnTo>
                  <a:pt x="26327" y="39814"/>
                </a:lnTo>
                <a:lnTo>
                  <a:pt x="27152" y="40957"/>
                </a:lnTo>
                <a:lnTo>
                  <a:pt x="24587" y="40195"/>
                </a:lnTo>
                <a:lnTo>
                  <a:pt x="25628" y="41211"/>
                </a:lnTo>
                <a:lnTo>
                  <a:pt x="26187" y="41490"/>
                </a:lnTo>
                <a:lnTo>
                  <a:pt x="27051" y="41719"/>
                </a:lnTo>
                <a:lnTo>
                  <a:pt x="26619" y="42227"/>
                </a:lnTo>
                <a:lnTo>
                  <a:pt x="25781" y="41846"/>
                </a:lnTo>
                <a:lnTo>
                  <a:pt x="25768" y="42481"/>
                </a:lnTo>
                <a:lnTo>
                  <a:pt x="26200" y="42481"/>
                </a:lnTo>
                <a:lnTo>
                  <a:pt x="27000" y="42481"/>
                </a:lnTo>
                <a:lnTo>
                  <a:pt x="26720" y="42862"/>
                </a:lnTo>
                <a:lnTo>
                  <a:pt x="26644" y="43370"/>
                </a:lnTo>
                <a:lnTo>
                  <a:pt x="25933" y="43243"/>
                </a:lnTo>
                <a:lnTo>
                  <a:pt x="26111" y="44132"/>
                </a:lnTo>
                <a:lnTo>
                  <a:pt x="26720" y="45021"/>
                </a:lnTo>
                <a:lnTo>
                  <a:pt x="26949" y="45783"/>
                </a:lnTo>
                <a:lnTo>
                  <a:pt x="26720" y="45783"/>
                </a:lnTo>
                <a:lnTo>
                  <a:pt x="26466" y="45529"/>
                </a:lnTo>
                <a:lnTo>
                  <a:pt x="26365" y="45656"/>
                </a:lnTo>
                <a:lnTo>
                  <a:pt x="26327" y="45910"/>
                </a:lnTo>
                <a:lnTo>
                  <a:pt x="26568" y="46418"/>
                </a:lnTo>
                <a:lnTo>
                  <a:pt x="26631" y="47180"/>
                </a:lnTo>
                <a:lnTo>
                  <a:pt x="26073" y="48958"/>
                </a:lnTo>
                <a:lnTo>
                  <a:pt x="26758" y="49466"/>
                </a:lnTo>
                <a:lnTo>
                  <a:pt x="27038" y="49720"/>
                </a:lnTo>
                <a:lnTo>
                  <a:pt x="27101" y="49974"/>
                </a:lnTo>
                <a:lnTo>
                  <a:pt x="26695" y="49974"/>
                </a:lnTo>
                <a:lnTo>
                  <a:pt x="26479" y="49847"/>
                </a:lnTo>
                <a:lnTo>
                  <a:pt x="26581" y="49974"/>
                </a:lnTo>
                <a:lnTo>
                  <a:pt x="27101" y="50609"/>
                </a:lnTo>
                <a:lnTo>
                  <a:pt x="27647" y="51498"/>
                </a:lnTo>
                <a:lnTo>
                  <a:pt x="27762" y="52006"/>
                </a:lnTo>
                <a:lnTo>
                  <a:pt x="27266" y="52514"/>
                </a:lnTo>
                <a:lnTo>
                  <a:pt x="27051" y="52387"/>
                </a:lnTo>
                <a:lnTo>
                  <a:pt x="26860" y="53022"/>
                </a:lnTo>
                <a:lnTo>
                  <a:pt x="28435" y="53022"/>
                </a:lnTo>
                <a:lnTo>
                  <a:pt x="27901" y="53530"/>
                </a:lnTo>
                <a:lnTo>
                  <a:pt x="27774" y="53530"/>
                </a:lnTo>
                <a:lnTo>
                  <a:pt x="27698" y="54800"/>
                </a:lnTo>
                <a:lnTo>
                  <a:pt x="28168" y="55689"/>
                </a:lnTo>
                <a:lnTo>
                  <a:pt x="28282" y="56184"/>
                </a:lnTo>
                <a:lnTo>
                  <a:pt x="27508" y="57086"/>
                </a:lnTo>
                <a:lnTo>
                  <a:pt x="28448" y="57086"/>
                </a:lnTo>
                <a:lnTo>
                  <a:pt x="27241" y="58356"/>
                </a:lnTo>
                <a:lnTo>
                  <a:pt x="28524" y="58229"/>
                </a:lnTo>
                <a:lnTo>
                  <a:pt x="28409" y="58483"/>
                </a:lnTo>
                <a:lnTo>
                  <a:pt x="28206" y="58610"/>
                </a:lnTo>
                <a:lnTo>
                  <a:pt x="30238" y="60388"/>
                </a:lnTo>
                <a:lnTo>
                  <a:pt x="30568" y="60769"/>
                </a:lnTo>
                <a:lnTo>
                  <a:pt x="30632" y="61023"/>
                </a:lnTo>
                <a:lnTo>
                  <a:pt x="31394" y="61277"/>
                </a:lnTo>
                <a:lnTo>
                  <a:pt x="31661" y="61277"/>
                </a:lnTo>
                <a:lnTo>
                  <a:pt x="31750" y="60388"/>
                </a:lnTo>
                <a:lnTo>
                  <a:pt x="32067" y="60261"/>
                </a:lnTo>
                <a:lnTo>
                  <a:pt x="32105" y="60896"/>
                </a:lnTo>
                <a:lnTo>
                  <a:pt x="32512" y="60261"/>
                </a:lnTo>
                <a:lnTo>
                  <a:pt x="32778" y="61023"/>
                </a:lnTo>
                <a:lnTo>
                  <a:pt x="33070" y="60769"/>
                </a:lnTo>
                <a:lnTo>
                  <a:pt x="32854" y="60591"/>
                </a:lnTo>
                <a:lnTo>
                  <a:pt x="32816" y="60388"/>
                </a:lnTo>
                <a:lnTo>
                  <a:pt x="32969" y="60261"/>
                </a:lnTo>
                <a:lnTo>
                  <a:pt x="33261" y="60007"/>
                </a:lnTo>
                <a:lnTo>
                  <a:pt x="33985" y="60769"/>
                </a:lnTo>
                <a:lnTo>
                  <a:pt x="34023" y="61023"/>
                </a:lnTo>
                <a:lnTo>
                  <a:pt x="35090" y="60388"/>
                </a:lnTo>
                <a:lnTo>
                  <a:pt x="35090" y="60591"/>
                </a:lnTo>
                <a:lnTo>
                  <a:pt x="35229" y="60388"/>
                </a:lnTo>
                <a:lnTo>
                  <a:pt x="35318" y="60261"/>
                </a:lnTo>
                <a:lnTo>
                  <a:pt x="34937" y="61658"/>
                </a:lnTo>
                <a:lnTo>
                  <a:pt x="35344" y="61150"/>
                </a:lnTo>
                <a:lnTo>
                  <a:pt x="35458" y="60515"/>
                </a:lnTo>
                <a:lnTo>
                  <a:pt x="35750" y="60896"/>
                </a:lnTo>
                <a:lnTo>
                  <a:pt x="36372" y="60896"/>
                </a:lnTo>
                <a:lnTo>
                  <a:pt x="36817" y="60642"/>
                </a:lnTo>
                <a:lnTo>
                  <a:pt x="36779" y="61150"/>
                </a:lnTo>
                <a:lnTo>
                  <a:pt x="37617" y="61277"/>
                </a:lnTo>
                <a:lnTo>
                  <a:pt x="38506" y="60769"/>
                </a:lnTo>
                <a:lnTo>
                  <a:pt x="39433" y="60769"/>
                </a:lnTo>
                <a:lnTo>
                  <a:pt x="39255" y="60642"/>
                </a:lnTo>
                <a:lnTo>
                  <a:pt x="39077" y="60515"/>
                </a:lnTo>
                <a:lnTo>
                  <a:pt x="39077" y="60261"/>
                </a:lnTo>
                <a:lnTo>
                  <a:pt x="39077" y="60007"/>
                </a:lnTo>
                <a:lnTo>
                  <a:pt x="39077" y="59753"/>
                </a:lnTo>
                <a:lnTo>
                  <a:pt x="39331" y="59626"/>
                </a:lnTo>
                <a:lnTo>
                  <a:pt x="39382" y="59842"/>
                </a:lnTo>
                <a:lnTo>
                  <a:pt x="39509" y="59626"/>
                </a:lnTo>
                <a:lnTo>
                  <a:pt x="39852" y="59626"/>
                </a:lnTo>
                <a:lnTo>
                  <a:pt x="39751" y="60515"/>
                </a:lnTo>
                <a:lnTo>
                  <a:pt x="39662" y="60642"/>
                </a:lnTo>
                <a:lnTo>
                  <a:pt x="40055" y="60261"/>
                </a:lnTo>
                <a:lnTo>
                  <a:pt x="40017" y="60896"/>
                </a:lnTo>
                <a:lnTo>
                  <a:pt x="40132" y="60515"/>
                </a:lnTo>
                <a:lnTo>
                  <a:pt x="40843" y="61531"/>
                </a:lnTo>
                <a:lnTo>
                  <a:pt x="41008" y="60769"/>
                </a:lnTo>
                <a:lnTo>
                  <a:pt x="41046" y="60896"/>
                </a:lnTo>
                <a:lnTo>
                  <a:pt x="41986" y="60896"/>
                </a:lnTo>
                <a:lnTo>
                  <a:pt x="42113" y="60769"/>
                </a:lnTo>
                <a:lnTo>
                  <a:pt x="42379" y="60515"/>
                </a:lnTo>
                <a:lnTo>
                  <a:pt x="43141" y="60388"/>
                </a:lnTo>
                <a:lnTo>
                  <a:pt x="43129" y="60261"/>
                </a:lnTo>
                <a:lnTo>
                  <a:pt x="43065" y="59753"/>
                </a:lnTo>
                <a:lnTo>
                  <a:pt x="43370" y="59880"/>
                </a:lnTo>
                <a:lnTo>
                  <a:pt x="43408" y="59753"/>
                </a:lnTo>
                <a:lnTo>
                  <a:pt x="43446" y="59626"/>
                </a:lnTo>
                <a:lnTo>
                  <a:pt x="43522" y="59372"/>
                </a:lnTo>
                <a:lnTo>
                  <a:pt x="44094" y="59499"/>
                </a:lnTo>
                <a:lnTo>
                  <a:pt x="44805" y="59880"/>
                </a:lnTo>
                <a:lnTo>
                  <a:pt x="45466" y="59626"/>
                </a:lnTo>
                <a:lnTo>
                  <a:pt x="45732" y="59372"/>
                </a:lnTo>
                <a:lnTo>
                  <a:pt x="45783" y="59245"/>
                </a:lnTo>
                <a:lnTo>
                  <a:pt x="45504" y="59118"/>
                </a:lnTo>
                <a:lnTo>
                  <a:pt x="45643" y="58737"/>
                </a:lnTo>
                <a:lnTo>
                  <a:pt x="45745" y="59118"/>
                </a:lnTo>
                <a:lnTo>
                  <a:pt x="45847" y="59245"/>
                </a:lnTo>
                <a:lnTo>
                  <a:pt x="46443" y="59118"/>
                </a:lnTo>
                <a:lnTo>
                  <a:pt x="46177" y="59499"/>
                </a:lnTo>
                <a:lnTo>
                  <a:pt x="47180" y="59245"/>
                </a:lnTo>
                <a:lnTo>
                  <a:pt x="47371" y="59118"/>
                </a:lnTo>
                <a:lnTo>
                  <a:pt x="47917" y="58737"/>
                </a:lnTo>
                <a:lnTo>
                  <a:pt x="47929" y="58356"/>
                </a:lnTo>
                <a:lnTo>
                  <a:pt x="47790" y="58229"/>
                </a:lnTo>
                <a:lnTo>
                  <a:pt x="47815" y="58102"/>
                </a:lnTo>
                <a:lnTo>
                  <a:pt x="47967" y="57975"/>
                </a:lnTo>
                <a:lnTo>
                  <a:pt x="48272" y="58229"/>
                </a:lnTo>
                <a:lnTo>
                  <a:pt x="48272" y="58610"/>
                </a:lnTo>
                <a:lnTo>
                  <a:pt x="48780" y="57975"/>
                </a:lnTo>
                <a:lnTo>
                  <a:pt x="49187" y="57467"/>
                </a:lnTo>
                <a:lnTo>
                  <a:pt x="51320" y="59499"/>
                </a:lnTo>
                <a:lnTo>
                  <a:pt x="51854" y="58229"/>
                </a:lnTo>
                <a:lnTo>
                  <a:pt x="51879" y="58102"/>
                </a:lnTo>
                <a:lnTo>
                  <a:pt x="52412" y="57467"/>
                </a:lnTo>
                <a:lnTo>
                  <a:pt x="52628" y="57213"/>
                </a:lnTo>
                <a:lnTo>
                  <a:pt x="53073" y="57213"/>
                </a:lnTo>
                <a:lnTo>
                  <a:pt x="52501" y="57721"/>
                </a:lnTo>
                <a:lnTo>
                  <a:pt x="52933" y="57975"/>
                </a:lnTo>
                <a:lnTo>
                  <a:pt x="53568" y="56832"/>
                </a:lnTo>
                <a:lnTo>
                  <a:pt x="53632" y="56705"/>
                </a:lnTo>
                <a:lnTo>
                  <a:pt x="54584" y="57467"/>
                </a:lnTo>
                <a:lnTo>
                  <a:pt x="55092" y="56705"/>
                </a:lnTo>
                <a:lnTo>
                  <a:pt x="55168" y="56578"/>
                </a:lnTo>
                <a:lnTo>
                  <a:pt x="56489" y="57848"/>
                </a:lnTo>
                <a:lnTo>
                  <a:pt x="57188" y="55943"/>
                </a:lnTo>
                <a:lnTo>
                  <a:pt x="57226" y="55816"/>
                </a:lnTo>
                <a:lnTo>
                  <a:pt x="57277" y="55689"/>
                </a:lnTo>
                <a:lnTo>
                  <a:pt x="57365" y="55435"/>
                </a:lnTo>
                <a:lnTo>
                  <a:pt x="58699" y="55943"/>
                </a:lnTo>
                <a:lnTo>
                  <a:pt x="58534" y="55689"/>
                </a:lnTo>
                <a:lnTo>
                  <a:pt x="58458" y="55435"/>
                </a:lnTo>
                <a:lnTo>
                  <a:pt x="58483" y="55181"/>
                </a:lnTo>
                <a:lnTo>
                  <a:pt x="58623" y="55397"/>
                </a:lnTo>
                <a:lnTo>
                  <a:pt x="58648" y="55181"/>
                </a:lnTo>
                <a:lnTo>
                  <a:pt x="59055" y="54800"/>
                </a:lnTo>
                <a:lnTo>
                  <a:pt x="60147" y="53784"/>
                </a:lnTo>
                <a:lnTo>
                  <a:pt x="61023" y="53530"/>
                </a:lnTo>
                <a:lnTo>
                  <a:pt x="61468" y="53403"/>
                </a:lnTo>
                <a:lnTo>
                  <a:pt x="62776" y="53022"/>
                </a:lnTo>
                <a:lnTo>
                  <a:pt x="62890" y="52895"/>
                </a:lnTo>
                <a:lnTo>
                  <a:pt x="63931" y="51752"/>
                </a:lnTo>
                <a:lnTo>
                  <a:pt x="64058" y="51625"/>
                </a:lnTo>
                <a:lnTo>
                  <a:pt x="64401" y="51244"/>
                </a:lnTo>
                <a:lnTo>
                  <a:pt x="64808" y="50736"/>
                </a:lnTo>
                <a:lnTo>
                  <a:pt x="65100" y="50355"/>
                </a:lnTo>
                <a:lnTo>
                  <a:pt x="63766" y="49847"/>
                </a:lnTo>
                <a:lnTo>
                  <a:pt x="63093" y="49593"/>
                </a:lnTo>
                <a:lnTo>
                  <a:pt x="64414" y="49212"/>
                </a:lnTo>
                <a:lnTo>
                  <a:pt x="64909" y="49720"/>
                </a:lnTo>
                <a:lnTo>
                  <a:pt x="64935" y="49212"/>
                </a:lnTo>
                <a:lnTo>
                  <a:pt x="64998" y="47815"/>
                </a:lnTo>
                <a:lnTo>
                  <a:pt x="65252" y="47561"/>
                </a:lnTo>
                <a:lnTo>
                  <a:pt x="66255" y="46545"/>
                </a:lnTo>
                <a:lnTo>
                  <a:pt x="66154" y="45402"/>
                </a:lnTo>
                <a:lnTo>
                  <a:pt x="66014" y="44767"/>
                </a:lnTo>
                <a:lnTo>
                  <a:pt x="66154" y="44894"/>
                </a:lnTo>
                <a:lnTo>
                  <a:pt x="66357" y="44894"/>
                </a:lnTo>
                <a:lnTo>
                  <a:pt x="66319" y="45021"/>
                </a:lnTo>
                <a:lnTo>
                  <a:pt x="66903" y="44767"/>
                </a:lnTo>
                <a:close/>
              </a:path>
              <a:path w="111125" h="133985">
                <a:moveTo>
                  <a:pt x="67132" y="39992"/>
                </a:moveTo>
                <a:lnTo>
                  <a:pt x="66903" y="40093"/>
                </a:lnTo>
                <a:lnTo>
                  <a:pt x="66776" y="40195"/>
                </a:lnTo>
                <a:lnTo>
                  <a:pt x="66852" y="40373"/>
                </a:lnTo>
                <a:lnTo>
                  <a:pt x="67132" y="39992"/>
                </a:lnTo>
                <a:close/>
              </a:path>
              <a:path w="111125" h="133985">
                <a:moveTo>
                  <a:pt x="67411" y="36258"/>
                </a:moveTo>
                <a:lnTo>
                  <a:pt x="65227" y="35750"/>
                </a:lnTo>
                <a:lnTo>
                  <a:pt x="66675" y="35115"/>
                </a:lnTo>
                <a:lnTo>
                  <a:pt x="66611" y="34988"/>
                </a:lnTo>
                <a:lnTo>
                  <a:pt x="66040" y="33972"/>
                </a:lnTo>
                <a:lnTo>
                  <a:pt x="65544" y="33083"/>
                </a:lnTo>
                <a:lnTo>
                  <a:pt x="65366" y="32778"/>
                </a:lnTo>
                <a:lnTo>
                  <a:pt x="65252" y="33083"/>
                </a:lnTo>
                <a:lnTo>
                  <a:pt x="65189" y="32448"/>
                </a:lnTo>
                <a:lnTo>
                  <a:pt x="64833" y="31813"/>
                </a:lnTo>
                <a:lnTo>
                  <a:pt x="65290" y="31699"/>
                </a:lnTo>
                <a:lnTo>
                  <a:pt x="64604" y="31432"/>
                </a:lnTo>
                <a:lnTo>
                  <a:pt x="64579" y="31305"/>
                </a:lnTo>
                <a:lnTo>
                  <a:pt x="64465" y="30543"/>
                </a:lnTo>
                <a:lnTo>
                  <a:pt x="64465" y="30035"/>
                </a:lnTo>
                <a:lnTo>
                  <a:pt x="64897" y="30416"/>
                </a:lnTo>
                <a:lnTo>
                  <a:pt x="65087" y="30416"/>
                </a:lnTo>
                <a:lnTo>
                  <a:pt x="64452" y="29654"/>
                </a:lnTo>
                <a:lnTo>
                  <a:pt x="64325" y="29146"/>
                </a:lnTo>
                <a:lnTo>
                  <a:pt x="64312" y="28892"/>
                </a:lnTo>
                <a:lnTo>
                  <a:pt x="64300" y="28384"/>
                </a:lnTo>
                <a:lnTo>
                  <a:pt x="64109" y="28257"/>
                </a:lnTo>
                <a:lnTo>
                  <a:pt x="63347" y="27774"/>
                </a:lnTo>
                <a:lnTo>
                  <a:pt x="62953" y="28257"/>
                </a:lnTo>
                <a:lnTo>
                  <a:pt x="62674" y="28130"/>
                </a:lnTo>
                <a:lnTo>
                  <a:pt x="62395" y="28003"/>
                </a:lnTo>
                <a:lnTo>
                  <a:pt x="61976" y="27825"/>
                </a:lnTo>
                <a:lnTo>
                  <a:pt x="62141" y="27749"/>
                </a:lnTo>
                <a:lnTo>
                  <a:pt x="62750" y="27495"/>
                </a:lnTo>
                <a:lnTo>
                  <a:pt x="61226" y="27114"/>
                </a:lnTo>
                <a:lnTo>
                  <a:pt x="62509" y="26606"/>
                </a:lnTo>
                <a:lnTo>
                  <a:pt x="62826" y="26479"/>
                </a:lnTo>
                <a:lnTo>
                  <a:pt x="62407" y="26492"/>
                </a:lnTo>
                <a:lnTo>
                  <a:pt x="62204" y="26606"/>
                </a:lnTo>
                <a:lnTo>
                  <a:pt x="62293" y="26352"/>
                </a:lnTo>
                <a:lnTo>
                  <a:pt x="62636" y="26225"/>
                </a:lnTo>
                <a:lnTo>
                  <a:pt x="61988" y="25844"/>
                </a:lnTo>
                <a:lnTo>
                  <a:pt x="61785" y="26352"/>
                </a:lnTo>
                <a:lnTo>
                  <a:pt x="61595" y="26098"/>
                </a:lnTo>
                <a:lnTo>
                  <a:pt x="61391" y="25844"/>
                </a:lnTo>
                <a:lnTo>
                  <a:pt x="61556" y="25717"/>
                </a:lnTo>
                <a:lnTo>
                  <a:pt x="61696" y="25717"/>
                </a:lnTo>
                <a:lnTo>
                  <a:pt x="61925" y="25590"/>
                </a:lnTo>
                <a:lnTo>
                  <a:pt x="61404" y="25717"/>
                </a:lnTo>
                <a:lnTo>
                  <a:pt x="60871" y="25717"/>
                </a:lnTo>
                <a:lnTo>
                  <a:pt x="60756" y="25463"/>
                </a:lnTo>
                <a:lnTo>
                  <a:pt x="60744" y="25209"/>
                </a:lnTo>
                <a:lnTo>
                  <a:pt x="60820" y="25082"/>
                </a:lnTo>
                <a:lnTo>
                  <a:pt x="60185" y="24574"/>
                </a:lnTo>
                <a:lnTo>
                  <a:pt x="59067" y="25082"/>
                </a:lnTo>
                <a:lnTo>
                  <a:pt x="58762" y="24574"/>
                </a:lnTo>
                <a:lnTo>
                  <a:pt x="58521" y="24193"/>
                </a:lnTo>
                <a:lnTo>
                  <a:pt x="59131" y="23685"/>
                </a:lnTo>
                <a:lnTo>
                  <a:pt x="59283" y="23558"/>
                </a:lnTo>
                <a:lnTo>
                  <a:pt x="58420" y="23685"/>
                </a:lnTo>
                <a:lnTo>
                  <a:pt x="58496" y="23558"/>
                </a:lnTo>
                <a:lnTo>
                  <a:pt x="58572" y="23431"/>
                </a:lnTo>
                <a:lnTo>
                  <a:pt x="58788" y="23050"/>
                </a:lnTo>
                <a:lnTo>
                  <a:pt x="58204" y="22923"/>
                </a:lnTo>
                <a:lnTo>
                  <a:pt x="58191" y="23431"/>
                </a:lnTo>
                <a:lnTo>
                  <a:pt x="57785" y="23177"/>
                </a:lnTo>
                <a:lnTo>
                  <a:pt x="57162" y="23558"/>
                </a:lnTo>
                <a:lnTo>
                  <a:pt x="57061" y="23304"/>
                </a:lnTo>
                <a:lnTo>
                  <a:pt x="57061" y="23025"/>
                </a:lnTo>
                <a:lnTo>
                  <a:pt x="57391" y="22923"/>
                </a:lnTo>
                <a:lnTo>
                  <a:pt x="56553" y="22669"/>
                </a:lnTo>
                <a:lnTo>
                  <a:pt x="56654" y="22834"/>
                </a:lnTo>
                <a:lnTo>
                  <a:pt x="56769" y="23228"/>
                </a:lnTo>
                <a:lnTo>
                  <a:pt x="56400" y="23380"/>
                </a:lnTo>
                <a:lnTo>
                  <a:pt x="56375" y="23812"/>
                </a:lnTo>
                <a:lnTo>
                  <a:pt x="56464" y="24193"/>
                </a:lnTo>
                <a:lnTo>
                  <a:pt x="56261" y="23939"/>
                </a:lnTo>
                <a:lnTo>
                  <a:pt x="56045" y="23685"/>
                </a:lnTo>
                <a:lnTo>
                  <a:pt x="56184" y="23685"/>
                </a:lnTo>
                <a:lnTo>
                  <a:pt x="55676" y="23558"/>
                </a:lnTo>
                <a:lnTo>
                  <a:pt x="55664" y="23431"/>
                </a:lnTo>
                <a:lnTo>
                  <a:pt x="55638" y="23050"/>
                </a:lnTo>
                <a:lnTo>
                  <a:pt x="55054" y="23431"/>
                </a:lnTo>
                <a:lnTo>
                  <a:pt x="54978" y="23304"/>
                </a:lnTo>
                <a:lnTo>
                  <a:pt x="54838" y="23050"/>
                </a:lnTo>
                <a:lnTo>
                  <a:pt x="54838" y="22796"/>
                </a:lnTo>
                <a:lnTo>
                  <a:pt x="54927" y="22669"/>
                </a:lnTo>
                <a:lnTo>
                  <a:pt x="55092" y="22415"/>
                </a:lnTo>
                <a:lnTo>
                  <a:pt x="55181" y="22034"/>
                </a:lnTo>
                <a:lnTo>
                  <a:pt x="54762" y="22669"/>
                </a:lnTo>
                <a:lnTo>
                  <a:pt x="54660" y="22542"/>
                </a:lnTo>
                <a:lnTo>
                  <a:pt x="54152" y="21907"/>
                </a:lnTo>
                <a:lnTo>
                  <a:pt x="53886" y="22288"/>
                </a:lnTo>
                <a:lnTo>
                  <a:pt x="53784" y="22415"/>
                </a:lnTo>
                <a:lnTo>
                  <a:pt x="53911" y="22161"/>
                </a:lnTo>
                <a:lnTo>
                  <a:pt x="53949" y="21907"/>
                </a:lnTo>
                <a:lnTo>
                  <a:pt x="53619" y="22415"/>
                </a:lnTo>
                <a:lnTo>
                  <a:pt x="53467" y="22161"/>
                </a:lnTo>
                <a:lnTo>
                  <a:pt x="53594" y="21780"/>
                </a:lnTo>
                <a:lnTo>
                  <a:pt x="53035" y="21526"/>
                </a:lnTo>
                <a:lnTo>
                  <a:pt x="53517" y="22796"/>
                </a:lnTo>
                <a:lnTo>
                  <a:pt x="53238" y="22542"/>
                </a:lnTo>
                <a:lnTo>
                  <a:pt x="52984" y="22326"/>
                </a:lnTo>
                <a:lnTo>
                  <a:pt x="53009" y="22161"/>
                </a:lnTo>
                <a:lnTo>
                  <a:pt x="52920" y="21907"/>
                </a:lnTo>
                <a:lnTo>
                  <a:pt x="52489" y="21653"/>
                </a:lnTo>
                <a:lnTo>
                  <a:pt x="51739" y="22161"/>
                </a:lnTo>
                <a:lnTo>
                  <a:pt x="51168" y="21780"/>
                </a:lnTo>
                <a:lnTo>
                  <a:pt x="51155" y="21526"/>
                </a:lnTo>
                <a:lnTo>
                  <a:pt x="51104" y="20891"/>
                </a:lnTo>
                <a:lnTo>
                  <a:pt x="50685" y="20891"/>
                </a:lnTo>
                <a:lnTo>
                  <a:pt x="49593" y="21526"/>
                </a:lnTo>
                <a:lnTo>
                  <a:pt x="48742" y="21272"/>
                </a:lnTo>
                <a:lnTo>
                  <a:pt x="48780" y="21971"/>
                </a:lnTo>
                <a:lnTo>
                  <a:pt x="48653" y="22542"/>
                </a:lnTo>
                <a:lnTo>
                  <a:pt x="48628" y="22415"/>
                </a:lnTo>
                <a:lnTo>
                  <a:pt x="48475" y="21653"/>
                </a:lnTo>
                <a:lnTo>
                  <a:pt x="48412" y="21399"/>
                </a:lnTo>
                <a:lnTo>
                  <a:pt x="48387" y="21272"/>
                </a:lnTo>
                <a:lnTo>
                  <a:pt x="48285" y="20764"/>
                </a:lnTo>
                <a:lnTo>
                  <a:pt x="47904" y="21145"/>
                </a:lnTo>
                <a:lnTo>
                  <a:pt x="47942" y="20764"/>
                </a:lnTo>
                <a:lnTo>
                  <a:pt x="47345" y="20510"/>
                </a:lnTo>
                <a:lnTo>
                  <a:pt x="46659" y="20891"/>
                </a:lnTo>
                <a:lnTo>
                  <a:pt x="45745" y="21272"/>
                </a:lnTo>
                <a:lnTo>
                  <a:pt x="45859" y="21018"/>
                </a:lnTo>
                <a:lnTo>
                  <a:pt x="45516" y="20764"/>
                </a:lnTo>
                <a:lnTo>
                  <a:pt x="44919" y="20764"/>
                </a:lnTo>
                <a:lnTo>
                  <a:pt x="44538" y="20637"/>
                </a:lnTo>
                <a:lnTo>
                  <a:pt x="44424" y="21018"/>
                </a:lnTo>
                <a:lnTo>
                  <a:pt x="44208" y="20891"/>
                </a:lnTo>
                <a:lnTo>
                  <a:pt x="44323" y="21399"/>
                </a:lnTo>
                <a:lnTo>
                  <a:pt x="43141" y="19621"/>
                </a:lnTo>
                <a:lnTo>
                  <a:pt x="42341" y="21653"/>
                </a:lnTo>
                <a:lnTo>
                  <a:pt x="42405" y="22453"/>
                </a:lnTo>
                <a:lnTo>
                  <a:pt x="42545" y="22542"/>
                </a:lnTo>
                <a:lnTo>
                  <a:pt x="42646" y="23050"/>
                </a:lnTo>
                <a:lnTo>
                  <a:pt x="42811" y="22923"/>
                </a:lnTo>
                <a:lnTo>
                  <a:pt x="42773" y="23304"/>
                </a:lnTo>
                <a:lnTo>
                  <a:pt x="43053" y="23558"/>
                </a:lnTo>
                <a:lnTo>
                  <a:pt x="43141" y="23939"/>
                </a:lnTo>
                <a:lnTo>
                  <a:pt x="43141" y="23304"/>
                </a:lnTo>
                <a:lnTo>
                  <a:pt x="43764" y="23304"/>
                </a:lnTo>
                <a:lnTo>
                  <a:pt x="43688" y="23431"/>
                </a:lnTo>
                <a:lnTo>
                  <a:pt x="43586" y="23939"/>
                </a:lnTo>
                <a:lnTo>
                  <a:pt x="43726" y="24066"/>
                </a:lnTo>
                <a:lnTo>
                  <a:pt x="43840" y="23685"/>
                </a:lnTo>
                <a:lnTo>
                  <a:pt x="44119" y="24066"/>
                </a:lnTo>
                <a:lnTo>
                  <a:pt x="44132" y="23685"/>
                </a:lnTo>
                <a:lnTo>
                  <a:pt x="44145" y="23431"/>
                </a:lnTo>
                <a:lnTo>
                  <a:pt x="44272" y="23431"/>
                </a:lnTo>
                <a:lnTo>
                  <a:pt x="44335" y="23812"/>
                </a:lnTo>
                <a:lnTo>
                  <a:pt x="44577" y="23558"/>
                </a:lnTo>
                <a:lnTo>
                  <a:pt x="45427" y="23812"/>
                </a:lnTo>
                <a:lnTo>
                  <a:pt x="45326" y="23558"/>
                </a:lnTo>
                <a:lnTo>
                  <a:pt x="45275" y="23431"/>
                </a:lnTo>
                <a:lnTo>
                  <a:pt x="45173" y="23177"/>
                </a:lnTo>
                <a:lnTo>
                  <a:pt x="45161" y="23050"/>
                </a:lnTo>
                <a:lnTo>
                  <a:pt x="45326" y="22923"/>
                </a:lnTo>
                <a:lnTo>
                  <a:pt x="45961" y="22415"/>
                </a:lnTo>
                <a:lnTo>
                  <a:pt x="46748" y="23431"/>
                </a:lnTo>
                <a:lnTo>
                  <a:pt x="47523" y="23304"/>
                </a:lnTo>
                <a:lnTo>
                  <a:pt x="47498" y="23431"/>
                </a:lnTo>
                <a:lnTo>
                  <a:pt x="47955" y="23304"/>
                </a:lnTo>
                <a:lnTo>
                  <a:pt x="48501" y="23431"/>
                </a:lnTo>
                <a:lnTo>
                  <a:pt x="48628" y="23304"/>
                </a:lnTo>
                <a:lnTo>
                  <a:pt x="48882" y="23050"/>
                </a:lnTo>
                <a:lnTo>
                  <a:pt x="49022" y="23050"/>
                </a:lnTo>
                <a:lnTo>
                  <a:pt x="49060" y="23685"/>
                </a:lnTo>
                <a:lnTo>
                  <a:pt x="49428" y="23558"/>
                </a:lnTo>
                <a:lnTo>
                  <a:pt x="49491" y="23304"/>
                </a:lnTo>
                <a:lnTo>
                  <a:pt x="49936" y="23685"/>
                </a:lnTo>
                <a:lnTo>
                  <a:pt x="49809" y="23812"/>
                </a:lnTo>
                <a:lnTo>
                  <a:pt x="49720" y="23990"/>
                </a:lnTo>
                <a:lnTo>
                  <a:pt x="50012" y="24066"/>
                </a:lnTo>
                <a:lnTo>
                  <a:pt x="49644" y="23977"/>
                </a:lnTo>
                <a:lnTo>
                  <a:pt x="49949" y="24193"/>
                </a:lnTo>
                <a:lnTo>
                  <a:pt x="50012" y="24574"/>
                </a:lnTo>
                <a:lnTo>
                  <a:pt x="50571" y="24066"/>
                </a:lnTo>
                <a:lnTo>
                  <a:pt x="50317" y="24574"/>
                </a:lnTo>
                <a:lnTo>
                  <a:pt x="50761" y="24828"/>
                </a:lnTo>
                <a:lnTo>
                  <a:pt x="50914" y="24752"/>
                </a:lnTo>
                <a:lnTo>
                  <a:pt x="50825" y="24320"/>
                </a:lnTo>
                <a:lnTo>
                  <a:pt x="50761" y="24193"/>
                </a:lnTo>
                <a:lnTo>
                  <a:pt x="51015" y="24193"/>
                </a:lnTo>
                <a:lnTo>
                  <a:pt x="51396" y="24320"/>
                </a:lnTo>
                <a:lnTo>
                  <a:pt x="51320" y="24574"/>
                </a:lnTo>
                <a:lnTo>
                  <a:pt x="51193" y="25146"/>
                </a:lnTo>
                <a:lnTo>
                  <a:pt x="51777" y="26098"/>
                </a:lnTo>
                <a:lnTo>
                  <a:pt x="52908" y="24193"/>
                </a:lnTo>
                <a:lnTo>
                  <a:pt x="53060" y="23939"/>
                </a:lnTo>
                <a:lnTo>
                  <a:pt x="53174" y="24752"/>
                </a:lnTo>
                <a:lnTo>
                  <a:pt x="53301" y="24574"/>
                </a:lnTo>
                <a:lnTo>
                  <a:pt x="53670" y="24828"/>
                </a:lnTo>
                <a:lnTo>
                  <a:pt x="53733" y="25717"/>
                </a:lnTo>
                <a:lnTo>
                  <a:pt x="54190" y="26479"/>
                </a:lnTo>
                <a:lnTo>
                  <a:pt x="54686" y="25082"/>
                </a:lnTo>
                <a:lnTo>
                  <a:pt x="55118" y="25590"/>
                </a:lnTo>
                <a:lnTo>
                  <a:pt x="55206" y="25082"/>
                </a:lnTo>
                <a:lnTo>
                  <a:pt x="55333" y="24574"/>
                </a:lnTo>
                <a:lnTo>
                  <a:pt x="55841" y="24574"/>
                </a:lnTo>
                <a:lnTo>
                  <a:pt x="56083" y="24752"/>
                </a:lnTo>
                <a:lnTo>
                  <a:pt x="56146" y="24955"/>
                </a:lnTo>
                <a:lnTo>
                  <a:pt x="55841" y="25717"/>
                </a:lnTo>
                <a:lnTo>
                  <a:pt x="55524" y="25844"/>
                </a:lnTo>
                <a:lnTo>
                  <a:pt x="55422" y="25717"/>
                </a:lnTo>
                <a:lnTo>
                  <a:pt x="55130" y="25717"/>
                </a:lnTo>
                <a:lnTo>
                  <a:pt x="55143" y="26098"/>
                </a:lnTo>
                <a:lnTo>
                  <a:pt x="55295" y="25844"/>
                </a:lnTo>
                <a:lnTo>
                  <a:pt x="55372" y="26098"/>
                </a:lnTo>
                <a:lnTo>
                  <a:pt x="55803" y="26352"/>
                </a:lnTo>
                <a:lnTo>
                  <a:pt x="55778" y="26225"/>
                </a:lnTo>
                <a:lnTo>
                  <a:pt x="55841" y="26352"/>
                </a:lnTo>
                <a:lnTo>
                  <a:pt x="55956" y="26733"/>
                </a:lnTo>
                <a:lnTo>
                  <a:pt x="56362" y="26479"/>
                </a:lnTo>
                <a:lnTo>
                  <a:pt x="56642" y="26987"/>
                </a:lnTo>
                <a:lnTo>
                  <a:pt x="56743" y="26479"/>
                </a:lnTo>
                <a:lnTo>
                  <a:pt x="57238" y="27228"/>
                </a:lnTo>
                <a:lnTo>
                  <a:pt x="57340" y="26479"/>
                </a:lnTo>
                <a:lnTo>
                  <a:pt x="57353" y="26352"/>
                </a:lnTo>
                <a:lnTo>
                  <a:pt x="57835" y="26479"/>
                </a:lnTo>
                <a:lnTo>
                  <a:pt x="57835" y="26987"/>
                </a:lnTo>
                <a:lnTo>
                  <a:pt x="57251" y="27228"/>
                </a:lnTo>
                <a:lnTo>
                  <a:pt x="57785" y="27241"/>
                </a:lnTo>
                <a:lnTo>
                  <a:pt x="57848" y="27622"/>
                </a:lnTo>
                <a:lnTo>
                  <a:pt x="57391" y="27749"/>
                </a:lnTo>
                <a:lnTo>
                  <a:pt x="57188" y="27876"/>
                </a:lnTo>
                <a:lnTo>
                  <a:pt x="57835" y="27749"/>
                </a:lnTo>
                <a:lnTo>
                  <a:pt x="57759" y="28003"/>
                </a:lnTo>
                <a:lnTo>
                  <a:pt x="57632" y="28892"/>
                </a:lnTo>
                <a:lnTo>
                  <a:pt x="57658" y="29019"/>
                </a:lnTo>
                <a:lnTo>
                  <a:pt x="57734" y="28892"/>
                </a:lnTo>
                <a:lnTo>
                  <a:pt x="57937" y="28511"/>
                </a:lnTo>
                <a:lnTo>
                  <a:pt x="57962" y="28765"/>
                </a:lnTo>
                <a:lnTo>
                  <a:pt x="57886" y="28892"/>
                </a:lnTo>
                <a:lnTo>
                  <a:pt x="58216" y="28765"/>
                </a:lnTo>
                <a:lnTo>
                  <a:pt x="58318" y="28511"/>
                </a:lnTo>
                <a:lnTo>
                  <a:pt x="58420" y="28257"/>
                </a:lnTo>
                <a:lnTo>
                  <a:pt x="58953" y="28130"/>
                </a:lnTo>
                <a:lnTo>
                  <a:pt x="58940" y="28511"/>
                </a:lnTo>
                <a:lnTo>
                  <a:pt x="59550" y="28384"/>
                </a:lnTo>
                <a:lnTo>
                  <a:pt x="59055" y="28892"/>
                </a:lnTo>
                <a:lnTo>
                  <a:pt x="58940" y="28511"/>
                </a:lnTo>
                <a:lnTo>
                  <a:pt x="58864" y="28257"/>
                </a:lnTo>
                <a:lnTo>
                  <a:pt x="58801" y="28511"/>
                </a:lnTo>
                <a:lnTo>
                  <a:pt x="58559" y="29400"/>
                </a:lnTo>
                <a:lnTo>
                  <a:pt x="58381" y="29273"/>
                </a:lnTo>
                <a:lnTo>
                  <a:pt x="58381" y="29400"/>
                </a:lnTo>
                <a:lnTo>
                  <a:pt x="58204" y="29400"/>
                </a:lnTo>
                <a:lnTo>
                  <a:pt x="58039" y="30162"/>
                </a:lnTo>
                <a:lnTo>
                  <a:pt x="58953" y="29146"/>
                </a:lnTo>
                <a:lnTo>
                  <a:pt x="59283" y="29527"/>
                </a:lnTo>
                <a:lnTo>
                  <a:pt x="58928" y="29654"/>
                </a:lnTo>
                <a:lnTo>
                  <a:pt x="58826" y="29883"/>
                </a:lnTo>
                <a:lnTo>
                  <a:pt x="59334" y="29654"/>
                </a:lnTo>
                <a:lnTo>
                  <a:pt x="59690" y="29654"/>
                </a:lnTo>
                <a:lnTo>
                  <a:pt x="59639" y="30162"/>
                </a:lnTo>
                <a:lnTo>
                  <a:pt x="60096" y="29908"/>
                </a:lnTo>
                <a:lnTo>
                  <a:pt x="60172" y="30035"/>
                </a:lnTo>
                <a:lnTo>
                  <a:pt x="60172" y="29908"/>
                </a:lnTo>
                <a:lnTo>
                  <a:pt x="60172" y="29781"/>
                </a:lnTo>
                <a:lnTo>
                  <a:pt x="60540" y="29654"/>
                </a:lnTo>
                <a:lnTo>
                  <a:pt x="60604" y="29781"/>
                </a:lnTo>
                <a:lnTo>
                  <a:pt x="60845" y="30035"/>
                </a:lnTo>
                <a:lnTo>
                  <a:pt x="61214" y="30035"/>
                </a:lnTo>
                <a:lnTo>
                  <a:pt x="60172" y="30924"/>
                </a:lnTo>
                <a:lnTo>
                  <a:pt x="60744" y="31051"/>
                </a:lnTo>
                <a:lnTo>
                  <a:pt x="60579" y="31432"/>
                </a:lnTo>
                <a:lnTo>
                  <a:pt x="60096" y="31432"/>
                </a:lnTo>
                <a:lnTo>
                  <a:pt x="60045" y="31699"/>
                </a:lnTo>
                <a:lnTo>
                  <a:pt x="60642" y="31813"/>
                </a:lnTo>
                <a:lnTo>
                  <a:pt x="61087" y="31902"/>
                </a:lnTo>
                <a:lnTo>
                  <a:pt x="60947" y="31699"/>
                </a:lnTo>
                <a:lnTo>
                  <a:pt x="60947" y="31432"/>
                </a:lnTo>
                <a:lnTo>
                  <a:pt x="61328" y="31546"/>
                </a:lnTo>
                <a:lnTo>
                  <a:pt x="61658" y="31305"/>
                </a:lnTo>
                <a:lnTo>
                  <a:pt x="61417" y="31559"/>
                </a:lnTo>
                <a:lnTo>
                  <a:pt x="61315" y="31813"/>
                </a:lnTo>
                <a:lnTo>
                  <a:pt x="62344" y="31813"/>
                </a:lnTo>
                <a:lnTo>
                  <a:pt x="61963" y="32321"/>
                </a:lnTo>
                <a:lnTo>
                  <a:pt x="60731" y="32702"/>
                </a:lnTo>
                <a:lnTo>
                  <a:pt x="60337" y="33464"/>
                </a:lnTo>
                <a:lnTo>
                  <a:pt x="61658" y="33464"/>
                </a:lnTo>
                <a:lnTo>
                  <a:pt x="61506" y="34353"/>
                </a:lnTo>
                <a:lnTo>
                  <a:pt x="61671" y="33972"/>
                </a:lnTo>
                <a:lnTo>
                  <a:pt x="62204" y="33972"/>
                </a:lnTo>
                <a:lnTo>
                  <a:pt x="61849" y="34480"/>
                </a:lnTo>
                <a:lnTo>
                  <a:pt x="62090" y="34734"/>
                </a:lnTo>
                <a:lnTo>
                  <a:pt x="61658" y="34734"/>
                </a:lnTo>
                <a:lnTo>
                  <a:pt x="61544" y="34988"/>
                </a:lnTo>
                <a:lnTo>
                  <a:pt x="61290" y="35115"/>
                </a:lnTo>
                <a:lnTo>
                  <a:pt x="61620" y="34988"/>
                </a:lnTo>
                <a:lnTo>
                  <a:pt x="61341" y="35623"/>
                </a:lnTo>
                <a:lnTo>
                  <a:pt x="62217" y="35623"/>
                </a:lnTo>
                <a:lnTo>
                  <a:pt x="61696" y="36004"/>
                </a:lnTo>
                <a:lnTo>
                  <a:pt x="61544" y="36639"/>
                </a:lnTo>
                <a:lnTo>
                  <a:pt x="62992" y="36639"/>
                </a:lnTo>
                <a:lnTo>
                  <a:pt x="62915" y="37274"/>
                </a:lnTo>
                <a:lnTo>
                  <a:pt x="62433" y="37020"/>
                </a:lnTo>
                <a:lnTo>
                  <a:pt x="62141" y="37401"/>
                </a:lnTo>
                <a:lnTo>
                  <a:pt x="61772" y="37020"/>
                </a:lnTo>
                <a:lnTo>
                  <a:pt x="61722" y="37401"/>
                </a:lnTo>
                <a:lnTo>
                  <a:pt x="62014" y="37401"/>
                </a:lnTo>
                <a:lnTo>
                  <a:pt x="61760" y="37528"/>
                </a:lnTo>
                <a:lnTo>
                  <a:pt x="62636" y="37909"/>
                </a:lnTo>
                <a:lnTo>
                  <a:pt x="62242" y="38163"/>
                </a:lnTo>
                <a:lnTo>
                  <a:pt x="62890" y="38163"/>
                </a:lnTo>
                <a:lnTo>
                  <a:pt x="62953" y="38798"/>
                </a:lnTo>
                <a:lnTo>
                  <a:pt x="63436" y="38544"/>
                </a:lnTo>
                <a:lnTo>
                  <a:pt x="62115" y="39306"/>
                </a:lnTo>
                <a:lnTo>
                  <a:pt x="63538" y="40449"/>
                </a:lnTo>
                <a:lnTo>
                  <a:pt x="62357" y="40957"/>
                </a:lnTo>
                <a:lnTo>
                  <a:pt x="62445" y="41338"/>
                </a:lnTo>
                <a:lnTo>
                  <a:pt x="62560" y="42354"/>
                </a:lnTo>
                <a:lnTo>
                  <a:pt x="62433" y="42227"/>
                </a:lnTo>
                <a:lnTo>
                  <a:pt x="61925" y="42735"/>
                </a:lnTo>
                <a:lnTo>
                  <a:pt x="63588" y="42735"/>
                </a:lnTo>
                <a:lnTo>
                  <a:pt x="63042" y="43243"/>
                </a:lnTo>
                <a:lnTo>
                  <a:pt x="62293" y="43497"/>
                </a:lnTo>
                <a:lnTo>
                  <a:pt x="62471" y="43243"/>
                </a:lnTo>
                <a:lnTo>
                  <a:pt x="62433" y="43116"/>
                </a:lnTo>
                <a:lnTo>
                  <a:pt x="61023" y="42862"/>
                </a:lnTo>
                <a:lnTo>
                  <a:pt x="62484" y="43878"/>
                </a:lnTo>
                <a:lnTo>
                  <a:pt x="62026" y="44005"/>
                </a:lnTo>
                <a:lnTo>
                  <a:pt x="66675" y="44005"/>
                </a:lnTo>
                <a:lnTo>
                  <a:pt x="66598" y="43751"/>
                </a:lnTo>
                <a:lnTo>
                  <a:pt x="66167" y="43751"/>
                </a:lnTo>
                <a:lnTo>
                  <a:pt x="66243" y="43497"/>
                </a:lnTo>
                <a:lnTo>
                  <a:pt x="66560" y="43751"/>
                </a:lnTo>
                <a:lnTo>
                  <a:pt x="66802" y="43624"/>
                </a:lnTo>
                <a:lnTo>
                  <a:pt x="67144" y="43370"/>
                </a:lnTo>
                <a:lnTo>
                  <a:pt x="66243" y="42735"/>
                </a:lnTo>
                <a:lnTo>
                  <a:pt x="66865" y="42621"/>
                </a:lnTo>
                <a:lnTo>
                  <a:pt x="66814" y="42354"/>
                </a:lnTo>
                <a:lnTo>
                  <a:pt x="66992" y="41973"/>
                </a:lnTo>
                <a:lnTo>
                  <a:pt x="67119" y="41719"/>
                </a:lnTo>
                <a:lnTo>
                  <a:pt x="66509" y="41973"/>
                </a:lnTo>
                <a:lnTo>
                  <a:pt x="66852" y="41338"/>
                </a:lnTo>
                <a:lnTo>
                  <a:pt x="66306" y="40830"/>
                </a:lnTo>
                <a:lnTo>
                  <a:pt x="66675" y="40322"/>
                </a:lnTo>
                <a:lnTo>
                  <a:pt x="66014" y="40068"/>
                </a:lnTo>
                <a:lnTo>
                  <a:pt x="67017" y="39306"/>
                </a:lnTo>
                <a:lnTo>
                  <a:pt x="66890" y="38544"/>
                </a:lnTo>
                <a:lnTo>
                  <a:pt x="66840" y="38290"/>
                </a:lnTo>
                <a:lnTo>
                  <a:pt x="66344" y="37909"/>
                </a:lnTo>
                <a:lnTo>
                  <a:pt x="66649" y="38036"/>
                </a:lnTo>
                <a:lnTo>
                  <a:pt x="66649" y="37909"/>
                </a:lnTo>
                <a:lnTo>
                  <a:pt x="66636" y="37655"/>
                </a:lnTo>
                <a:lnTo>
                  <a:pt x="67043" y="37782"/>
                </a:lnTo>
                <a:lnTo>
                  <a:pt x="67005" y="38303"/>
                </a:lnTo>
                <a:lnTo>
                  <a:pt x="67056" y="38138"/>
                </a:lnTo>
                <a:lnTo>
                  <a:pt x="67081" y="37934"/>
                </a:lnTo>
                <a:lnTo>
                  <a:pt x="67056" y="37782"/>
                </a:lnTo>
                <a:lnTo>
                  <a:pt x="67056" y="37655"/>
                </a:lnTo>
                <a:lnTo>
                  <a:pt x="67030" y="37274"/>
                </a:lnTo>
                <a:lnTo>
                  <a:pt x="66890" y="37020"/>
                </a:lnTo>
                <a:lnTo>
                  <a:pt x="66827" y="36893"/>
                </a:lnTo>
                <a:lnTo>
                  <a:pt x="66306" y="37020"/>
                </a:lnTo>
                <a:lnTo>
                  <a:pt x="67411" y="36258"/>
                </a:lnTo>
                <a:close/>
              </a:path>
              <a:path w="111125" h="133985">
                <a:moveTo>
                  <a:pt x="67576" y="71348"/>
                </a:moveTo>
                <a:lnTo>
                  <a:pt x="67424" y="71145"/>
                </a:lnTo>
                <a:lnTo>
                  <a:pt x="67221" y="71348"/>
                </a:lnTo>
                <a:lnTo>
                  <a:pt x="67576" y="71348"/>
                </a:lnTo>
                <a:close/>
              </a:path>
              <a:path w="111125" h="133985">
                <a:moveTo>
                  <a:pt x="67856" y="9118"/>
                </a:moveTo>
                <a:lnTo>
                  <a:pt x="66255" y="7848"/>
                </a:lnTo>
                <a:lnTo>
                  <a:pt x="65951" y="9118"/>
                </a:lnTo>
                <a:lnTo>
                  <a:pt x="67856" y="9118"/>
                </a:lnTo>
                <a:close/>
              </a:path>
              <a:path w="111125" h="133985">
                <a:moveTo>
                  <a:pt x="69900" y="9436"/>
                </a:moveTo>
                <a:lnTo>
                  <a:pt x="69329" y="9118"/>
                </a:lnTo>
                <a:lnTo>
                  <a:pt x="67856" y="9118"/>
                </a:lnTo>
                <a:lnTo>
                  <a:pt x="69469" y="10388"/>
                </a:lnTo>
                <a:lnTo>
                  <a:pt x="69900" y="9436"/>
                </a:lnTo>
                <a:close/>
              </a:path>
              <a:path w="111125" h="133985">
                <a:moveTo>
                  <a:pt x="73113" y="63385"/>
                </a:moveTo>
                <a:lnTo>
                  <a:pt x="72440" y="63728"/>
                </a:lnTo>
                <a:lnTo>
                  <a:pt x="72834" y="63728"/>
                </a:lnTo>
                <a:lnTo>
                  <a:pt x="73113" y="63385"/>
                </a:lnTo>
                <a:close/>
              </a:path>
              <a:path w="111125" h="133985">
                <a:moveTo>
                  <a:pt x="74942" y="62458"/>
                </a:moveTo>
                <a:lnTo>
                  <a:pt x="73863" y="62458"/>
                </a:lnTo>
                <a:lnTo>
                  <a:pt x="73113" y="63385"/>
                </a:lnTo>
                <a:lnTo>
                  <a:pt x="74942" y="62458"/>
                </a:lnTo>
                <a:close/>
              </a:path>
              <a:path w="111125" h="133985">
                <a:moveTo>
                  <a:pt x="75336" y="107035"/>
                </a:moveTo>
                <a:close/>
              </a:path>
              <a:path w="111125" h="133985">
                <a:moveTo>
                  <a:pt x="77698" y="79476"/>
                </a:moveTo>
                <a:lnTo>
                  <a:pt x="77101" y="78409"/>
                </a:lnTo>
                <a:lnTo>
                  <a:pt x="76860" y="78498"/>
                </a:lnTo>
                <a:lnTo>
                  <a:pt x="77368" y="78994"/>
                </a:lnTo>
                <a:lnTo>
                  <a:pt x="77698" y="79476"/>
                </a:lnTo>
                <a:close/>
              </a:path>
              <a:path w="111125" h="133985">
                <a:moveTo>
                  <a:pt x="77927" y="79895"/>
                </a:moveTo>
                <a:lnTo>
                  <a:pt x="77876" y="79768"/>
                </a:lnTo>
                <a:lnTo>
                  <a:pt x="77812" y="79629"/>
                </a:lnTo>
                <a:lnTo>
                  <a:pt x="77698" y="79476"/>
                </a:lnTo>
                <a:lnTo>
                  <a:pt x="77927" y="79895"/>
                </a:lnTo>
                <a:close/>
              </a:path>
              <a:path w="111125" h="133985">
                <a:moveTo>
                  <a:pt x="79413" y="18618"/>
                </a:moveTo>
                <a:lnTo>
                  <a:pt x="79248" y="18427"/>
                </a:lnTo>
                <a:lnTo>
                  <a:pt x="78828" y="17995"/>
                </a:lnTo>
                <a:lnTo>
                  <a:pt x="79082" y="18300"/>
                </a:lnTo>
                <a:lnTo>
                  <a:pt x="79413" y="18618"/>
                </a:lnTo>
                <a:close/>
              </a:path>
              <a:path w="111125" h="133985">
                <a:moveTo>
                  <a:pt x="80010" y="19278"/>
                </a:moveTo>
                <a:close/>
              </a:path>
              <a:path w="111125" h="133985">
                <a:moveTo>
                  <a:pt x="80365" y="20548"/>
                </a:moveTo>
                <a:lnTo>
                  <a:pt x="79984" y="19278"/>
                </a:lnTo>
                <a:lnTo>
                  <a:pt x="79819" y="19278"/>
                </a:lnTo>
                <a:lnTo>
                  <a:pt x="79984" y="20548"/>
                </a:lnTo>
                <a:lnTo>
                  <a:pt x="80365" y="20548"/>
                </a:lnTo>
                <a:close/>
              </a:path>
              <a:path w="111125" h="133985">
                <a:moveTo>
                  <a:pt x="80492" y="114528"/>
                </a:moveTo>
                <a:lnTo>
                  <a:pt x="79844" y="114528"/>
                </a:lnTo>
                <a:lnTo>
                  <a:pt x="80479" y="115379"/>
                </a:lnTo>
                <a:lnTo>
                  <a:pt x="80492" y="114528"/>
                </a:lnTo>
                <a:close/>
              </a:path>
              <a:path w="111125" h="133985">
                <a:moveTo>
                  <a:pt x="80810" y="115798"/>
                </a:moveTo>
                <a:lnTo>
                  <a:pt x="80479" y="115379"/>
                </a:lnTo>
                <a:lnTo>
                  <a:pt x="80810" y="115798"/>
                </a:lnTo>
                <a:close/>
              </a:path>
              <a:path w="111125" h="133985">
                <a:moveTo>
                  <a:pt x="81394" y="115798"/>
                </a:moveTo>
                <a:lnTo>
                  <a:pt x="80632" y="114528"/>
                </a:lnTo>
                <a:lnTo>
                  <a:pt x="80492" y="114528"/>
                </a:lnTo>
                <a:lnTo>
                  <a:pt x="81394" y="115798"/>
                </a:lnTo>
                <a:close/>
              </a:path>
              <a:path w="111125" h="133985">
                <a:moveTo>
                  <a:pt x="82156" y="16738"/>
                </a:moveTo>
                <a:lnTo>
                  <a:pt x="81546" y="15468"/>
                </a:lnTo>
                <a:lnTo>
                  <a:pt x="81356" y="15468"/>
                </a:lnTo>
                <a:lnTo>
                  <a:pt x="82156" y="16738"/>
                </a:lnTo>
                <a:close/>
              </a:path>
              <a:path w="111125" h="133985">
                <a:moveTo>
                  <a:pt x="83299" y="27736"/>
                </a:moveTo>
                <a:lnTo>
                  <a:pt x="83172" y="26898"/>
                </a:lnTo>
                <a:lnTo>
                  <a:pt x="82880" y="26898"/>
                </a:lnTo>
                <a:lnTo>
                  <a:pt x="83299" y="27736"/>
                </a:lnTo>
                <a:close/>
              </a:path>
              <a:path w="111125" h="133985">
                <a:moveTo>
                  <a:pt x="83477" y="118338"/>
                </a:moveTo>
                <a:lnTo>
                  <a:pt x="82931" y="117068"/>
                </a:lnTo>
                <a:lnTo>
                  <a:pt x="83146" y="118338"/>
                </a:lnTo>
                <a:lnTo>
                  <a:pt x="83477" y="118338"/>
                </a:lnTo>
                <a:close/>
              </a:path>
              <a:path w="111125" h="133985">
                <a:moveTo>
                  <a:pt x="83515" y="28168"/>
                </a:moveTo>
                <a:lnTo>
                  <a:pt x="83299" y="27736"/>
                </a:lnTo>
                <a:lnTo>
                  <a:pt x="83362" y="28168"/>
                </a:lnTo>
                <a:lnTo>
                  <a:pt x="83515" y="28168"/>
                </a:lnTo>
                <a:close/>
              </a:path>
              <a:path w="111125" h="133985">
                <a:moveTo>
                  <a:pt x="83947" y="56108"/>
                </a:moveTo>
                <a:lnTo>
                  <a:pt x="82448" y="57378"/>
                </a:lnTo>
                <a:lnTo>
                  <a:pt x="82410" y="58648"/>
                </a:lnTo>
                <a:lnTo>
                  <a:pt x="83947" y="56108"/>
                </a:lnTo>
                <a:close/>
              </a:path>
              <a:path w="111125" h="133985">
                <a:moveTo>
                  <a:pt x="84048" y="85623"/>
                </a:moveTo>
                <a:lnTo>
                  <a:pt x="83959" y="85775"/>
                </a:lnTo>
                <a:lnTo>
                  <a:pt x="84048" y="85623"/>
                </a:lnTo>
                <a:close/>
              </a:path>
              <a:path w="111125" h="133985">
                <a:moveTo>
                  <a:pt x="84607" y="88023"/>
                </a:moveTo>
                <a:lnTo>
                  <a:pt x="84582" y="87858"/>
                </a:lnTo>
                <a:lnTo>
                  <a:pt x="84607" y="88023"/>
                </a:lnTo>
                <a:close/>
              </a:path>
              <a:path w="111125" h="133985">
                <a:moveTo>
                  <a:pt x="84861" y="124688"/>
                </a:moveTo>
                <a:lnTo>
                  <a:pt x="84086" y="124180"/>
                </a:lnTo>
                <a:lnTo>
                  <a:pt x="84277" y="124688"/>
                </a:lnTo>
                <a:lnTo>
                  <a:pt x="84861" y="124688"/>
                </a:lnTo>
                <a:close/>
              </a:path>
              <a:path w="111125" h="133985">
                <a:moveTo>
                  <a:pt x="85102" y="89128"/>
                </a:moveTo>
                <a:lnTo>
                  <a:pt x="84607" y="88023"/>
                </a:lnTo>
                <a:lnTo>
                  <a:pt x="84759" y="89128"/>
                </a:lnTo>
                <a:lnTo>
                  <a:pt x="85102" y="89128"/>
                </a:lnTo>
                <a:close/>
              </a:path>
              <a:path w="111125" h="133985">
                <a:moveTo>
                  <a:pt x="85648" y="91338"/>
                </a:moveTo>
                <a:lnTo>
                  <a:pt x="85356" y="90398"/>
                </a:lnTo>
                <a:lnTo>
                  <a:pt x="84759" y="89128"/>
                </a:lnTo>
                <a:lnTo>
                  <a:pt x="84696" y="89382"/>
                </a:lnTo>
                <a:lnTo>
                  <a:pt x="85077" y="90335"/>
                </a:lnTo>
                <a:lnTo>
                  <a:pt x="84480" y="90170"/>
                </a:lnTo>
                <a:lnTo>
                  <a:pt x="84416" y="90398"/>
                </a:lnTo>
                <a:lnTo>
                  <a:pt x="84251" y="90398"/>
                </a:lnTo>
                <a:lnTo>
                  <a:pt x="85648" y="91338"/>
                </a:lnTo>
                <a:close/>
              </a:path>
              <a:path w="111125" h="133985">
                <a:moveTo>
                  <a:pt x="85737" y="20256"/>
                </a:moveTo>
                <a:lnTo>
                  <a:pt x="85636" y="19278"/>
                </a:lnTo>
                <a:lnTo>
                  <a:pt x="85344" y="19278"/>
                </a:lnTo>
                <a:lnTo>
                  <a:pt x="85737" y="20256"/>
                </a:lnTo>
                <a:close/>
              </a:path>
              <a:path w="111125" h="133985">
                <a:moveTo>
                  <a:pt x="85864" y="20548"/>
                </a:moveTo>
                <a:lnTo>
                  <a:pt x="85737" y="20256"/>
                </a:lnTo>
                <a:lnTo>
                  <a:pt x="85775" y="20548"/>
                </a:lnTo>
                <a:close/>
              </a:path>
              <a:path w="111125" h="133985">
                <a:moveTo>
                  <a:pt x="86664" y="48488"/>
                </a:moveTo>
                <a:lnTo>
                  <a:pt x="86093" y="49758"/>
                </a:lnTo>
                <a:lnTo>
                  <a:pt x="86296" y="49758"/>
                </a:lnTo>
                <a:lnTo>
                  <a:pt x="86664" y="48488"/>
                </a:lnTo>
                <a:close/>
              </a:path>
              <a:path w="111125" h="133985">
                <a:moveTo>
                  <a:pt x="87185" y="46151"/>
                </a:moveTo>
                <a:lnTo>
                  <a:pt x="87020" y="46558"/>
                </a:lnTo>
                <a:lnTo>
                  <a:pt x="87058" y="46723"/>
                </a:lnTo>
                <a:lnTo>
                  <a:pt x="87147" y="46418"/>
                </a:lnTo>
                <a:lnTo>
                  <a:pt x="87185" y="46151"/>
                </a:lnTo>
                <a:close/>
              </a:path>
              <a:path w="111125" h="133985">
                <a:moveTo>
                  <a:pt x="87198" y="91338"/>
                </a:moveTo>
                <a:lnTo>
                  <a:pt x="86144" y="89128"/>
                </a:lnTo>
                <a:lnTo>
                  <a:pt x="85623" y="90398"/>
                </a:lnTo>
                <a:lnTo>
                  <a:pt x="86017" y="91338"/>
                </a:lnTo>
                <a:lnTo>
                  <a:pt x="87198" y="91338"/>
                </a:lnTo>
                <a:close/>
              </a:path>
              <a:path w="111125" h="133985">
                <a:moveTo>
                  <a:pt x="87401" y="48488"/>
                </a:moveTo>
                <a:lnTo>
                  <a:pt x="87236" y="47218"/>
                </a:lnTo>
                <a:lnTo>
                  <a:pt x="87109" y="47218"/>
                </a:lnTo>
                <a:lnTo>
                  <a:pt x="87071" y="48488"/>
                </a:lnTo>
                <a:lnTo>
                  <a:pt x="87401" y="48488"/>
                </a:lnTo>
                <a:close/>
              </a:path>
              <a:path w="111125" h="133985">
                <a:moveTo>
                  <a:pt x="87680" y="23964"/>
                </a:moveTo>
                <a:lnTo>
                  <a:pt x="87591" y="23749"/>
                </a:lnTo>
                <a:lnTo>
                  <a:pt x="87490" y="23609"/>
                </a:lnTo>
                <a:lnTo>
                  <a:pt x="87680" y="23964"/>
                </a:lnTo>
                <a:close/>
              </a:path>
              <a:path w="111125" h="133985">
                <a:moveTo>
                  <a:pt x="87706" y="25628"/>
                </a:moveTo>
                <a:lnTo>
                  <a:pt x="87414" y="24714"/>
                </a:lnTo>
                <a:lnTo>
                  <a:pt x="87541" y="25628"/>
                </a:lnTo>
                <a:lnTo>
                  <a:pt x="87706" y="25628"/>
                </a:lnTo>
                <a:close/>
              </a:path>
              <a:path w="111125" h="133985">
                <a:moveTo>
                  <a:pt x="88709" y="96748"/>
                </a:moveTo>
                <a:close/>
              </a:path>
              <a:path w="111125" h="133985">
                <a:moveTo>
                  <a:pt x="88925" y="29438"/>
                </a:moveTo>
                <a:lnTo>
                  <a:pt x="88760" y="28498"/>
                </a:lnTo>
                <a:lnTo>
                  <a:pt x="88633" y="28168"/>
                </a:lnTo>
                <a:lnTo>
                  <a:pt x="88214" y="28168"/>
                </a:lnTo>
                <a:lnTo>
                  <a:pt x="88074" y="26898"/>
                </a:lnTo>
                <a:lnTo>
                  <a:pt x="87782" y="26898"/>
                </a:lnTo>
                <a:lnTo>
                  <a:pt x="87579" y="28168"/>
                </a:lnTo>
                <a:lnTo>
                  <a:pt x="86791" y="26898"/>
                </a:lnTo>
                <a:lnTo>
                  <a:pt x="86829" y="26263"/>
                </a:lnTo>
                <a:lnTo>
                  <a:pt x="87020" y="26898"/>
                </a:lnTo>
                <a:lnTo>
                  <a:pt x="86918" y="23088"/>
                </a:lnTo>
                <a:lnTo>
                  <a:pt x="87414" y="24714"/>
                </a:lnTo>
                <a:lnTo>
                  <a:pt x="87464" y="24358"/>
                </a:lnTo>
                <a:lnTo>
                  <a:pt x="87071" y="21818"/>
                </a:lnTo>
                <a:lnTo>
                  <a:pt x="86550" y="22758"/>
                </a:lnTo>
                <a:lnTo>
                  <a:pt x="86550" y="25247"/>
                </a:lnTo>
                <a:lnTo>
                  <a:pt x="85788" y="24358"/>
                </a:lnTo>
                <a:lnTo>
                  <a:pt x="86296" y="24358"/>
                </a:lnTo>
                <a:lnTo>
                  <a:pt x="86550" y="25247"/>
                </a:lnTo>
                <a:lnTo>
                  <a:pt x="86550" y="22758"/>
                </a:lnTo>
                <a:lnTo>
                  <a:pt x="86360" y="23088"/>
                </a:lnTo>
                <a:lnTo>
                  <a:pt x="85813" y="21818"/>
                </a:lnTo>
                <a:lnTo>
                  <a:pt x="85267" y="20548"/>
                </a:lnTo>
                <a:lnTo>
                  <a:pt x="85013" y="20548"/>
                </a:lnTo>
                <a:lnTo>
                  <a:pt x="84277" y="19278"/>
                </a:lnTo>
                <a:lnTo>
                  <a:pt x="83731" y="16738"/>
                </a:lnTo>
                <a:lnTo>
                  <a:pt x="83172" y="18008"/>
                </a:lnTo>
                <a:lnTo>
                  <a:pt x="82664" y="16738"/>
                </a:lnTo>
                <a:lnTo>
                  <a:pt x="83146" y="18008"/>
                </a:lnTo>
                <a:lnTo>
                  <a:pt x="82600" y="18008"/>
                </a:lnTo>
                <a:lnTo>
                  <a:pt x="82156" y="16738"/>
                </a:lnTo>
                <a:lnTo>
                  <a:pt x="82029" y="16738"/>
                </a:lnTo>
                <a:lnTo>
                  <a:pt x="80772" y="15468"/>
                </a:lnTo>
                <a:lnTo>
                  <a:pt x="80733" y="12928"/>
                </a:lnTo>
                <a:lnTo>
                  <a:pt x="79044" y="11658"/>
                </a:lnTo>
                <a:lnTo>
                  <a:pt x="79540" y="11658"/>
                </a:lnTo>
                <a:lnTo>
                  <a:pt x="79070" y="10388"/>
                </a:lnTo>
                <a:lnTo>
                  <a:pt x="77114" y="9194"/>
                </a:lnTo>
                <a:lnTo>
                  <a:pt x="77114" y="10388"/>
                </a:lnTo>
                <a:lnTo>
                  <a:pt x="76733" y="10388"/>
                </a:lnTo>
                <a:lnTo>
                  <a:pt x="76288" y="9474"/>
                </a:lnTo>
                <a:lnTo>
                  <a:pt x="77114" y="10388"/>
                </a:lnTo>
                <a:lnTo>
                  <a:pt x="77114" y="9194"/>
                </a:lnTo>
                <a:lnTo>
                  <a:pt x="77660" y="7848"/>
                </a:lnTo>
                <a:lnTo>
                  <a:pt x="75323" y="7848"/>
                </a:lnTo>
                <a:lnTo>
                  <a:pt x="76428" y="9118"/>
                </a:lnTo>
                <a:lnTo>
                  <a:pt x="76136" y="9118"/>
                </a:lnTo>
                <a:lnTo>
                  <a:pt x="76009" y="9118"/>
                </a:lnTo>
                <a:lnTo>
                  <a:pt x="74091" y="9118"/>
                </a:lnTo>
                <a:lnTo>
                  <a:pt x="72936" y="7848"/>
                </a:lnTo>
                <a:lnTo>
                  <a:pt x="73685" y="6578"/>
                </a:lnTo>
                <a:lnTo>
                  <a:pt x="71589" y="5308"/>
                </a:lnTo>
                <a:lnTo>
                  <a:pt x="69075" y="5308"/>
                </a:lnTo>
                <a:lnTo>
                  <a:pt x="65900" y="2768"/>
                </a:lnTo>
                <a:lnTo>
                  <a:pt x="66878" y="4038"/>
                </a:lnTo>
                <a:lnTo>
                  <a:pt x="66255" y="4038"/>
                </a:lnTo>
                <a:lnTo>
                  <a:pt x="64833" y="2768"/>
                </a:lnTo>
                <a:lnTo>
                  <a:pt x="63233" y="2768"/>
                </a:lnTo>
                <a:lnTo>
                  <a:pt x="62826" y="1498"/>
                </a:lnTo>
                <a:lnTo>
                  <a:pt x="62814" y="2768"/>
                </a:lnTo>
                <a:lnTo>
                  <a:pt x="60325" y="1498"/>
                </a:lnTo>
                <a:lnTo>
                  <a:pt x="59829" y="2768"/>
                </a:lnTo>
                <a:lnTo>
                  <a:pt x="58394" y="1498"/>
                </a:lnTo>
                <a:lnTo>
                  <a:pt x="55626" y="228"/>
                </a:lnTo>
                <a:lnTo>
                  <a:pt x="55041" y="1498"/>
                </a:lnTo>
                <a:lnTo>
                  <a:pt x="53251" y="1498"/>
                </a:lnTo>
                <a:lnTo>
                  <a:pt x="52070" y="228"/>
                </a:lnTo>
                <a:lnTo>
                  <a:pt x="51638" y="228"/>
                </a:lnTo>
                <a:lnTo>
                  <a:pt x="49644" y="1498"/>
                </a:lnTo>
                <a:lnTo>
                  <a:pt x="48831" y="228"/>
                </a:lnTo>
                <a:lnTo>
                  <a:pt x="48450" y="1498"/>
                </a:lnTo>
                <a:lnTo>
                  <a:pt x="46634" y="1498"/>
                </a:lnTo>
                <a:lnTo>
                  <a:pt x="43878" y="228"/>
                </a:lnTo>
                <a:lnTo>
                  <a:pt x="39052" y="2768"/>
                </a:lnTo>
                <a:lnTo>
                  <a:pt x="36588" y="1498"/>
                </a:lnTo>
                <a:lnTo>
                  <a:pt x="30695" y="2768"/>
                </a:lnTo>
                <a:lnTo>
                  <a:pt x="28587" y="2768"/>
                </a:lnTo>
                <a:lnTo>
                  <a:pt x="29705" y="4038"/>
                </a:lnTo>
                <a:lnTo>
                  <a:pt x="26949" y="4038"/>
                </a:lnTo>
                <a:lnTo>
                  <a:pt x="25501" y="2806"/>
                </a:lnTo>
                <a:lnTo>
                  <a:pt x="24206" y="4038"/>
                </a:lnTo>
                <a:lnTo>
                  <a:pt x="22250" y="2768"/>
                </a:lnTo>
                <a:lnTo>
                  <a:pt x="21221" y="2768"/>
                </a:lnTo>
                <a:lnTo>
                  <a:pt x="19367" y="4038"/>
                </a:lnTo>
                <a:lnTo>
                  <a:pt x="17056" y="4038"/>
                </a:lnTo>
                <a:lnTo>
                  <a:pt x="15608" y="5308"/>
                </a:lnTo>
                <a:lnTo>
                  <a:pt x="11277" y="6413"/>
                </a:lnTo>
                <a:lnTo>
                  <a:pt x="11468" y="6578"/>
                </a:lnTo>
                <a:lnTo>
                  <a:pt x="10604" y="6578"/>
                </a:lnTo>
                <a:lnTo>
                  <a:pt x="7429" y="6578"/>
                </a:lnTo>
                <a:lnTo>
                  <a:pt x="7162" y="5308"/>
                </a:lnTo>
                <a:lnTo>
                  <a:pt x="3403" y="5308"/>
                </a:lnTo>
                <a:lnTo>
                  <a:pt x="3073" y="6578"/>
                </a:lnTo>
                <a:lnTo>
                  <a:pt x="0" y="7848"/>
                </a:lnTo>
                <a:lnTo>
                  <a:pt x="330" y="9118"/>
                </a:lnTo>
                <a:lnTo>
                  <a:pt x="558" y="9118"/>
                </a:lnTo>
                <a:lnTo>
                  <a:pt x="1600" y="10388"/>
                </a:lnTo>
                <a:lnTo>
                  <a:pt x="241" y="10388"/>
                </a:lnTo>
                <a:lnTo>
                  <a:pt x="1054" y="12928"/>
                </a:lnTo>
                <a:lnTo>
                  <a:pt x="254" y="12928"/>
                </a:lnTo>
                <a:lnTo>
                  <a:pt x="596" y="14198"/>
                </a:lnTo>
                <a:lnTo>
                  <a:pt x="1536" y="16738"/>
                </a:lnTo>
                <a:lnTo>
                  <a:pt x="1854" y="18859"/>
                </a:lnTo>
                <a:lnTo>
                  <a:pt x="2019" y="19253"/>
                </a:lnTo>
                <a:lnTo>
                  <a:pt x="2260" y="21818"/>
                </a:lnTo>
                <a:lnTo>
                  <a:pt x="546" y="21818"/>
                </a:lnTo>
                <a:lnTo>
                  <a:pt x="2489" y="28168"/>
                </a:lnTo>
                <a:lnTo>
                  <a:pt x="1371" y="29438"/>
                </a:lnTo>
                <a:lnTo>
                  <a:pt x="2438" y="33248"/>
                </a:lnTo>
                <a:lnTo>
                  <a:pt x="1981" y="37058"/>
                </a:lnTo>
                <a:lnTo>
                  <a:pt x="2578" y="40868"/>
                </a:lnTo>
                <a:lnTo>
                  <a:pt x="3695" y="39598"/>
                </a:lnTo>
                <a:lnTo>
                  <a:pt x="3035" y="41351"/>
                </a:lnTo>
                <a:lnTo>
                  <a:pt x="2768" y="42138"/>
                </a:lnTo>
                <a:lnTo>
                  <a:pt x="2959" y="42138"/>
                </a:lnTo>
                <a:lnTo>
                  <a:pt x="2882" y="43205"/>
                </a:lnTo>
                <a:lnTo>
                  <a:pt x="3162" y="42138"/>
                </a:lnTo>
                <a:lnTo>
                  <a:pt x="3340" y="42138"/>
                </a:lnTo>
                <a:lnTo>
                  <a:pt x="3860" y="45491"/>
                </a:lnTo>
                <a:lnTo>
                  <a:pt x="4191" y="43459"/>
                </a:lnTo>
                <a:lnTo>
                  <a:pt x="4216" y="43243"/>
                </a:lnTo>
                <a:lnTo>
                  <a:pt x="4000" y="43459"/>
                </a:lnTo>
                <a:lnTo>
                  <a:pt x="3390" y="42138"/>
                </a:lnTo>
                <a:lnTo>
                  <a:pt x="4076" y="42138"/>
                </a:lnTo>
                <a:lnTo>
                  <a:pt x="4229" y="43167"/>
                </a:lnTo>
                <a:lnTo>
                  <a:pt x="4267" y="43408"/>
                </a:lnTo>
                <a:lnTo>
                  <a:pt x="4152" y="44018"/>
                </a:lnTo>
                <a:lnTo>
                  <a:pt x="3784" y="47218"/>
                </a:lnTo>
                <a:lnTo>
                  <a:pt x="3479" y="48488"/>
                </a:lnTo>
                <a:lnTo>
                  <a:pt x="3390" y="45948"/>
                </a:lnTo>
                <a:lnTo>
                  <a:pt x="3098" y="45948"/>
                </a:lnTo>
                <a:lnTo>
                  <a:pt x="3251" y="48488"/>
                </a:lnTo>
                <a:lnTo>
                  <a:pt x="2641" y="47218"/>
                </a:lnTo>
                <a:lnTo>
                  <a:pt x="2451" y="48488"/>
                </a:lnTo>
                <a:lnTo>
                  <a:pt x="2895" y="48488"/>
                </a:lnTo>
                <a:lnTo>
                  <a:pt x="3238" y="49758"/>
                </a:lnTo>
                <a:lnTo>
                  <a:pt x="3200" y="51028"/>
                </a:lnTo>
                <a:lnTo>
                  <a:pt x="3606" y="48488"/>
                </a:lnTo>
                <a:lnTo>
                  <a:pt x="4673" y="52298"/>
                </a:lnTo>
                <a:lnTo>
                  <a:pt x="2806" y="52298"/>
                </a:lnTo>
                <a:lnTo>
                  <a:pt x="3327" y="53568"/>
                </a:lnTo>
                <a:lnTo>
                  <a:pt x="3759" y="56108"/>
                </a:lnTo>
                <a:lnTo>
                  <a:pt x="4025" y="59918"/>
                </a:lnTo>
                <a:lnTo>
                  <a:pt x="5270" y="61188"/>
                </a:lnTo>
                <a:lnTo>
                  <a:pt x="5143" y="62458"/>
                </a:lnTo>
                <a:lnTo>
                  <a:pt x="4826" y="62458"/>
                </a:lnTo>
                <a:lnTo>
                  <a:pt x="4648" y="61188"/>
                </a:lnTo>
                <a:lnTo>
                  <a:pt x="4737" y="62458"/>
                </a:lnTo>
                <a:lnTo>
                  <a:pt x="4940" y="64998"/>
                </a:lnTo>
                <a:lnTo>
                  <a:pt x="6705" y="69837"/>
                </a:lnTo>
                <a:lnTo>
                  <a:pt x="6705" y="71145"/>
                </a:lnTo>
                <a:lnTo>
                  <a:pt x="6477" y="73888"/>
                </a:lnTo>
                <a:lnTo>
                  <a:pt x="6883" y="73888"/>
                </a:lnTo>
                <a:lnTo>
                  <a:pt x="6654" y="75158"/>
                </a:lnTo>
                <a:lnTo>
                  <a:pt x="6299" y="75158"/>
                </a:lnTo>
                <a:lnTo>
                  <a:pt x="7112" y="77698"/>
                </a:lnTo>
                <a:lnTo>
                  <a:pt x="6565" y="77698"/>
                </a:lnTo>
                <a:lnTo>
                  <a:pt x="6578" y="81508"/>
                </a:lnTo>
                <a:lnTo>
                  <a:pt x="8140" y="82778"/>
                </a:lnTo>
                <a:lnTo>
                  <a:pt x="8724" y="86588"/>
                </a:lnTo>
                <a:lnTo>
                  <a:pt x="7772" y="86588"/>
                </a:lnTo>
                <a:lnTo>
                  <a:pt x="7810" y="91668"/>
                </a:lnTo>
                <a:lnTo>
                  <a:pt x="7670" y="91668"/>
                </a:lnTo>
                <a:lnTo>
                  <a:pt x="8064" y="95478"/>
                </a:lnTo>
                <a:lnTo>
                  <a:pt x="9334" y="98018"/>
                </a:lnTo>
                <a:lnTo>
                  <a:pt x="10185" y="103098"/>
                </a:lnTo>
                <a:lnTo>
                  <a:pt x="9436" y="105638"/>
                </a:lnTo>
                <a:lnTo>
                  <a:pt x="10744" y="111988"/>
                </a:lnTo>
                <a:lnTo>
                  <a:pt x="10629" y="115798"/>
                </a:lnTo>
                <a:lnTo>
                  <a:pt x="10731" y="114528"/>
                </a:lnTo>
                <a:lnTo>
                  <a:pt x="11379" y="115798"/>
                </a:lnTo>
                <a:lnTo>
                  <a:pt x="11569" y="115798"/>
                </a:lnTo>
                <a:lnTo>
                  <a:pt x="11480" y="117068"/>
                </a:lnTo>
                <a:lnTo>
                  <a:pt x="12534" y="119608"/>
                </a:lnTo>
                <a:lnTo>
                  <a:pt x="11645" y="118338"/>
                </a:lnTo>
                <a:lnTo>
                  <a:pt x="10845" y="119608"/>
                </a:lnTo>
                <a:lnTo>
                  <a:pt x="11290" y="120878"/>
                </a:lnTo>
                <a:lnTo>
                  <a:pt x="11442" y="123418"/>
                </a:lnTo>
                <a:lnTo>
                  <a:pt x="12623" y="123418"/>
                </a:lnTo>
                <a:lnTo>
                  <a:pt x="11874" y="125958"/>
                </a:lnTo>
                <a:lnTo>
                  <a:pt x="12750" y="128498"/>
                </a:lnTo>
                <a:lnTo>
                  <a:pt x="13639" y="133578"/>
                </a:lnTo>
                <a:lnTo>
                  <a:pt x="22034" y="133578"/>
                </a:lnTo>
                <a:lnTo>
                  <a:pt x="22974" y="132308"/>
                </a:lnTo>
                <a:lnTo>
                  <a:pt x="22999" y="133578"/>
                </a:lnTo>
                <a:lnTo>
                  <a:pt x="27101" y="133578"/>
                </a:lnTo>
                <a:lnTo>
                  <a:pt x="30441" y="132308"/>
                </a:lnTo>
                <a:lnTo>
                  <a:pt x="29819" y="133578"/>
                </a:lnTo>
                <a:lnTo>
                  <a:pt x="31711" y="133578"/>
                </a:lnTo>
                <a:lnTo>
                  <a:pt x="31851" y="132308"/>
                </a:lnTo>
                <a:lnTo>
                  <a:pt x="32004" y="131038"/>
                </a:lnTo>
                <a:lnTo>
                  <a:pt x="33743" y="131038"/>
                </a:lnTo>
                <a:lnTo>
                  <a:pt x="34378" y="132308"/>
                </a:lnTo>
                <a:lnTo>
                  <a:pt x="38481" y="132308"/>
                </a:lnTo>
                <a:lnTo>
                  <a:pt x="40944" y="131038"/>
                </a:lnTo>
                <a:lnTo>
                  <a:pt x="40868" y="129768"/>
                </a:lnTo>
                <a:lnTo>
                  <a:pt x="40741" y="127228"/>
                </a:lnTo>
                <a:lnTo>
                  <a:pt x="40601" y="124688"/>
                </a:lnTo>
                <a:lnTo>
                  <a:pt x="39890" y="123418"/>
                </a:lnTo>
                <a:lnTo>
                  <a:pt x="40411" y="123418"/>
                </a:lnTo>
                <a:lnTo>
                  <a:pt x="40246" y="122148"/>
                </a:lnTo>
                <a:lnTo>
                  <a:pt x="40309" y="118338"/>
                </a:lnTo>
                <a:lnTo>
                  <a:pt x="40335" y="117068"/>
                </a:lnTo>
                <a:lnTo>
                  <a:pt x="39763" y="117678"/>
                </a:lnTo>
                <a:lnTo>
                  <a:pt x="38836" y="114528"/>
                </a:lnTo>
                <a:lnTo>
                  <a:pt x="38265" y="113258"/>
                </a:lnTo>
                <a:lnTo>
                  <a:pt x="38912" y="113258"/>
                </a:lnTo>
                <a:lnTo>
                  <a:pt x="37960" y="111988"/>
                </a:lnTo>
                <a:lnTo>
                  <a:pt x="37744" y="111988"/>
                </a:lnTo>
                <a:lnTo>
                  <a:pt x="37287" y="109448"/>
                </a:lnTo>
                <a:lnTo>
                  <a:pt x="37642" y="109448"/>
                </a:lnTo>
                <a:lnTo>
                  <a:pt x="37769" y="108178"/>
                </a:lnTo>
                <a:lnTo>
                  <a:pt x="36918" y="108178"/>
                </a:lnTo>
                <a:lnTo>
                  <a:pt x="37020" y="106908"/>
                </a:lnTo>
                <a:lnTo>
                  <a:pt x="37490" y="106908"/>
                </a:lnTo>
                <a:lnTo>
                  <a:pt x="37338" y="105638"/>
                </a:lnTo>
                <a:lnTo>
                  <a:pt x="37147" y="105638"/>
                </a:lnTo>
                <a:lnTo>
                  <a:pt x="36576" y="104368"/>
                </a:lnTo>
                <a:lnTo>
                  <a:pt x="36220" y="104368"/>
                </a:lnTo>
                <a:lnTo>
                  <a:pt x="36372" y="101828"/>
                </a:lnTo>
                <a:lnTo>
                  <a:pt x="36893" y="101828"/>
                </a:lnTo>
                <a:lnTo>
                  <a:pt x="36525" y="100558"/>
                </a:lnTo>
                <a:lnTo>
                  <a:pt x="35979" y="100558"/>
                </a:lnTo>
                <a:lnTo>
                  <a:pt x="36017" y="99288"/>
                </a:lnTo>
                <a:lnTo>
                  <a:pt x="36461" y="99288"/>
                </a:lnTo>
                <a:lnTo>
                  <a:pt x="36550" y="96748"/>
                </a:lnTo>
                <a:lnTo>
                  <a:pt x="36880" y="96748"/>
                </a:lnTo>
                <a:lnTo>
                  <a:pt x="36779" y="95478"/>
                </a:lnTo>
                <a:lnTo>
                  <a:pt x="37719" y="96748"/>
                </a:lnTo>
                <a:lnTo>
                  <a:pt x="37109" y="95478"/>
                </a:lnTo>
                <a:lnTo>
                  <a:pt x="35979" y="93078"/>
                </a:lnTo>
                <a:lnTo>
                  <a:pt x="36360" y="96570"/>
                </a:lnTo>
                <a:lnTo>
                  <a:pt x="35267" y="95478"/>
                </a:lnTo>
                <a:lnTo>
                  <a:pt x="35458" y="94208"/>
                </a:lnTo>
                <a:lnTo>
                  <a:pt x="35648" y="92938"/>
                </a:lnTo>
                <a:lnTo>
                  <a:pt x="35915" y="92938"/>
                </a:lnTo>
                <a:lnTo>
                  <a:pt x="35941" y="91668"/>
                </a:lnTo>
                <a:lnTo>
                  <a:pt x="35979" y="90398"/>
                </a:lnTo>
                <a:lnTo>
                  <a:pt x="36144" y="90398"/>
                </a:lnTo>
                <a:lnTo>
                  <a:pt x="36029" y="89382"/>
                </a:lnTo>
                <a:lnTo>
                  <a:pt x="36068" y="89128"/>
                </a:lnTo>
                <a:lnTo>
                  <a:pt x="36004" y="87858"/>
                </a:lnTo>
                <a:lnTo>
                  <a:pt x="35775" y="86588"/>
                </a:lnTo>
                <a:lnTo>
                  <a:pt x="36029" y="86588"/>
                </a:lnTo>
                <a:lnTo>
                  <a:pt x="36195" y="87858"/>
                </a:lnTo>
                <a:lnTo>
                  <a:pt x="36449" y="87858"/>
                </a:lnTo>
                <a:lnTo>
                  <a:pt x="36017" y="85318"/>
                </a:lnTo>
                <a:lnTo>
                  <a:pt x="35331" y="85318"/>
                </a:lnTo>
                <a:lnTo>
                  <a:pt x="35293" y="84048"/>
                </a:lnTo>
                <a:lnTo>
                  <a:pt x="34912" y="85318"/>
                </a:lnTo>
                <a:lnTo>
                  <a:pt x="35153" y="86588"/>
                </a:lnTo>
                <a:lnTo>
                  <a:pt x="35458" y="87858"/>
                </a:lnTo>
                <a:lnTo>
                  <a:pt x="35052" y="87858"/>
                </a:lnTo>
                <a:lnTo>
                  <a:pt x="34709" y="86588"/>
                </a:lnTo>
                <a:lnTo>
                  <a:pt x="34937" y="86588"/>
                </a:lnTo>
                <a:lnTo>
                  <a:pt x="33794" y="85318"/>
                </a:lnTo>
                <a:lnTo>
                  <a:pt x="34518" y="84048"/>
                </a:lnTo>
                <a:lnTo>
                  <a:pt x="34696" y="81508"/>
                </a:lnTo>
                <a:lnTo>
                  <a:pt x="35191" y="80238"/>
                </a:lnTo>
                <a:lnTo>
                  <a:pt x="34861" y="78968"/>
                </a:lnTo>
                <a:lnTo>
                  <a:pt x="36334" y="78968"/>
                </a:lnTo>
                <a:lnTo>
                  <a:pt x="37388" y="77698"/>
                </a:lnTo>
                <a:lnTo>
                  <a:pt x="38188" y="77698"/>
                </a:lnTo>
                <a:lnTo>
                  <a:pt x="38328" y="78968"/>
                </a:lnTo>
                <a:lnTo>
                  <a:pt x="41389" y="78968"/>
                </a:lnTo>
                <a:lnTo>
                  <a:pt x="42227" y="78587"/>
                </a:lnTo>
                <a:lnTo>
                  <a:pt x="42456" y="77698"/>
                </a:lnTo>
                <a:lnTo>
                  <a:pt x="44145" y="77698"/>
                </a:lnTo>
                <a:lnTo>
                  <a:pt x="44500" y="77698"/>
                </a:lnTo>
                <a:lnTo>
                  <a:pt x="44094" y="77863"/>
                </a:lnTo>
                <a:lnTo>
                  <a:pt x="43802" y="78968"/>
                </a:lnTo>
                <a:lnTo>
                  <a:pt x="45504" y="78968"/>
                </a:lnTo>
                <a:lnTo>
                  <a:pt x="47282" y="81508"/>
                </a:lnTo>
                <a:lnTo>
                  <a:pt x="50838" y="81508"/>
                </a:lnTo>
                <a:lnTo>
                  <a:pt x="53035" y="86588"/>
                </a:lnTo>
                <a:lnTo>
                  <a:pt x="52781" y="86588"/>
                </a:lnTo>
                <a:lnTo>
                  <a:pt x="56718" y="91668"/>
                </a:lnTo>
                <a:lnTo>
                  <a:pt x="62318" y="96748"/>
                </a:lnTo>
                <a:lnTo>
                  <a:pt x="65976" y="103098"/>
                </a:lnTo>
                <a:lnTo>
                  <a:pt x="67094" y="104368"/>
                </a:lnTo>
                <a:lnTo>
                  <a:pt x="67513" y="104368"/>
                </a:lnTo>
                <a:lnTo>
                  <a:pt x="68491" y="105638"/>
                </a:lnTo>
                <a:lnTo>
                  <a:pt x="70116" y="106908"/>
                </a:lnTo>
                <a:lnTo>
                  <a:pt x="72212" y="108178"/>
                </a:lnTo>
                <a:lnTo>
                  <a:pt x="72466" y="111988"/>
                </a:lnTo>
                <a:lnTo>
                  <a:pt x="75323" y="114528"/>
                </a:lnTo>
                <a:lnTo>
                  <a:pt x="75247" y="113258"/>
                </a:lnTo>
                <a:lnTo>
                  <a:pt x="76034" y="114528"/>
                </a:lnTo>
                <a:lnTo>
                  <a:pt x="78003" y="115798"/>
                </a:lnTo>
                <a:lnTo>
                  <a:pt x="77622" y="117068"/>
                </a:lnTo>
                <a:lnTo>
                  <a:pt x="77749" y="117068"/>
                </a:lnTo>
                <a:lnTo>
                  <a:pt x="78105" y="115798"/>
                </a:lnTo>
                <a:lnTo>
                  <a:pt x="78333" y="117068"/>
                </a:lnTo>
                <a:lnTo>
                  <a:pt x="78206" y="117068"/>
                </a:lnTo>
                <a:lnTo>
                  <a:pt x="80518" y="119608"/>
                </a:lnTo>
                <a:lnTo>
                  <a:pt x="81991" y="120878"/>
                </a:lnTo>
                <a:lnTo>
                  <a:pt x="79679" y="119608"/>
                </a:lnTo>
                <a:lnTo>
                  <a:pt x="81991" y="123418"/>
                </a:lnTo>
                <a:lnTo>
                  <a:pt x="82931" y="123418"/>
                </a:lnTo>
                <a:lnTo>
                  <a:pt x="84086" y="124180"/>
                </a:lnTo>
                <a:lnTo>
                  <a:pt x="83807" y="123418"/>
                </a:lnTo>
                <a:lnTo>
                  <a:pt x="85318" y="123418"/>
                </a:lnTo>
                <a:lnTo>
                  <a:pt x="86283" y="122148"/>
                </a:lnTo>
                <a:lnTo>
                  <a:pt x="86144" y="121945"/>
                </a:lnTo>
                <a:lnTo>
                  <a:pt x="86741" y="121386"/>
                </a:lnTo>
                <a:lnTo>
                  <a:pt x="85940" y="121615"/>
                </a:lnTo>
                <a:lnTo>
                  <a:pt x="85483" y="120878"/>
                </a:lnTo>
                <a:lnTo>
                  <a:pt x="84683" y="119608"/>
                </a:lnTo>
                <a:lnTo>
                  <a:pt x="83756" y="118859"/>
                </a:lnTo>
                <a:lnTo>
                  <a:pt x="83591" y="118338"/>
                </a:lnTo>
                <a:lnTo>
                  <a:pt x="83654" y="118770"/>
                </a:lnTo>
                <a:lnTo>
                  <a:pt x="83146" y="118338"/>
                </a:lnTo>
                <a:lnTo>
                  <a:pt x="82486" y="117068"/>
                </a:lnTo>
                <a:lnTo>
                  <a:pt x="82169" y="115798"/>
                </a:lnTo>
                <a:lnTo>
                  <a:pt x="81394" y="115798"/>
                </a:lnTo>
                <a:lnTo>
                  <a:pt x="80810" y="115798"/>
                </a:lnTo>
                <a:lnTo>
                  <a:pt x="80479" y="115798"/>
                </a:lnTo>
                <a:lnTo>
                  <a:pt x="80429" y="115379"/>
                </a:lnTo>
                <a:lnTo>
                  <a:pt x="79692" y="114528"/>
                </a:lnTo>
                <a:lnTo>
                  <a:pt x="79273" y="113258"/>
                </a:lnTo>
                <a:lnTo>
                  <a:pt x="78524" y="111988"/>
                </a:lnTo>
                <a:lnTo>
                  <a:pt x="77533" y="110718"/>
                </a:lnTo>
                <a:lnTo>
                  <a:pt x="76936" y="110718"/>
                </a:lnTo>
                <a:lnTo>
                  <a:pt x="76568" y="109448"/>
                </a:lnTo>
                <a:lnTo>
                  <a:pt x="74663" y="108178"/>
                </a:lnTo>
                <a:lnTo>
                  <a:pt x="74904" y="108178"/>
                </a:lnTo>
                <a:lnTo>
                  <a:pt x="73698" y="106908"/>
                </a:lnTo>
                <a:lnTo>
                  <a:pt x="73075" y="105638"/>
                </a:lnTo>
                <a:lnTo>
                  <a:pt x="74764" y="106908"/>
                </a:lnTo>
                <a:lnTo>
                  <a:pt x="70866" y="103098"/>
                </a:lnTo>
                <a:lnTo>
                  <a:pt x="70459" y="103098"/>
                </a:lnTo>
                <a:lnTo>
                  <a:pt x="68681" y="99288"/>
                </a:lnTo>
                <a:lnTo>
                  <a:pt x="66916" y="98018"/>
                </a:lnTo>
                <a:lnTo>
                  <a:pt x="66649" y="98018"/>
                </a:lnTo>
                <a:lnTo>
                  <a:pt x="66611" y="96748"/>
                </a:lnTo>
                <a:lnTo>
                  <a:pt x="65595" y="96748"/>
                </a:lnTo>
                <a:lnTo>
                  <a:pt x="64211" y="95478"/>
                </a:lnTo>
                <a:lnTo>
                  <a:pt x="63195" y="95478"/>
                </a:lnTo>
                <a:lnTo>
                  <a:pt x="62738" y="92938"/>
                </a:lnTo>
                <a:lnTo>
                  <a:pt x="64020" y="93916"/>
                </a:lnTo>
                <a:lnTo>
                  <a:pt x="62471" y="91668"/>
                </a:lnTo>
                <a:lnTo>
                  <a:pt x="62445" y="92938"/>
                </a:lnTo>
                <a:lnTo>
                  <a:pt x="62014" y="91668"/>
                </a:lnTo>
                <a:lnTo>
                  <a:pt x="61188" y="91668"/>
                </a:lnTo>
                <a:lnTo>
                  <a:pt x="61214" y="90398"/>
                </a:lnTo>
                <a:lnTo>
                  <a:pt x="60134" y="90398"/>
                </a:lnTo>
                <a:lnTo>
                  <a:pt x="59486" y="88201"/>
                </a:lnTo>
                <a:lnTo>
                  <a:pt x="59118" y="87858"/>
                </a:lnTo>
                <a:lnTo>
                  <a:pt x="58928" y="87160"/>
                </a:lnTo>
                <a:lnTo>
                  <a:pt x="58978" y="87858"/>
                </a:lnTo>
                <a:lnTo>
                  <a:pt x="58407" y="87858"/>
                </a:lnTo>
                <a:lnTo>
                  <a:pt x="56781" y="86588"/>
                </a:lnTo>
                <a:lnTo>
                  <a:pt x="58140" y="86588"/>
                </a:lnTo>
                <a:lnTo>
                  <a:pt x="57924" y="85318"/>
                </a:lnTo>
                <a:lnTo>
                  <a:pt x="56883" y="84048"/>
                </a:lnTo>
                <a:lnTo>
                  <a:pt x="55003" y="84048"/>
                </a:lnTo>
                <a:lnTo>
                  <a:pt x="55041" y="82778"/>
                </a:lnTo>
                <a:lnTo>
                  <a:pt x="53797" y="82778"/>
                </a:lnTo>
                <a:lnTo>
                  <a:pt x="52336" y="80238"/>
                </a:lnTo>
                <a:lnTo>
                  <a:pt x="50609" y="78968"/>
                </a:lnTo>
                <a:lnTo>
                  <a:pt x="49758" y="78968"/>
                </a:lnTo>
                <a:lnTo>
                  <a:pt x="49530" y="78968"/>
                </a:lnTo>
                <a:lnTo>
                  <a:pt x="49060" y="78968"/>
                </a:lnTo>
                <a:lnTo>
                  <a:pt x="48539" y="78968"/>
                </a:lnTo>
                <a:lnTo>
                  <a:pt x="48717" y="77698"/>
                </a:lnTo>
                <a:lnTo>
                  <a:pt x="49060" y="78968"/>
                </a:lnTo>
                <a:lnTo>
                  <a:pt x="49149" y="78333"/>
                </a:lnTo>
                <a:lnTo>
                  <a:pt x="48780" y="77698"/>
                </a:lnTo>
                <a:lnTo>
                  <a:pt x="48793" y="77203"/>
                </a:lnTo>
                <a:lnTo>
                  <a:pt x="48094" y="76428"/>
                </a:lnTo>
                <a:lnTo>
                  <a:pt x="48234" y="76428"/>
                </a:lnTo>
                <a:lnTo>
                  <a:pt x="47942" y="75158"/>
                </a:lnTo>
                <a:lnTo>
                  <a:pt x="49060" y="76428"/>
                </a:lnTo>
                <a:lnTo>
                  <a:pt x="49022" y="76034"/>
                </a:lnTo>
                <a:lnTo>
                  <a:pt x="48996" y="75361"/>
                </a:lnTo>
                <a:lnTo>
                  <a:pt x="49809" y="77698"/>
                </a:lnTo>
                <a:lnTo>
                  <a:pt x="49822" y="76428"/>
                </a:lnTo>
                <a:lnTo>
                  <a:pt x="49377" y="75158"/>
                </a:lnTo>
                <a:lnTo>
                  <a:pt x="48996" y="75158"/>
                </a:lnTo>
                <a:lnTo>
                  <a:pt x="47650" y="74079"/>
                </a:lnTo>
                <a:lnTo>
                  <a:pt x="47650" y="76034"/>
                </a:lnTo>
                <a:lnTo>
                  <a:pt x="46697" y="75158"/>
                </a:lnTo>
                <a:lnTo>
                  <a:pt x="46888" y="75158"/>
                </a:lnTo>
                <a:lnTo>
                  <a:pt x="47650" y="76034"/>
                </a:lnTo>
                <a:lnTo>
                  <a:pt x="47650" y="74079"/>
                </a:lnTo>
                <a:lnTo>
                  <a:pt x="47421" y="73888"/>
                </a:lnTo>
                <a:lnTo>
                  <a:pt x="46075" y="73888"/>
                </a:lnTo>
                <a:lnTo>
                  <a:pt x="41427" y="73888"/>
                </a:lnTo>
                <a:lnTo>
                  <a:pt x="42278" y="75158"/>
                </a:lnTo>
                <a:lnTo>
                  <a:pt x="41694" y="75158"/>
                </a:lnTo>
                <a:lnTo>
                  <a:pt x="37769" y="76428"/>
                </a:lnTo>
                <a:lnTo>
                  <a:pt x="38417" y="73888"/>
                </a:lnTo>
                <a:lnTo>
                  <a:pt x="35585" y="75158"/>
                </a:lnTo>
                <a:lnTo>
                  <a:pt x="34874" y="75158"/>
                </a:lnTo>
                <a:lnTo>
                  <a:pt x="34632" y="76428"/>
                </a:lnTo>
                <a:lnTo>
                  <a:pt x="32854" y="75361"/>
                </a:lnTo>
                <a:lnTo>
                  <a:pt x="32854" y="94208"/>
                </a:lnTo>
                <a:lnTo>
                  <a:pt x="32842" y="95478"/>
                </a:lnTo>
                <a:lnTo>
                  <a:pt x="32715" y="95478"/>
                </a:lnTo>
                <a:lnTo>
                  <a:pt x="32562" y="94208"/>
                </a:lnTo>
                <a:lnTo>
                  <a:pt x="32854" y="94208"/>
                </a:lnTo>
                <a:lnTo>
                  <a:pt x="32854" y="75361"/>
                </a:lnTo>
                <a:lnTo>
                  <a:pt x="32524" y="75158"/>
                </a:lnTo>
                <a:lnTo>
                  <a:pt x="29159" y="75158"/>
                </a:lnTo>
                <a:lnTo>
                  <a:pt x="30149" y="78968"/>
                </a:lnTo>
                <a:lnTo>
                  <a:pt x="29705" y="81508"/>
                </a:lnTo>
                <a:lnTo>
                  <a:pt x="30454" y="80619"/>
                </a:lnTo>
                <a:lnTo>
                  <a:pt x="30340" y="80238"/>
                </a:lnTo>
                <a:lnTo>
                  <a:pt x="30200" y="78968"/>
                </a:lnTo>
                <a:lnTo>
                  <a:pt x="30924" y="78968"/>
                </a:lnTo>
                <a:lnTo>
                  <a:pt x="30822" y="80619"/>
                </a:lnTo>
                <a:lnTo>
                  <a:pt x="30937" y="81508"/>
                </a:lnTo>
                <a:lnTo>
                  <a:pt x="30226" y="82778"/>
                </a:lnTo>
                <a:lnTo>
                  <a:pt x="32067" y="91668"/>
                </a:lnTo>
                <a:lnTo>
                  <a:pt x="31826" y="91668"/>
                </a:lnTo>
                <a:lnTo>
                  <a:pt x="31534" y="90398"/>
                </a:lnTo>
                <a:lnTo>
                  <a:pt x="31394" y="91668"/>
                </a:lnTo>
                <a:lnTo>
                  <a:pt x="32219" y="95478"/>
                </a:lnTo>
                <a:lnTo>
                  <a:pt x="32283" y="104368"/>
                </a:lnTo>
                <a:lnTo>
                  <a:pt x="33096" y="105638"/>
                </a:lnTo>
                <a:lnTo>
                  <a:pt x="33464" y="106908"/>
                </a:lnTo>
                <a:lnTo>
                  <a:pt x="33604" y="108178"/>
                </a:lnTo>
                <a:lnTo>
                  <a:pt x="33388" y="108178"/>
                </a:lnTo>
                <a:lnTo>
                  <a:pt x="33845" y="109601"/>
                </a:lnTo>
                <a:lnTo>
                  <a:pt x="34810" y="113715"/>
                </a:lnTo>
                <a:lnTo>
                  <a:pt x="34886" y="115798"/>
                </a:lnTo>
                <a:lnTo>
                  <a:pt x="34645" y="118338"/>
                </a:lnTo>
                <a:lnTo>
                  <a:pt x="34378" y="117068"/>
                </a:lnTo>
                <a:lnTo>
                  <a:pt x="34378" y="119608"/>
                </a:lnTo>
                <a:lnTo>
                  <a:pt x="35991" y="119608"/>
                </a:lnTo>
                <a:lnTo>
                  <a:pt x="35623" y="122148"/>
                </a:lnTo>
                <a:lnTo>
                  <a:pt x="35610" y="123418"/>
                </a:lnTo>
                <a:lnTo>
                  <a:pt x="36004" y="127228"/>
                </a:lnTo>
                <a:lnTo>
                  <a:pt x="32181" y="127228"/>
                </a:lnTo>
                <a:lnTo>
                  <a:pt x="31597" y="128498"/>
                </a:lnTo>
                <a:lnTo>
                  <a:pt x="27419" y="127228"/>
                </a:lnTo>
                <a:lnTo>
                  <a:pt x="27254" y="128498"/>
                </a:lnTo>
                <a:lnTo>
                  <a:pt x="19913" y="128498"/>
                </a:lnTo>
                <a:lnTo>
                  <a:pt x="18656" y="129768"/>
                </a:lnTo>
                <a:lnTo>
                  <a:pt x="18542" y="128498"/>
                </a:lnTo>
                <a:lnTo>
                  <a:pt x="18097" y="128854"/>
                </a:lnTo>
                <a:lnTo>
                  <a:pt x="18097" y="131038"/>
                </a:lnTo>
                <a:lnTo>
                  <a:pt x="17932" y="131038"/>
                </a:lnTo>
                <a:lnTo>
                  <a:pt x="17424" y="130810"/>
                </a:lnTo>
                <a:lnTo>
                  <a:pt x="17310" y="130352"/>
                </a:lnTo>
                <a:lnTo>
                  <a:pt x="18097" y="131038"/>
                </a:lnTo>
                <a:lnTo>
                  <a:pt x="18097" y="128854"/>
                </a:lnTo>
                <a:lnTo>
                  <a:pt x="17195" y="129552"/>
                </a:lnTo>
                <a:lnTo>
                  <a:pt x="17183" y="129882"/>
                </a:lnTo>
                <a:lnTo>
                  <a:pt x="17195" y="129552"/>
                </a:lnTo>
                <a:lnTo>
                  <a:pt x="17360" y="128498"/>
                </a:lnTo>
                <a:lnTo>
                  <a:pt x="17576" y="127228"/>
                </a:lnTo>
                <a:lnTo>
                  <a:pt x="17881" y="127228"/>
                </a:lnTo>
                <a:lnTo>
                  <a:pt x="16814" y="123418"/>
                </a:lnTo>
                <a:lnTo>
                  <a:pt x="17030" y="123418"/>
                </a:lnTo>
                <a:lnTo>
                  <a:pt x="16560" y="122148"/>
                </a:lnTo>
                <a:lnTo>
                  <a:pt x="18173" y="123418"/>
                </a:lnTo>
                <a:lnTo>
                  <a:pt x="17297" y="122148"/>
                </a:lnTo>
                <a:lnTo>
                  <a:pt x="16751" y="122148"/>
                </a:lnTo>
                <a:lnTo>
                  <a:pt x="16967" y="121158"/>
                </a:lnTo>
                <a:lnTo>
                  <a:pt x="16891" y="119608"/>
                </a:lnTo>
                <a:lnTo>
                  <a:pt x="16764" y="118338"/>
                </a:lnTo>
                <a:lnTo>
                  <a:pt x="16383" y="115798"/>
                </a:lnTo>
                <a:lnTo>
                  <a:pt x="16878" y="117068"/>
                </a:lnTo>
                <a:lnTo>
                  <a:pt x="16700" y="114528"/>
                </a:lnTo>
                <a:lnTo>
                  <a:pt x="16624" y="113258"/>
                </a:lnTo>
                <a:lnTo>
                  <a:pt x="15875" y="109448"/>
                </a:lnTo>
                <a:lnTo>
                  <a:pt x="15595" y="106908"/>
                </a:lnTo>
                <a:lnTo>
                  <a:pt x="15468" y="105638"/>
                </a:lnTo>
                <a:lnTo>
                  <a:pt x="15468" y="129908"/>
                </a:lnTo>
                <a:lnTo>
                  <a:pt x="15189" y="129768"/>
                </a:lnTo>
                <a:lnTo>
                  <a:pt x="15468" y="129908"/>
                </a:lnTo>
                <a:lnTo>
                  <a:pt x="15468" y="105638"/>
                </a:lnTo>
                <a:lnTo>
                  <a:pt x="15405" y="106908"/>
                </a:lnTo>
                <a:lnTo>
                  <a:pt x="14884" y="106908"/>
                </a:lnTo>
                <a:lnTo>
                  <a:pt x="14566" y="106908"/>
                </a:lnTo>
                <a:lnTo>
                  <a:pt x="14439" y="106095"/>
                </a:lnTo>
                <a:lnTo>
                  <a:pt x="14185" y="105638"/>
                </a:lnTo>
                <a:lnTo>
                  <a:pt x="14122" y="104368"/>
                </a:lnTo>
                <a:lnTo>
                  <a:pt x="14503" y="104368"/>
                </a:lnTo>
                <a:lnTo>
                  <a:pt x="14884" y="104368"/>
                </a:lnTo>
                <a:lnTo>
                  <a:pt x="15214" y="105638"/>
                </a:lnTo>
                <a:lnTo>
                  <a:pt x="14998" y="104368"/>
                </a:lnTo>
                <a:lnTo>
                  <a:pt x="14897" y="103098"/>
                </a:lnTo>
                <a:lnTo>
                  <a:pt x="15798" y="100558"/>
                </a:lnTo>
                <a:lnTo>
                  <a:pt x="14922" y="100558"/>
                </a:lnTo>
                <a:lnTo>
                  <a:pt x="15125" y="99288"/>
                </a:lnTo>
                <a:lnTo>
                  <a:pt x="14224" y="93916"/>
                </a:lnTo>
                <a:lnTo>
                  <a:pt x="13906" y="91668"/>
                </a:lnTo>
                <a:lnTo>
                  <a:pt x="13284" y="91668"/>
                </a:lnTo>
                <a:lnTo>
                  <a:pt x="13169" y="90170"/>
                </a:lnTo>
                <a:lnTo>
                  <a:pt x="12687" y="89128"/>
                </a:lnTo>
                <a:lnTo>
                  <a:pt x="12738" y="86588"/>
                </a:lnTo>
                <a:lnTo>
                  <a:pt x="12839" y="85318"/>
                </a:lnTo>
                <a:lnTo>
                  <a:pt x="12484" y="82778"/>
                </a:lnTo>
                <a:lnTo>
                  <a:pt x="12230" y="81508"/>
                </a:lnTo>
                <a:lnTo>
                  <a:pt x="11976" y="80302"/>
                </a:lnTo>
                <a:lnTo>
                  <a:pt x="11963" y="79971"/>
                </a:lnTo>
                <a:lnTo>
                  <a:pt x="11963" y="80302"/>
                </a:lnTo>
                <a:lnTo>
                  <a:pt x="11912" y="81508"/>
                </a:lnTo>
                <a:lnTo>
                  <a:pt x="11455" y="81508"/>
                </a:lnTo>
                <a:lnTo>
                  <a:pt x="11963" y="80302"/>
                </a:lnTo>
                <a:lnTo>
                  <a:pt x="11963" y="79971"/>
                </a:lnTo>
                <a:lnTo>
                  <a:pt x="11645" y="77698"/>
                </a:lnTo>
                <a:lnTo>
                  <a:pt x="12192" y="78968"/>
                </a:lnTo>
                <a:lnTo>
                  <a:pt x="11633" y="75158"/>
                </a:lnTo>
                <a:lnTo>
                  <a:pt x="11023" y="72618"/>
                </a:lnTo>
                <a:lnTo>
                  <a:pt x="10718" y="71348"/>
                </a:lnTo>
                <a:lnTo>
                  <a:pt x="10541" y="72618"/>
                </a:lnTo>
                <a:lnTo>
                  <a:pt x="10274" y="72618"/>
                </a:lnTo>
                <a:lnTo>
                  <a:pt x="10109" y="71348"/>
                </a:lnTo>
                <a:lnTo>
                  <a:pt x="10325" y="70078"/>
                </a:lnTo>
                <a:lnTo>
                  <a:pt x="9334" y="66268"/>
                </a:lnTo>
                <a:lnTo>
                  <a:pt x="11125" y="59918"/>
                </a:lnTo>
                <a:lnTo>
                  <a:pt x="9588" y="57442"/>
                </a:lnTo>
                <a:lnTo>
                  <a:pt x="8953" y="54838"/>
                </a:lnTo>
                <a:lnTo>
                  <a:pt x="8610" y="53568"/>
                </a:lnTo>
                <a:lnTo>
                  <a:pt x="8509" y="52298"/>
                </a:lnTo>
                <a:lnTo>
                  <a:pt x="9144" y="54838"/>
                </a:lnTo>
                <a:lnTo>
                  <a:pt x="9347" y="53568"/>
                </a:lnTo>
                <a:lnTo>
                  <a:pt x="7962" y="49758"/>
                </a:lnTo>
                <a:lnTo>
                  <a:pt x="8763" y="47218"/>
                </a:lnTo>
                <a:lnTo>
                  <a:pt x="7772" y="43408"/>
                </a:lnTo>
                <a:lnTo>
                  <a:pt x="9118" y="40868"/>
                </a:lnTo>
                <a:lnTo>
                  <a:pt x="8610" y="39598"/>
                </a:lnTo>
                <a:lnTo>
                  <a:pt x="6616" y="34518"/>
                </a:lnTo>
                <a:lnTo>
                  <a:pt x="7277" y="30708"/>
                </a:lnTo>
                <a:lnTo>
                  <a:pt x="7010" y="30708"/>
                </a:lnTo>
                <a:lnTo>
                  <a:pt x="7023" y="29438"/>
                </a:lnTo>
                <a:lnTo>
                  <a:pt x="6743" y="29438"/>
                </a:lnTo>
                <a:lnTo>
                  <a:pt x="6781" y="30708"/>
                </a:lnTo>
                <a:lnTo>
                  <a:pt x="5257" y="23088"/>
                </a:lnTo>
                <a:lnTo>
                  <a:pt x="5143" y="12928"/>
                </a:lnTo>
                <a:lnTo>
                  <a:pt x="5067" y="11658"/>
                </a:lnTo>
                <a:lnTo>
                  <a:pt x="5918" y="11658"/>
                </a:lnTo>
                <a:lnTo>
                  <a:pt x="4978" y="10083"/>
                </a:lnTo>
                <a:lnTo>
                  <a:pt x="4927" y="9118"/>
                </a:lnTo>
                <a:lnTo>
                  <a:pt x="8102" y="9118"/>
                </a:lnTo>
                <a:lnTo>
                  <a:pt x="7188" y="10388"/>
                </a:lnTo>
                <a:lnTo>
                  <a:pt x="12814" y="9118"/>
                </a:lnTo>
                <a:lnTo>
                  <a:pt x="18859" y="9118"/>
                </a:lnTo>
                <a:lnTo>
                  <a:pt x="24244" y="7848"/>
                </a:lnTo>
                <a:lnTo>
                  <a:pt x="24663" y="7848"/>
                </a:lnTo>
                <a:lnTo>
                  <a:pt x="27724" y="6578"/>
                </a:lnTo>
                <a:lnTo>
                  <a:pt x="27940" y="6578"/>
                </a:lnTo>
                <a:lnTo>
                  <a:pt x="28498" y="7848"/>
                </a:lnTo>
                <a:lnTo>
                  <a:pt x="29705" y="7848"/>
                </a:lnTo>
                <a:lnTo>
                  <a:pt x="31343" y="6578"/>
                </a:lnTo>
                <a:lnTo>
                  <a:pt x="35064" y="6578"/>
                </a:lnTo>
                <a:lnTo>
                  <a:pt x="34264" y="5308"/>
                </a:lnTo>
                <a:lnTo>
                  <a:pt x="39839" y="5308"/>
                </a:lnTo>
                <a:lnTo>
                  <a:pt x="40068" y="5029"/>
                </a:lnTo>
                <a:lnTo>
                  <a:pt x="40995" y="5118"/>
                </a:lnTo>
                <a:lnTo>
                  <a:pt x="40627" y="4940"/>
                </a:lnTo>
                <a:lnTo>
                  <a:pt x="40233" y="4838"/>
                </a:lnTo>
                <a:lnTo>
                  <a:pt x="40855" y="4038"/>
                </a:lnTo>
                <a:lnTo>
                  <a:pt x="43345" y="5308"/>
                </a:lnTo>
                <a:lnTo>
                  <a:pt x="43649" y="4038"/>
                </a:lnTo>
                <a:lnTo>
                  <a:pt x="43548" y="5308"/>
                </a:lnTo>
                <a:lnTo>
                  <a:pt x="51714" y="5308"/>
                </a:lnTo>
                <a:lnTo>
                  <a:pt x="54254" y="6578"/>
                </a:lnTo>
                <a:lnTo>
                  <a:pt x="57226" y="4038"/>
                </a:lnTo>
                <a:lnTo>
                  <a:pt x="58432" y="6578"/>
                </a:lnTo>
                <a:lnTo>
                  <a:pt x="62674" y="6578"/>
                </a:lnTo>
                <a:lnTo>
                  <a:pt x="66649" y="7848"/>
                </a:lnTo>
                <a:lnTo>
                  <a:pt x="70053" y="9118"/>
                </a:lnTo>
                <a:lnTo>
                  <a:pt x="69900" y="9436"/>
                </a:lnTo>
                <a:lnTo>
                  <a:pt x="71628" y="10388"/>
                </a:lnTo>
                <a:lnTo>
                  <a:pt x="74231" y="12928"/>
                </a:lnTo>
                <a:lnTo>
                  <a:pt x="73253" y="12928"/>
                </a:lnTo>
                <a:lnTo>
                  <a:pt x="76276" y="14198"/>
                </a:lnTo>
                <a:lnTo>
                  <a:pt x="77914" y="16738"/>
                </a:lnTo>
                <a:lnTo>
                  <a:pt x="79984" y="19253"/>
                </a:lnTo>
                <a:lnTo>
                  <a:pt x="80086" y="18008"/>
                </a:lnTo>
                <a:lnTo>
                  <a:pt x="81953" y="21221"/>
                </a:lnTo>
                <a:lnTo>
                  <a:pt x="81127" y="20548"/>
                </a:lnTo>
                <a:lnTo>
                  <a:pt x="83667" y="24358"/>
                </a:lnTo>
                <a:lnTo>
                  <a:pt x="81483" y="23088"/>
                </a:lnTo>
                <a:lnTo>
                  <a:pt x="81711" y="24358"/>
                </a:lnTo>
                <a:lnTo>
                  <a:pt x="81838" y="24358"/>
                </a:lnTo>
                <a:lnTo>
                  <a:pt x="82473" y="24358"/>
                </a:lnTo>
                <a:lnTo>
                  <a:pt x="82372" y="25628"/>
                </a:lnTo>
                <a:lnTo>
                  <a:pt x="81838" y="24358"/>
                </a:lnTo>
                <a:lnTo>
                  <a:pt x="82334" y="25628"/>
                </a:lnTo>
                <a:lnTo>
                  <a:pt x="82829" y="26898"/>
                </a:lnTo>
                <a:lnTo>
                  <a:pt x="83070" y="25628"/>
                </a:lnTo>
                <a:lnTo>
                  <a:pt x="83578" y="28168"/>
                </a:lnTo>
                <a:lnTo>
                  <a:pt x="84289" y="29438"/>
                </a:lnTo>
                <a:lnTo>
                  <a:pt x="84391" y="30708"/>
                </a:lnTo>
                <a:lnTo>
                  <a:pt x="84035" y="30708"/>
                </a:lnTo>
                <a:lnTo>
                  <a:pt x="84569" y="33248"/>
                </a:lnTo>
                <a:lnTo>
                  <a:pt x="86080" y="35788"/>
                </a:lnTo>
                <a:lnTo>
                  <a:pt x="85572" y="38328"/>
                </a:lnTo>
                <a:lnTo>
                  <a:pt x="84658" y="38328"/>
                </a:lnTo>
                <a:lnTo>
                  <a:pt x="85242" y="39598"/>
                </a:lnTo>
                <a:lnTo>
                  <a:pt x="84391" y="39598"/>
                </a:lnTo>
                <a:lnTo>
                  <a:pt x="84480" y="42138"/>
                </a:lnTo>
                <a:lnTo>
                  <a:pt x="84950" y="40868"/>
                </a:lnTo>
                <a:lnTo>
                  <a:pt x="84772" y="43408"/>
                </a:lnTo>
                <a:lnTo>
                  <a:pt x="85128" y="44678"/>
                </a:lnTo>
                <a:lnTo>
                  <a:pt x="84543" y="45948"/>
                </a:lnTo>
                <a:lnTo>
                  <a:pt x="84467" y="44678"/>
                </a:lnTo>
                <a:lnTo>
                  <a:pt x="84150" y="45948"/>
                </a:lnTo>
                <a:lnTo>
                  <a:pt x="83908" y="47218"/>
                </a:lnTo>
                <a:lnTo>
                  <a:pt x="84658" y="45948"/>
                </a:lnTo>
                <a:lnTo>
                  <a:pt x="84632" y="47218"/>
                </a:lnTo>
                <a:lnTo>
                  <a:pt x="85725" y="45948"/>
                </a:lnTo>
                <a:lnTo>
                  <a:pt x="84899" y="47218"/>
                </a:lnTo>
                <a:lnTo>
                  <a:pt x="84404" y="49758"/>
                </a:lnTo>
                <a:lnTo>
                  <a:pt x="83629" y="49758"/>
                </a:lnTo>
                <a:lnTo>
                  <a:pt x="83515" y="52298"/>
                </a:lnTo>
                <a:lnTo>
                  <a:pt x="81851" y="52298"/>
                </a:lnTo>
                <a:lnTo>
                  <a:pt x="82181" y="53568"/>
                </a:lnTo>
                <a:lnTo>
                  <a:pt x="80302" y="56108"/>
                </a:lnTo>
                <a:lnTo>
                  <a:pt x="79883" y="56108"/>
                </a:lnTo>
                <a:lnTo>
                  <a:pt x="79997" y="57378"/>
                </a:lnTo>
                <a:lnTo>
                  <a:pt x="79082" y="57378"/>
                </a:lnTo>
                <a:lnTo>
                  <a:pt x="77711" y="58648"/>
                </a:lnTo>
                <a:lnTo>
                  <a:pt x="80365" y="57378"/>
                </a:lnTo>
                <a:lnTo>
                  <a:pt x="78422" y="58648"/>
                </a:lnTo>
                <a:lnTo>
                  <a:pt x="78587" y="58648"/>
                </a:lnTo>
                <a:lnTo>
                  <a:pt x="76822" y="59918"/>
                </a:lnTo>
                <a:lnTo>
                  <a:pt x="75539" y="62458"/>
                </a:lnTo>
                <a:lnTo>
                  <a:pt x="73494" y="63728"/>
                </a:lnTo>
                <a:lnTo>
                  <a:pt x="72834" y="63728"/>
                </a:lnTo>
                <a:lnTo>
                  <a:pt x="71818" y="64998"/>
                </a:lnTo>
                <a:lnTo>
                  <a:pt x="69583" y="67538"/>
                </a:lnTo>
                <a:lnTo>
                  <a:pt x="65747" y="68808"/>
                </a:lnTo>
                <a:lnTo>
                  <a:pt x="67424" y="71145"/>
                </a:lnTo>
                <a:lnTo>
                  <a:pt x="68440" y="70078"/>
                </a:lnTo>
                <a:lnTo>
                  <a:pt x="68453" y="72618"/>
                </a:lnTo>
                <a:lnTo>
                  <a:pt x="70002" y="73888"/>
                </a:lnTo>
                <a:lnTo>
                  <a:pt x="69329" y="73888"/>
                </a:lnTo>
                <a:lnTo>
                  <a:pt x="70713" y="76428"/>
                </a:lnTo>
                <a:lnTo>
                  <a:pt x="72682" y="77698"/>
                </a:lnTo>
                <a:lnTo>
                  <a:pt x="75272" y="80238"/>
                </a:lnTo>
                <a:lnTo>
                  <a:pt x="74752" y="80238"/>
                </a:lnTo>
                <a:lnTo>
                  <a:pt x="75463" y="81508"/>
                </a:lnTo>
                <a:lnTo>
                  <a:pt x="77012" y="82778"/>
                </a:lnTo>
                <a:lnTo>
                  <a:pt x="77889" y="84048"/>
                </a:lnTo>
                <a:lnTo>
                  <a:pt x="78409" y="84048"/>
                </a:lnTo>
                <a:lnTo>
                  <a:pt x="78930" y="85318"/>
                </a:lnTo>
                <a:lnTo>
                  <a:pt x="78917" y="84048"/>
                </a:lnTo>
                <a:lnTo>
                  <a:pt x="80619" y="89128"/>
                </a:lnTo>
                <a:lnTo>
                  <a:pt x="84480" y="90170"/>
                </a:lnTo>
                <a:lnTo>
                  <a:pt x="84582" y="89128"/>
                </a:lnTo>
                <a:lnTo>
                  <a:pt x="84061" y="87858"/>
                </a:lnTo>
                <a:lnTo>
                  <a:pt x="84531" y="87858"/>
                </a:lnTo>
                <a:lnTo>
                  <a:pt x="83959" y="86588"/>
                </a:lnTo>
                <a:lnTo>
                  <a:pt x="83007" y="86588"/>
                </a:lnTo>
                <a:lnTo>
                  <a:pt x="81800" y="85318"/>
                </a:lnTo>
                <a:lnTo>
                  <a:pt x="83007" y="85318"/>
                </a:lnTo>
                <a:lnTo>
                  <a:pt x="82486" y="84048"/>
                </a:lnTo>
                <a:lnTo>
                  <a:pt x="81965" y="84048"/>
                </a:lnTo>
                <a:lnTo>
                  <a:pt x="81445" y="82778"/>
                </a:lnTo>
                <a:lnTo>
                  <a:pt x="80924" y="84048"/>
                </a:lnTo>
                <a:lnTo>
                  <a:pt x="80581" y="82778"/>
                </a:lnTo>
                <a:lnTo>
                  <a:pt x="79908" y="82778"/>
                </a:lnTo>
                <a:lnTo>
                  <a:pt x="77812" y="78968"/>
                </a:lnTo>
                <a:lnTo>
                  <a:pt x="77927" y="79895"/>
                </a:lnTo>
                <a:lnTo>
                  <a:pt x="77965" y="80238"/>
                </a:lnTo>
                <a:lnTo>
                  <a:pt x="75463" y="78968"/>
                </a:lnTo>
                <a:lnTo>
                  <a:pt x="74066" y="75158"/>
                </a:lnTo>
                <a:lnTo>
                  <a:pt x="71843" y="72618"/>
                </a:lnTo>
                <a:lnTo>
                  <a:pt x="72009" y="72618"/>
                </a:lnTo>
                <a:lnTo>
                  <a:pt x="69240" y="70078"/>
                </a:lnTo>
                <a:lnTo>
                  <a:pt x="68999" y="69837"/>
                </a:lnTo>
                <a:lnTo>
                  <a:pt x="69977" y="68808"/>
                </a:lnTo>
                <a:lnTo>
                  <a:pt x="71958" y="67538"/>
                </a:lnTo>
                <a:lnTo>
                  <a:pt x="71094" y="68618"/>
                </a:lnTo>
                <a:lnTo>
                  <a:pt x="70827" y="68808"/>
                </a:lnTo>
                <a:lnTo>
                  <a:pt x="73139" y="68808"/>
                </a:lnTo>
                <a:lnTo>
                  <a:pt x="73774" y="67538"/>
                </a:lnTo>
                <a:lnTo>
                  <a:pt x="74409" y="66268"/>
                </a:lnTo>
                <a:lnTo>
                  <a:pt x="74206" y="67538"/>
                </a:lnTo>
                <a:lnTo>
                  <a:pt x="76009" y="66268"/>
                </a:lnTo>
                <a:lnTo>
                  <a:pt x="76568" y="64998"/>
                </a:lnTo>
                <a:lnTo>
                  <a:pt x="75272" y="66268"/>
                </a:lnTo>
                <a:lnTo>
                  <a:pt x="77381" y="63728"/>
                </a:lnTo>
                <a:lnTo>
                  <a:pt x="77546" y="64998"/>
                </a:lnTo>
                <a:lnTo>
                  <a:pt x="81127" y="62458"/>
                </a:lnTo>
                <a:lnTo>
                  <a:pt x="81064" y="58648"/>
                </a:lnTo>
                <a:lnTo>
                  <a:pt x="82384" y="57442"/>
                </a:lnTo>
                <a:lnTo>
                  <a:pt x="83413" y="56108"/>
                </a:lnTo>
                <a:lnTo>
                  <a:pt x="85229" y="54838"/>
                </a:lnTo>
                <a:lnTo>
                  <a:pt x="85496" y="53568"/>
                </a:lnTo>
                <a:lnTo>
                  <a:pt x="86931" y="52298"/>
                </a:lnTo>
                <a:lnTo>
                  <a:pt x="85521" y="51028"/>
                </a:lnTo>
                <a:lnTo>
                  <a:pt x="86093" y="49758"/>
                </a:lnTo>
                <a:lnTo>
                  <a:pt x="85559" y="49758"/>
                </a:lnTo>
                <a:lnTo>
                  <a:pt x="85890" y="47218"/>
                </a:lnTo>
                <a:lnTo>
                  <a:pt x="86436" y="45948"/>
                </a:lnTo>
                <a:lnTo>
                  <a:pt x="87490" y="45948"/>
                </a:lnTo>
                <a:lnTo>
                  <a:pt x="87426" y="47218"/>
                </a:lnTo>
                <a:lnTo>
                  <a:pt x="87757" y="47218"/>
                </a:lnTo>
                <a:lnTo>
                  <a:pt x="88011" y="45948"/>
                </a:lnTo>
                <a:lnTo>
                  <a:pt x="88188" y="45123"/>
                </a:lnTo>
                <a:lnTo>
                  <a:pt x="88328" y="44678"/>
                </a:lnTo>
                <a:lnTo>
                  <a:pt x="88557" y="44678"/>
                </a:lnTo>
                <a:lnTo>
                  <a:pt x="88557" y="44018"/>
                </a:lnTo>
                <a:lnTo>
                  <a:pt x="88760" y="43408"/>
                </a:lnTo>
                <a:lnTo>
                  <a:pt x="88557" y="42138"/>
                </a:lnTo>
                <a:lnTo>
                  <a:pt x="88734" y="40868"/>
                </a:lnTo>
                <a:lnTo>
                  <a:pt x="88925" y="39598"/>
                </a:lnTo>
                <a:lnTo>
                  <a:pt x="88430" y="39598"/>
                </a:lnTo>
                <a:lnTo>
                  <a:pt x="88836" y="35788"/>
                </a:lnTo>
                <a:lnTo>
                  <a:pt x="88011" y="38328"/>
                </a:lnTo>
                <a:lnTo>
                  <a:pt x="87807" y="35788"/>
                </a:lnTo>
                <a:lnTo>
                  <a:pt x="88112" y="34518"/>
                </a:lnTo>
                <a:lnTo>
                  <a:pt x="88811" y="35788"/>
                </a:lnTo>
                <a:lnTo>
                  <a:pt x="88531" y="34518"/>
                </a:lnTo>
                <a:lnTo>
                  <a:pt x="88252" y="33248"/>
                </a:lnTo>
                <a:lnTo>
                  <a:pt x="88328" y="32105"/>
                </a:lnTo>
                <a:lnTo>
                  <a:pt x="88468" y="32385"/>
                </a:lnTo>
                <a:lnTo>
                  <a:pt x="88341" y="31978"/>
                </a:lnTo>
                <a:lnTo>
                  <a:pt x="88925" y="29438"/>
                </a:lnTo>
                <a:close/>
              </a:path>
              <a:path w="111125" h="133985">
                <a:moveTo>
                  <a:pt x="89039" y="38430"/>
                </a:moveTo>
                <a:lnTo>
                  <a:pt x="88950" y="38633"/>
                </a:lnTo>
                <a:lnTo>
                  <a:pt x="88925" y="38798"/>
                </a:lnTo>
                <a:lnTo>
                  <a:pt x="89001" y="38620"/>
                </a:lnTo>
                <a:lnTo>
                  <a:pt x="89039" y="38430"/>
                </a:lnTo>
                <a:close/>
              </a:path>
              <a:path w="111125" h="133985">
                <a:moveTo>
                  <a:pt x="89154" y="29438"/>
                </a:moveTo>
                <a:lnTo>
                  <a:pt x="88773" y="28524"/>
                </a:lnTo>
                <a:lnTo>
                  <a:pt x="88925" y="29438"/>
                </a:lnTo>
                <a:lnTo>
                  <a:pt x="89154" y="29438"/>
                </a:lnTo>
                <a:close/>
              </a:path>
              <a:path w="111125" h="133985">
                <a:moveTo>
                  <a:pt x="89179" y="34518"/>
                </a:moveTo>
                <a:lnTo>
                  <a:pt x="88900" y="33248"/>
                </a:lnTo>
                <a:lnTo>
                  <a:pt x="88468" y="32385"/>
                </a:lnTo>
                <a:lnTo>
                  <a:pt x="89179" y="34518"/>
                </a:lnTo>
                <a:close/>
              </a:path>
              <a:path w="111125" h="133985">
                <a:moveTo>
                  <a:pt x="91478" y="94653"/>
                </a:moveTo>
                <a:lnTo>
                  <a:pt x="90817" y="94322"/>
                </a:lnTo>
                <a:lnTo>
                  <a:pt x="91059" y="94602"/>
                </a:lnTo>
                <a:lnTo>
                  <a:pt x="91478" y="94653"/>
                </a:lnTo>
                <a:close/>
              </a:path>
              <a:path w="111125" h="133985">
                <a:moveTo>
                  <a:pt x="91960" y="96748"/>
                </a:moveTo>
                <a:lnTo>
                  <a:pt x="91274" y="95478"/>
                </a:lnTo>
                <a:lnTo>
                  <a:pt x="91059" y="95478"/>
                </a:lnTo>
                <a:lnTo>
                  <a:pt x="91960" y="96748"/>
                </a:lnTo>
                <a:close/>
              </a:path>
              <a:path w="111125" h="133985">
                <a:moveTo>
                  <a:pt x="92100" y="121234"/>
                </a:moveTo>
                <a:lnTo>
                  <a:pt x="91719" y="120662"/>
                </a:lnTo>
                <a:lnTo>
                  <a:pt x="90703" y="121437"/>
                </a:lnTo>
                <a:lnTo>
                  <a:pt x="90589" y="121183"/>
                </a:lnTo>
                <a:lnTo>
                  <a:pt x="89433" y="122085"/>
                </a:lnTo>
                <a:lnTo>
                  <a:pt x="88671" y="122250"/>
                </a:lnTo>
                <a:lnTo>
                  <a:pt x="88226" y="122021"/>
                </a:lnTo>
                <a:lnTo>
                  <a:pt x="88430" y="121754"/>
                </a:lnTo>
                <a:lnTo>
                  <a:pt x="88125" y="121958"/>
                </a:lnTo>
                <a:lnTo>
                  <a:pt x="87376" y="121742"/>
                </a:lnTo>
                <a:lnTo>
                  <a:pt x="86817" y="122212"/>
                </a:lnTo>
                <a:lnTo>
                  <a:pt x="87566" y="122631"/>
                </a:lnTo>
                <a:lnTo>
                  <a:pt x="88798" y="122516"/>
                </a:lnTo>
                <a:lnTo>
                  <a:pt x="90182" y="121920"/>
                </a:lnTo>
                <a:lnTo>
                  <a:pt x="90411" y="122047"/>
                </a:lnTo>
                <a:lnTo>
                  <a:pt x="90106" y="122262"/>
                </a:lnTo>
                <a:lnTo>
                  <a:pt x="89992" y="122389"/>
                </a:lnTo>
                <a:lnTo>
                  <a:pt x="90970" y="121958"/>
                </a:lnTo>
                <a:lnTo>
                  <a:pt x="92100" y="121234"/>
                </a:lnTo>
                <a:close/>
              </a:path>
              <a:path w="111125" h="133985">
                <a:moveTo>
                  <a:pt x="93675" y="98018"/>
                </a:moveTo>
                <a:lnTo>
                  <a:pt x="93548" y="98018"/>
                </a:lnTo>
                <a:lnTo>
                  <a:pt x="93599" y="98145"/>
                </a:lnTo>
                <a:lnTo>
                  <a:pt x="93675" y="98018"/>
                </a:lnTo>
                <a:close/>
              </a:path>
              <a:path w="111125" h="133985">
                <a:moveTo>
                  <a:pt x="94195" y="103098"/>
                </a:moveTo>
                <a:lnTo>
                  <a:pt x="93535" y="101828"/>
                </a:lnTo>
                <a:lnTo>
                  <a:pt x="93116" y="101828"/>
                </a:lnTo>
                <a:lnTo>
                  <a:pt x="94056" y="103098"/>
                </a:lnTo>
                <a:lnTo>
                  <a:pt x="94195" y="103098"/>
                </a:lnTo>
                <a:close/>
              </a:path>
              <a:path w="111125" h="133985">
                <a:moveTo>
                  <a:pt x="95021" y="120878"/>
                </a:moveTo>
                <a:lnTo>
                  <a:pt x="93141" y="120891"/>
                </a:lnTo>
                <a:lnTo>
                  <a:pt x="92557" y="122148"/>
                </a:lnTo>
                <a:lnTo>
                  <a:pt x="93687" y="122148"/>
                </a:lnTo>
                <a:lnTo>
                  <a:pt x="95021" y="120878"/>
                </a:lnTo>
                <a:close/>
              </a:path>
              <a:path w="111125" h="133985">
                <a:moveTo>
                  <a:pt x="97574" y="121488"/>
                </a:moveTo>
                <a:lnTo>
                  <a:pt x="95567" y="122148"/>
                </a:lnTo>
                <a:lnTo>
                  <a:pt x="95288" y="120878"/>
                </a:lnTo>
                <a:lnTo>
                  <a:pt x="95021" y="120878"/>
                </a:lnTo>
                <a:lnTo>
                  <a:pt x="95440" y="122148"/>
                </a:lnTo>
                <a:lnTo>
                  <a:pt x="94526" y="122148"/>
                </a:lnTo>
                <a:lnTo>
                  <a:pt x="95250" y="123418"/>
                </a:lnTo>
                <a:lnTo>
                  <a:pt x="97574" y="121488"/>
                </a:lnTo>
                <a:close/>
              </a:path>
              <a:path w="111125" h="133985">
                <a:moveTo>
                  <a:pt x="99402" y="121932"/>
                </a:moveTo>
                <a:lnTo>
                  <a:pt x="99250" y="122148"/>
                </a:lnTo>
                <a:lnTo>
                  <a:pt x="99377" y="122072"/>
                </a:lnTo>
                <a:lnTo>
                  <a:pt x="99402" y="121932"/>
                </a:lnTo>
                <a:close/>
              </a:path>
              <a:path w="111125" h="133985">
                <a:moveTo>
                  <a:pt x="99428" y="120878"/>
                </a:moveTo>
                <a:close/>
              </a:path>
              <a:path w="111125" h="133985">
                <a:moveTo>
                  <a:pt x="99504" y="121793"/>
                </a:moveTo>
                <a:lnTo>
                  <a:pt x="99377" y="120904"/>
                </a:lnTo>
                <a:lnTo>
                  <a:pt x="98310" y="120878"/>
                </a:lnTo>
                <a:lnTo>
                  <a:pt x="97574" y="121488"/>
                </a:lnTo>
                <a:lnTo>
                  <a:pt x="98577" y="121158"/>
                </a:lnTo>
                <a:lnTo>
                  <a:pt x="99402" y="121932"/>
                </a:lnTo>
                <a:lnTo>
                  <a:pt x="99504" y="121793"/>
                </a:lnTo>
                <a:close/>
              </a:path>
              <a:path w="111125" h="133985">
                <a:moveTo>
                  <a:pt x="99644" y="122148"/>
                </a:moveTo>
                <a:lnTo>
                  <a:pt x="99593" y="121932"/>
                </a:lnTo>
                <a:lnTo>
                  <a:pt x="99555" y="122072"/>
                </a:lnTo>
                <a:close/>
              </a:path>
              <a:path w="111125" h="133985">
                <a:moveTo>
                  <a:pt x="100368" y="110439"/>
                </a:moveTo>
                <a:lnTo>
                  <a:pt x="100063" y="110502"/>
                </a:lnTo>
                <a:lnTo>
                  <a:pt x="100203" y="110502"/>
                </a:lnTo>
                <a:lnTo>
                  <a:pt x="100368" y="110439"/>
                </a:lnTo>
                <a:close/>
              </a:path>
              <a:path w="111125" h="133985">
                <a:moveTo>
                  <a:pt x="100431" y="119532"/>
                </a:moveTo>
                <a:lnTo>
                  <a:pt x="100025" y="119608"/>
                </a:lnTo>
                <a:lnTo>
                  <a:pt x="99822" y="119557"/>
                </a:lnTo>
                <a:lnTo>
                  <a:pt x="99618" y="119659"/>
                </a:lnTo>
                <a:lnTo>
                  <a:pt x="99428" y="119761"/>
                </a:lnTo>
                <a:lnTo>
                  <a:pt x="99999" y="119634"/>
                </a:lnTo>
                <a:lnTo>
                  <a:pt x="99949" y="119799"/>
                </a:lnTo>
                <a:lnTo>
                  <a:pt x="100126" y="119672"/>
                </a:lnTo>
                <a:lnTo>
                  <a:pt x="100431" y="119532"/>
                </a:lnTo>
                <a:close/>
              </a:path>
              <a:path w="111125" h="133985">
                <a:moveTo>
                  <a:pt x="100634" y="105943"/>
                </a:moveTo>
                <a:lnTo>
                  <a:pt x="100444" y="105664"/>
                </a:lnTo>
                <a:lnTo>
                  <a:pt x="99885" y="105968"/>
                </a:lnTo>
                <a:lnTo>
                  <a:pt x="99593" y="106032"/>
                </a:lnTo>
                <a:lnTo>
                  <a:pt x="99910" y="106019"/>
                </a:lnTo>
                <a:lnTo>
                  <a:pt x="100164" y="106133"/>
                </a:lnTo>
                <a:lnTo>
                  <a:pt x="100393" y="106337"/>
                </a:lnTo>
                <a:lnTo>
                  <a:pt x="100571" y="106146"/>
                </a:lnTo>
                <a:lnTo>
                  <a:pt x="100634" y="105943"/>
                </a:lnTo>
                <a:close/>
              </a:path>
              <a:path w="111125" h="133985">
                <a:moveTo>
                  <a:pt x="101041" y="119468"/>
                </a:moveTo>
                <a:lnTo>
                  <a:pt x="100761" y="119481"/>
                </a:lnTo>
                <a:lnTo>
                  <a:pt x="100584" y="119507"/>
                </a:lnTo>
                <a:lnTo>
                  <a:pt x="100431" y="119545"/>
                </a:lnTo>
                <a:lnTo>
                  <a:pt x="101041" y="119468"/>
                </a:lnTo>
                <a:close/>
              </a:path>
              <a:path w="111125" h="133985">
                <a:moveTo>
                  <a:pt x="101244" y="120878"/>
                </a:moveTo>
                <a:lnTo>
                  <a:pt x="100126" y="120878"/>
                </a:lnTo>
                <a:lnTo>
                  <a:pt x="99707" y="121488"/>
                </a:lnTo>
                <a:lnTo>
                  <a:pt x="99593" y="121932"/>
                </a:lnTo>
                <a:lnTo>
                  <a:pt x="101244" y="120878"/>
                </a:lnTo>
                <a:close/>
              </a:path>
              <a:path w="111125" h="133985">
                <a:moveTo>
                  <a:pt x="103619" y="111988"/>
                </a:moveTo>
                <a:lnTo>
                  <a:pt x="103073" y="110718"/>
                </a:lnTo>
                <a:lnTo>
                  <a:pt x="103619" y="111988"/>
                </a:lnTo>
                <a:close/>
              </a:path>
              <a:path w="111125" h="133985">
                <a:moveTo>
                  <a:pt x="103860" y="122148"/>
                </a:moveTo>
                <a:lnTo>
                  <a:pt x="102984" y="120878"/>
                </a:lnTo>
                <a:lnTo>
                  <a:pt x="101638" y="120878"/>
                </a:lnTo>
                <a:lnTo>
                  <a:pt x="101904" y="122148"/>
                </a:lnTo>
                <a:lnTo>
                  <a:pt x="103860" y="122148"/>
                </a:lnTo>
                <a:close/>
              </a:path>
              <a:path w="111125" h="133985">
                <a:moveTo>
                  <a:pt x="104546" y="117068"/>
                </a:moveTo>
                <a:lnTo>
                  <a:pt x="103530" y="115798"/>
                </a:lnTo>
                <a:lnTo>
                  <a:pt x="104546" y="117068"/>
                </a:lnTo>
                <a:close/>
              </a:path>
              <a:path w="111125" h="133985">
                <a:moveTo>
                  <a:pt x="108813" y="122148"/>
                </a:moveTo>
                <a:lnTo>
                  <a:pt x="108610" y="122148"/>
                </a:lnTo>
                <a:lnTo>
                  <a:pt x="108813" y="122148"/>
                </a:lnTo>
                <a:close/>
              </a:path>
              <a:path w="111125" h="133985">
                <a:moveTo>
                  <a:pt x="110794" y="120878"/>
                </a:moveTo>
                <a:lnTo>
                  <a:pt x="109588" y="120878"/>
                </a:lnTo>
                <a:lnTo>
                  <a:pt x="110083" y="119608"/>
                </a:lnTo>
                <a:lnTo>
                  <a:pt x="109270" y="119608"/>
                </a:lnTo>
                <a:lnTo>
                  <a:pt x="109372" y="118338"/>
                </a:lnTo>
                <a:lnTo>
                  <a:pt x="108648" y="118338"/>
                </a:lnTo>
                <a:lnTo>
                  <a:pt x="108051" y="117068"/>
                </a:lnTo>
                <a:lnTo>
                  <a:pt x="107442" y="117068"/>
                </a:lnTo>
                <a:lnTo>
                  <a:pt x="106857" y="115798"/>
                </a:lnTo>
                <a:lnTo>
                  <a:pt x="104317" y="114528"/>
                </a:lnTo>
                <a:lnTo>
                  <a:pt x="104673" y="113741"/>
                </a:lnTo>
                <a:lnTo>
                  <a:pt x="105600" y="114528"/>
                </a:lnTo>
                <a:lnTo>
                  <a:pt x="104698" y="113715"/>
                </a:lnTo>
                <a:lnTo>
                  <a:pt x="104902" y="113258"/>
                </a:lnTo>
                <a:lnTo>
                  <a:pt x="104203" y="113258"/>
                </a:lnTo>
                <a:lnTo>
                  <a:pt x="104775" y="111988"/>
                </a:lnTo>
                <a:lnTo>
                  <a:pt x="103619" y="111988"/>
                </a:lnTo>
                <a:lnTo>
                  <a:pt x="102755" y="111988"/>
                </a:lnTo>
                <a:lnTo>
                  <a:pt x="102209" y="110718"/>
                </a:lnTo>
                <a:lnTo>
                  <a:pt x="101727" y="110718"/>
                </a:lnTo>
                <a:lnTo>
                  <a:pt x="101536" y="109448"/>
                </a:lnTo>
                <a:lnTo>
                  <a:pt x="101358" y="108178"/>
                </a:lnTo>
                <a:lnTo>
                  <a:pt x="100406" y="106908"/>
                </a:lnTo>
                <a:lnTo>
                  <a:pt x="99745" y="106908"/>
                </a:lnTo>
                <a:lnTo>
                  <a:pt x="98386" y="105638"/>
                </a:lnTo>
                <a:lnTo>
                  <a:pt x="96824" y="103098"/>
                </a:lnTo>
                <a:lnTo>
                  <a:pt x="97116" y="103098"/>
                </a:lnTo>
                <a:lnTo>
                  <a:pt x="96164" y="102146"/>
                </a:lnTo>
                <a:lnTo>
                  <a:pt x="96164" y="104368"/>
                </a:lnTo>
                <a:lnTo>
                  <a:pt x="95567" y="104368"/>
                </a:lnTo>
                <a:lnTo>
                  <a:pt x="95161" y="103098"/>
                </a:lnTo>
                <a:lnTo>
                  <a:pt x="95783" y="103098"/>
                </a:lnTo>
                <a:lnTo>
                  <a:pt x="96164" y="104368"/>
                </a:lnTo>
                <a:lnTo>
                  <a:pt x="96164" y="102146"/>
                </a:lnTo>
                <a:lnTo>
                  <a:pt x="94589" y="100558"/>
                </a:lnTo>
                <a:lnTo>
                  <a:pt x="94068" y="99288"/>
                </a:lnTo>
                <a:lnTo>
                  <a:pt x="93599" y="98145"/>
                </a:lnTo>
                <a:lnTo>
                  <a:pt x="92824" y="99288"/>
                </a:lnTo>
                <a:lnTo>
                  <a:pt x="91630" y="96748"/>
                </a:lnTo>
                <a:lnTo>
                  <a:pt x="90551" y="95478"/>
                </a:lnTo>
                <a:lnTo>
                  <a:pt x="90258" y="95478"/>
                </a:lnTo>
                <a:lnTo>
                  <a:pt x="89611" y="94208"/>
                </a:lnTo>
                <a:lnTo>
                  <a:pt x="90309" y="94208"/>
                </a:lnTo>
                <a:lnTo>
                  <a:pt x="89077" y="92938"/>
                </a:lnTo>
                <a:lnTo>
                  <a:pt x="87363" y="91668"/>
                </a:lnTo>
                <a:lnTo>
                  <a:pt x="86156" y="91668"/>
                </a:lnTo>
                <a:lnTo>
                  <a:pt x="85750" y="91668"/>
                </a:lnTo>
                <a:lnTo>
                  <a:pt x="86537" y="94208"/>
                </a:lnTo>
                <a:lnTo>
                  <a:pt x="86233" y="94208"/>
                </a:lnTo>
                <a:lnTo>
                  <a:pt x="86690" y="94691"/>
                </a:lnTo>
                <a:lnTo>
                  <a:pt x="86944" y="95478"/>
                </a:lnTo>
                <a:lnTo>
                  <a:pt x="86753" y="94742"/>
                </a:lnTo>
                <a:lnTo>
                  <a:pt x="88633" y="96672"/>
                </a:lnTo>
                <a:lnTo>
                  <a:pt x="88480" y="95478"/>
                </a:lnTo>
                <a:lnTo>
                  <a:pt x="89001" y="95478"/>
                </a:lnTo>
                <a:lnTo>
                  <a:pt x="89166" y="95745"/>
                </a:lnTo>
                <a:lnTo>
                  <a:pt x="89763" y="98018"/>
                </a:lnTo>
                <a:lnTo>
                  <a:pt x="90043" y="98018"/>
                </a:lnTo>
                <a:lnTo>
                  <a:pt x="90398" y="98018"/>
                </a:lnTo>
                <a:lnTo>
                  <a:pt x="90893" y="100558"/>
                </a:lnTo>
                <a:lnTo>
                  <a:pt x="91376" y="98018"/>
                </a:lnTo>
                <a:lnTo>
                  <a:pt x="92532" y="100558"/>
                </a:lnTo>
                <a:lnTo>
                  <a:pt x="93789" y="100558"/>
                </a:lnTo>
                <a:lnTo>
                  <a:pt x="94386" y="101828"/>
                </a:lnTo>
                <a:lnTo>
                  <a:pt x="94195" y="103098"/>
                </a:lnTo>
                <a:lnTo>
                  <a:pt x="94564" y="103098"/>
                </a:lnTo>
                <a:lnTo>
                  <a:pt x="94945" y="104368"/>
                </a:lnTo>
                <a:lnTo>
                  <a:pt x="95186" y="104368"/>
                </a:lnTo>
                <a:lnTo>
                  <a:pt x="95783" y="105638"/>
                </a:lnTo>
                <a:lnTo>
                  <a:pt x="97040" y="106908"/>
                </a:lnTo>
                <a:lnTo>
                  <a:pt x="99098" y="106908"/>
                </a:lnTo>
                <a:lnTo>
                  <a:pt x="99339" y="109448"/>
                </a:lnTo>
                <a:lnTo>
                  <a:pt x="99606" y="109601"/>
                </a:lnTo>
                <a:lnTo>
                  <a:pt x="100990" y="110718"/>
                </a:lnTo>
                <a:lnTo>
                  <a:pt x="100368" y="110718"/>
                </a:lnTo>
                <a:lnTo>
                  <a:pt x="100622" y="111988"/>
                </a:lnTo>
                <a:lnTo>
                  <a:pt x="100749" y="111988"/>
                </a:lnTo>
                <a:lnTo>
                  <a:pt x="101879" y="113258"/>
                </a:lnTo>
                <a:lnTo>
                  <a:pt x="101650" y="114528"/>
                </a:lnTo>
                <a:lnTo>
                  <a:pt x="103162" y="114528"/>
                </a:lnTo>
                <a:lnTo>
                  <a:pt x="104051" y="115798"/>
                </a:lnTo>
                <a:lnTo>
                  <a:pt x="103809" y="115798"/>
                </a:lnTo>
                <a:lnTo>
                  <a:pt x="105740" y="117068"/>
                </a:lnTo>
                <a:lnTo>
                  <a:pt x="106514" y="119608"/>
                </a:lnTo>
                <a:lnTo>
                  <a:pt x="106845" y="119938"/>
                </a:lnTo>
                <a:lnTo>
                  <a:pt x="106476" y="120878"/>
                </a:lnTo>
                <a:lnTo>
                  <a:pt x="103860" y="122148"/>
                </a:lnTo>
                <a:lnTo>
                  <a:pt x="106451" y="122148"/>
                </a:lnTo>
                <a:lnTo>
                  <a:pt x="107823" y="120916"/>
                </a:lnTo>
                <a:lnTo>
                  <a:pt x="108026" y="121094"/>
                </a:lnTo>
                <a:lnTo>
                  <a:pt x="108750" y="122072"/>
                </a:lnTo>
                <a:lnTo>
                  <a:pt x="108864" y="121932"/>
                </a:lnTo>
                <a:lnTo>
                  <a:pt x="108991" y="121945"/>
                </a:lnTo>
                <a:lnTo>
                  <a:pt x="109004" y="122072"/>
                </a:lnTo>
                <a:lnTo>
                  <a:pt x="109232" y="121793"/>
                </a:lnTo>
                <a:lnTo>
                  <a:pt x="110794" y="120878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9" name="bg object 99"/>
          <p:cNvSpPr/>
          <p:nvPr/>
        </p:nvSpPr>
        <p:spPr>
          <a:xfrm>
            <a:off x="2852801" y="1475917"/>
            <a:ext cx="210185" cy="154940"/>
          </a:xfrm>
          <a:custGeom>
            <a:avLst/>
            <a:gdLst/>
            <a:ahLst/>
            <a:cxnLst/>
            <a:rect l="l" t="t" r="r" b="b"/>
            <a:pathLst>
              <a:path w="210185" h="154939">
                <a:moveTo>
                  <a:pt x="533" y="38696"/>
                </a:moveTo>
                <a:lnTo>
                  <a:pt x="393" y="38265"/>
                </a:lnTo>
                <a:lnTo>
                  <a:pt x="101" y="38735"/>
                </a:lnTo>
                <a:lnTo>
                  <a:pt x="0" y="39839"/>
                </a:lnTo>
                <a:lnTo>
                  <a:pt x="419" y="40462"/>
                </a:lnTo>
                <a:lnTo>
                  <a:pt x="355" y="39598"/>
                </a:lnTo>
                <a:lnTo>
                  <a:pt x="533" y="38696"/>
                </a:lnTo>
                <a:close/>
              </a:path>
              <a:path w="210185" h="154939">
                <a:moveTo>
                  <a:pt x="12509" y="154635"/>
                </a:moveTo>
                <a:lnTo>
                  <a:pt x="12471" y="153936"/>
                </a:lnTo>
                <a:lnTo>
                  <a:pt x="12141" y="153187"/>
                </a:lnTo>
                <a:lnTo>
                  <a:pt x="12509" y="154635"/>
                </a:lnTo>
                <a:close/>
              </a:path>
              <a:path w="210185" h="154939">
                <a:moveTo>
                  <a:pt x="40233" y="29083"/>
                </a:moveTo>
                <a:lnTo>
                  <a:pt x="39116" y="29387"/>
                </a:lnTo>
                <a:lnTo>
                  <a:pt x="39484" y="30060"/>
                </a:lnTo>
                <a:lnTo>
                  <a:pt x="40144" y="29857"/>
                </a:lnTo>
                <a:lnTo>
                  <a:pt x="40233" y="29083"/>
                </a:lnTo>
                <a:close/>
              </a:path>
              <a:path w="210185" h="154939">
                <a:moveTo>
                  <a:pt x="49606" y="34467"/>
                </a:moveTo>
                <a:lnTo>
                  <a:pt x="49390" y="34467"/>
                </a:lnTo>
                <a:lnTo>
                  <a:pt x="49606" y="34480"/>
                </a:lnTo>
                <a:close/>
              </a:path>
              <a:path w="210185" h="154939">
                <a:moveTo>
                  <a:pt x="70853" y="98793"/>
                </a:moveTo>
                <a:lnTo>
                  <a:pt x="69926" y="99187"/>
                </a:lnTo>
                <a:lnTo>
                  <a:pt x="69989" y="99377"/>
                </a:lnTo>
                <a:lnTo>
                  <a:pt x="70853" y="98793"/>
                </a:lnTo>
                <a:close/>
              </a:path>
              <a:path w="210185" h="154939">
                <a:moveTo>
                  <a:pt x="76123" y="90335"/>
                </a:moveTo>
                <a:lnTo>
                  <a:pt x="75234" y="90741"/>
                </a:lnTo>
                <a:lnTo>
                  <a:pt x="75285" y="91414"/>
                </a:lnTo>
                <a:lnTo>
                  <a:pt x="76123" y="90335"/>
                </a:lnTo>
                <a:close/>
              </a:path>
              <a:path w="210185" h="154939">
                <a:moveTo>
                  <a:pt x="79895" y="48107"/>
                </a:moveTo>
                <a:lnTo>
                  <a:pt x="79730" y="47917"/>
                </a:lnTo>
                <a:lnTo>
                  <a:pt x="79311" y="47485"/>
                </a:lnTo>
                <a:lnTo>
                  <a:pt x="79565" y="47790"/>
                </a:lnTo>
                <a:lnTo>
                  <a:pt x="79895" y="48107"/>
                </a:lnTo>
                <a:close/>
              </a:path>
              <a:path w="210185" h="154939">
                <a:moveTo>
                  <a:pt x="83667" y="86931"/>
                </a:moveTo>
                <a:lnTo>
                  <a:pt x="83058" y="88074"/>
                </a:lnTo>
                <a:lnTo>
                  <a:pt x="82867" y="88506"/>
                </a:lnTo>
                <a:lnTo>
                  <a:pt x="83667" y="86931"/>
                </a:lnTo>
                <a:close/>
              </a:path>
              <a:path w="210185" h="154939">
                <a:moveTo>
                  <a:pt x="84213" y="77774"/>
                </a:moveTo>
                <a:lnTo>
                  <a:pt x="83985" y="78295"/>
                </a:lnTo>
                <a:lnTo>
                  <a:pt x="83794" y="78701"/>
                </a:lnTo>
                <a:lnTo>
                  <a:pt x="84112" y="78841"/>
                </a:lnTo>
                <a:lnTo>
                  <a:pt x="84150" y="78447"/>
                </a:lnTo>
                <a:lnTo>
                  <a:pt x="84175" y="78079"/>
                </a:lnTo>
                <a:lnTo>
                  <a:pt x="84213" y="77774"/>
                </a:lnTo>
                <a:close/>
              </a:path>
              <a:path w="210185" h="154939">
                <a:moveTo>
                  <a:pt x="84683" y="76339"/>
                </a:moveTo>
                <a:lnTo>
                  <a:pt x="84404" y="76860"/>
                </a:lnTo>
                <a:lnTo>
                  <a:pt x="84277" y="77317"/>
                </a:lnTo>
                <a:lnTo>
                  <a:pt x="84213" y="77762"/>
                </a:lnTo>
                <a:lnTo>
                  <a:pt x="84416" y="77330"/>
                </a:lnTo>
                <a:lnTo>
                  <a:pt x="84645" y="76822"/>
                </a:lnTo>
                <a:lnTo>
                  <a:pt x="84683" y="76339"/>
                </a:lnTo>
                <a:close/>
              </a:path>
              <a:path w="210185" h="154939">
                <a:moveTo>
                  <a:pt x="93764" y="149923"/>
                </a:moveTo>
                <a:lnTo>
                  <a:pt x="93497" y="149961"/>
                </a:lnTo>
                <a:lnTo>
                  <a:pt x="93179" y="149987"/>
                </a:lnTo>
                <a:lnTo>
                  <a:pt x="92964" y="150177"/>
                </a:lnTo>
                <a:lnTo>
                  <a:pt x="93764" y="149923"/>
                </a:lnTo>
                <a:close/>
              </a:path>
              <a:path w="210185" h="154939">
                <a:moveTo>
                  <a:pt x="94145" y="149809"/>
                </a:moveTo>
                <a:lnTo>
                  <a:pt x="93764" y="149923"/>
                </a:lnTo>
                <a:lnTo>
                  <a:pt x="93929" y="149910"/>
                </a:lnTo>
                <a:lnTo>
                  <a:pt x="94081" y="149885"/>
                </a:lnTo>
                <a:close/>
              </a:path>
              <a:path w="210185" h="154939">
                <a:moveTo>
                  <a:pt x="94513" y="149682"/>
                </a:moveTo>
                <a:lnTo>
                  <a:pt x="94183" y="149707"/>
                </a:lnTo>
                <a:lnTo>
                  <a:pt x="94513" y="149682"/>
                </a:lnTo>
                <a:close/>
              </a:path>
              <a:path w="210185" h="154939">
                <a:moveTo>
                  <a:pt x="103276" y="138315"/>
                </a:moveTo>
                <a:lnTo>
                  <a:pt x="102616" y="137172"/>
                </a:lnTo>
                <a:lnTo>
                  <a:pt x="102768" y="137147"/>
                </a:lnTo>
                <a:lnTo>
                  <a:pt x="102082" y="136652"/>
                </a:lnTo>
                <a:lnTo>
                  <a:pt x="101904" y="136537"/>
                </a:lnTo>
                <a:lnTo>
                  <a:pt x="102362" y="137401"/>
                </a:lnTo>
                <a:lnTo>
                  <a:pt x="103276" y="138315"/>
                </a:lnTo>
                <a:close/>
              </a:path>
              <a:path w="210185" h="154939">
                <a:moveTo>
                  <a:pt x="103581" y="148628"/>
                </a:moveTo>
                <a:lnTo>
                  <a:pt x="103479" y="148755"/>
                </a:lnTo>
                <a:lnTo>
                  <a:pt x="103581" y="148628"/>
                </a:lnTo>
                <a:close/>
              </a:path>
              <a:path w="210185" h="154939">
                <a:moveTo>
                  <a:pt x="103835" y="148386"/>
                </a:moveTo>
                <a:lnTo>
                  <a:pt x="103670" y="148437"/>
                </a:lnTo>
                <a:lnTo>
                  <a:pt x="103581" y="148628"/>
                </a:lnTo>
                <a:lnTo>
                  <a:pt x="103835" y="148386"/>
                </a:lnTo>
                <a:close/>
              </a:path>
              <a:path w="210185" h="154939">
                <a:moveTo>
                  <a:pt x="104140" y="148310"/>
                </a:moveTo>
                <a:lnTo>
                  <a:pt x="104000" y="148247"/>
                </a:lnTo>
                <a:lnTo>
                  <a:pt x="103835" y="148386"/>
                </a:lnTo>
                <a:lnTo>
                  <a:pt x="104140" y="148310"/>
                </a:lnTo>
                <a:close/>
              </a:path>
              <a:path w="210185" h="154939">
                <a:moveTo>
                  <a:pt x="106210" y="148475"/>
                </a:moveTo>
                <a:lnTo>
                  <a:pt x="105549" y="148501"/>
                </a:lnTo>
                <a:lnTo>
                  <a:pt x="104571" y="148196"/>
                </a:lnTo>
                <a:lnTo>
                  <a:pt x="104140" y="148310"/>
                </a:lnTo>
                <a:lnTo>
                  <a:pt x="105587" y="148920"/>
                </a:lnTo>
                <a:lnTo>
                  <a:pt x="106172" y="148501"/>
                </a:lnTo>
                <a:close/>
              </a:path>
              <a:path w="210185" h="154939">
                <a:moveTo>
                  <a:pt x="108229" y="145262"/>
                </a:moveTo>
                <a:lnTo>
                  <a:pt x="108115" y="144957"/>
                </a:lnTo>
                <a:lnTo>
                  <a:pt x="106832" y="143319"/>
                </a:lnTo>
                <a:lnTo>
                  <a:pt x="108229" y="145262"/>
                </a:lnTo>
                <a:close/>
              </a:path>
              <a:path w="210185" h="154939">
                <a:moveTo>
                  <a:pt x="108762" y="145783"/>
                </a:moveTo>
                <a:lnTo>
                  <a:pt x="108216" y="144360"/>
                </a:lnTo>
                <a:lnTo>
                  <a:pt x="108038" y="144170"/>
                </a:lnTo>
                <a:lnTo>
                  <a:pt x="108191" y="145046"/>
                </a:lnTo>
                <a:lnTo>
                  <a:pt x="108762" y="145783"/>
                </a:lnTo>
                <a:close/>
              </a:path>
              <a:path w="210185" h="154939">
                <a:moveTo>
                  <a:pt x="108775" y="144957"/>
                </a:moveTo>
                <a:lnTo>
                  <a:pt x="107391" y="142201"/>
                </a:lnTo>
                <a:lnTo>
                  <a:pt x="108216" y="144360"/>
                </a:lnTo>
                <a:lnTo>
                  <a:pt x="108775" y="144957"/>
                </a:lnTo>
                <a:close/>
              </a:path>
              <a:path w="210185" h="154939">
                <a:moveTo>
                  <a:pt x="112864" y="24130"/>
                </a:moveTo>
                <a:lnTo>
                  <a:pt x="112750" y="23710"/>
                </a:lnTo>
                <a:lnTo>
                  <a:pt x="112788" y="23952"/>
                </a:lnTo>
                <a:lnTo>
                  <a:pt x="112864" y="24206"/>
                </a:lnTo>
                <a:close/>
              </a:path>
              <a:path w="210185" h="154939">
                <a:moveTo>
                  <a:pt x="113068" y="24625"/>
                </a:moveTo>
                <a:lnTo>
                  <a:pt x="113004" y="23406"/>
                </a:lnTo>
                <a:lnTo>
                  <a:pt x="112864" y="23406"/>
                </a:lnTo>
                <a:lnTo>
                  <a:pt x="113068" y="24625"/>
                </a:lnTo>
                <a:close/>
              </a:path>
              <a:path w="210185" h="154939">
                <a:moveTo>
                  <a:pt x="113931" y="25946"/>
                </a:moveTo>
                <a:lnTo>
                  <a:pt x="113804" y="22136"/>
                </a:lnTo>
                <a:lnTo>
                  <a:pt x="113284" y="25946"/>
                </a:lnTo>
                <a:lnTo>
                  <a:pt x="113080" y="24676"/>
                </a:lnTo>
                <a:lnTo>
                  <a:pt x="112852" y="24676"/>
                </a:lnTo>
                <a:lnTo>
                  <a:pt x="112585" y="28486"/>
                </a:lnTo>
                <a:lnTo>
                  <a:pt x="113792" y="25946"/>
                </a:lnTo>
                <a:lnTo>
                  <a:pt x="113931" y="25946"/>
                </a:lnTo>
                <a:close/>
              </a:path>
              <a:path w="210185" h="154939">
                <a:moveTo>
                  <a:pt x="114134" y="29756"/>
                </a:moveTo>
                <a:lnTo>
                  <a:pt x="113703" y="28486"/>
                </a:lnTo>
                <a:lnTo>
                  <a:pt x="113487" y="29756"/>
                </a:lnTo>
                <a:lnTo>
                  <a:pt x="113626" y="31026"/>
                </a:lnTo>
                <a:lnTo>
                  <a:pt x="113499" y="29756"/>
                </a:lnTo>
                <a:lnTo>
                  <a:pt x="114134" y="29756"/>
                </a:lnTo>
                <a:close/>
              </a:path>
              <a:path w="210185" h="154939">
                <a:moveTo>
                  <a:pt x="115227" y="33896"/>
                </a:moveTo>
                <a:lnTo>
                  <a:pt x="115201" y="33705"/>
                </a:lnTo>
                <a:lnTo>
                  <a:pt x="115201" y="34404"/>
                </a:lnTo>
                <a:lnTo>
                  <a:pt x="115227" y="34124"/>
                </a:lnTo>
                <a:lnTo>
                  <a:pt x="115227" y="33896"/>
                </a:lnTo>
                <a:close/>
              </a:path>
              <a:path w="210185" h="154939">
                <a:moveTo>
                  <a:pt x="115646" y="34963"/>
                </a:moveTo>
                <a:lnTo>
                  <a:pt x="115633" y="34836"/>
                </a:lnTo>
                <a:lnTo>
                  <a:pt x="115646" y="34963"/>
                </a:lnTo>
                <a:close/>
              </a:path>
              <a:path w="210185" h="154939">
                <a:moveTo>
                  <a:pt x="115989" y="36106"/>
                </a:moveTo>
                <a:lnTo>
                  <a:pt x="115773" y="35153"/>
                </a:lnTo>
                <a:lnTo>
                  <a:pt x="115646" y="34963"/>
                </a:lnTo>
                <a:lnTo>
                  <a:pt x="115697" y="36106"/>
                </a:lnTo>
                <a:lnTo>
                  <a:pt x="115989" y="36106"/>
                </a:lnTo>
                <a:close/>
              </a:path>
              <a:path w="210185" h="154939">
                <a:moveTo>
                  <a:pt x="117602" y="7912"/>
                </a:moveTo>
                <a:lnTo>
                  <a:pt x="117398" y="7874"/>
                </a:lnTo>
                <a:lnTo>
                  <a:pt x="117182" y="7861"/>
                </a:lnTo>
                <a:lnTo>
                  <a:pt x="117411" y="7912"/>
                </a:lnTo>
                <a:lnTo>
                  <a:pt x="117602" y="7912"/>
                </a:lnTo>
                <a:close/>
              </a:path>
              <a:path w="210185" h="154939">
                <a:moveTo>
                  <a:pt x="117779" y="61531"/>
                </a:moveTo>
                <a:lnTo>
                  <a:pt x="117652" y="61645"/>
                </a:lnTo>
                <a:lnTo>
                  <a:pt x="117551" y="61950"/>
                </a:lnTo>
                <a:lnTo>
                  <a:pt x="117779" y="61531"/>
                </a:lnTo>
                <a:close/>
              </a:path>
              <a:path w="210185" h="154939">
                <a:moveTo>
                  <a:pt x="120154" y="77508"/>
                </a:moveTo>
                <a:lnTo>
                  <a:pt x="120040" y="76936"/>
                </a:lnTo>
                <a:lnTo>
                  <a:pt x="120053" y="77165"/>
                </a:lnTo>
                <a:lnTo>
                  <a:pt x="120154" y="77508"/>
                </a:lnTo>
                <a:close/>
              </a:path>
              <a:path w="210185" h="154939">
                <a:moveTo>
                  <a:pt x="121627" y="88620"/>
                </a:moveTo>
                <a:lnTo>
                  <a:pt x="121412" y="87845"/>
                </a:lnTo>
                <a:lnTo>
                  <a:pt x="120624" y="87769"/>
                </a:lnTo>
                <a:lnTo>
                  <a:pt x="120980" y="89052"/>
                </a:lnTo>
                <a:lnTo>
                  <a:pt x="121627" y="88620"/>
                </a:lnTo>
                <a:close/>
              </a:path>
              <a:path w="210185" h="154939">
                <a:moveTo>
                  <a:pt x="121920" y="91401"/>
                </a:moveTo>
                <a:lnTo>
                  <a:pt x="121831" y="90919"/>
                </a:lnTo>
                <a:lnTo>
                  <a:pt x="121831" y="91694"/>
                </a:lnTo>
                <a:lnTo>
                  <a:pt x="121920" y="91401"/>
                </a:lnTo>
                <a:close/>
              </a:path>
              <a:path w="210185" h="154939">
                <a:moveTo>
                  <a:pt x="125996" y="122466"/>
                </a:moveTo>
                <a:lnTo>
                  <a:pt x="125742" y="122466"/>
                </a:lnTo>
                <a:lnTo>
                  <a:pt x="125971" y="121196"/>
                </a:lnTo>
                <a:lnTo>
                  <a:pt x="125463" y="122466"/>
                </a:lnTo>
                <a:lnTo>
                  <a:pt x="125666" y="123736"/>
                </a:lnTo>
                <a:lnTo>
                  <a:pt x="125996" y="122466"/>
                </a:lnTo>
                <a:close/>
              </a:path>
              <a:path w="210185" h="154939">
                <a:moveTo>
                  <a:pt x="126390" y="122466"/>
                </a:moveTo>
                <a:lnTo>
                  <a:pt x="126212" y="121577"/>
                </a:lnTo>
                <a:lnTo>
                  <a:pt x="125996" y="122466"/>
                </a:lnTo>
                <a:lnTo>
                  <a:pt x="126390" y="122466"/>
                </a:lnTo>
                <a:close/>
              </a:path>
              <a:path w="210185" h="154939">
                <a:moveTo>
                  <a:pt x="126682" y="7480"/>
                </a:moveTo>
                <a:lnTo>
                  <a:pt x="126314" y="7581"/>
                </a:lnTo>
                <a:lnTo>
                  <a:pt x="126022" y="7658"/>
                </a:lnTo>
                <a:lnTo>
                  <a:pt x="126517" y="7645"/>
                </a:lnTo>
                <a:lnTo>
                  <a:pt x="126669" y="7556"/>
                </a:lnTo>
                <a:close/>
              </a:path>
              <a:path w="210185" h="154939">
                <a:moveTo>
                  <a:pt x="131445" y="135305"/>
                </a:moveTo>
                <a:lnTo>
                  <a:pt x="130429" y="135369"/>
                </a:lnTo>
                <a:lnTo>
                  <a:pt x="129374" y="135216"/>
                </a:lnTo>
                <a:lnTo>
                  <a:pt x="128866" y="135369"/>
                </a:lnTo>
                <a:lnTo>
                  <a:pt x="129400" y="135648"/>
                </a:lnTo>
                <a:lnTo>
                  <a:pt x="130695" y="135724"/>
                </a:lnTo>
                <a:lnTo>
                  <a:pt x="131445" y="135305"/>
                </a:lnTo>
                <a:close/>
              </a:path>
              <a:path w="210185" h="154939">
                <a:moveTo>
                  <a:pt x="138899" y="28105"/>
                </a:moveTo>
                <a:lnTo>
                  <a:pt x="138569" y="27520"/>
                </a:lnTo>
                <a:lnTo>
                  <a:pt x="138620" y="27838"/>
                </a:lnTo>
                <a:lnTo>
                  <a:pt x="138899" y="28105"/>
                </a:lnTo>
                <a:close/>
              </a:path>
              <a:path w="210185" h="154939">
                <a:moveTo>
                  <a:pt x="141122" y="4813"/>
                </a:moveTo>
                <a:lnTo>
                  <a:pt x="139230" y="5232"/>
                </a:lnTo>
                <a:lnTo>
                  <a:pt x="140639" y="4940"/>
                </a:lnTo>
                <a:lnTo>
                  <a:pt x="141122" y="4813"/>
                </a:lnTo>
                <a:close/>
              </a:path>
              <a:path w="210185" h="154939">
                <a:moveTo>
                  <a:pt x="159842" y="3302"/>
                </a:moveTo>
                <a:lnTo>
                  <a:pt x="158699" y="3505"/>
                </a:lnTo>
                <a:lnTo>
                  <a:pt x="159804" y="3517"/>
                </a:lnTo>
                <a:lnTo>
                  <a:pt x="159842" y="3302"/>
                </a:lnTo>
                <a:close/>
              </a:path>
              <a:path w="210185" h="154939">
                <a:moveTo>
                  <a:pt x="160401" y="4356"/>
                </a:moveTo>
                <a:lnTo>
                  <a:pt x="160159" y="4356"/>
                </a:lnTo>
                <a:lnTo>
                  <a:pt x="160248" y="4483"/>
                </a:lnTo>
                <a:lnTo>
                  <a:pt x="160401" y="4356"/>
                </a:lnTo>
                <a:close/>
              </a:path>
              <a:path w="210185" h="154939">
                <a:moveTo>
                  <a:pt x="165671" y="106870"/>
                </a:moveTo>
                <a:lnTo>
                  <a:pt x="163982" y="107251"/>
                </a:lnTo>
                <a:lnTo>
                  <a:pt x="164795" y="107200"/>
                </a:lnTo>
                <a:lnTo>
                  <a:pt x="165671" y="106870"/>
                </a:lnTo>
                <a:close/>
              </a:path>
              <a:path w="210185" h="154939">
                <a:moveTo>
                  <a:pt x="166776" y="25946"/>
                </a:moveTo>
                <a:lnTo>
                  <a:pt x="166573" y="25946"/>
                </a:lnTo>
                <a:lnTo>
                  <a:pt x="166776" y="25946"/>
                </a:lnTo>
                <a:close/>
              </a:path>
              <a:path w="210185" h="154939">
                <a:moveTo>
                  <a:pt x="173621" y="75184"/>
                </a:moveTo>
                <a:lnTo>
                  <a:pt x="173443" y="75285"/>
                </a:lnTo>
                <a:lnTo>
                  <a:pt x="173456" y="75476"/>
                </a:lnTo>
                <a:lnTo>
                  <a:pt x="173621" y="75184"/>
                </a:lnTo>
                <a:close/>
              </a:path>
              <a:path w="210185" h="154939">
                <a:moveTo>
                  <a:pt x="175298" y="74206"/>
                </a:moveTo>
                <a:lnTo>
                  <a:pt x="174155" y="74206"/>
                </a:lnTo>
                <a:lnTo>
                  <a:pt x="173621" y="75184"/>
                </a:lnTo>
                <a:lnTo>
                  <a:pt x="175298" y="74206"/>
                </a:lnTo>
                <a:close/>
              </a:path>
              <a:path w="210185" h="154939">
                <a:moveTo>
                  <a:pt x="178917" y="23914"/>
                </a:moveTo>
                <a:lnTo>
                  <a:pt x="178828" y="23761"/>
                </a:lnTo>
                <a:lnTo>
                  <a:pt x="177431" y="24676"/>
                </a:lnTo>
                <a:lnTo>
                  <a:pt x="178917" y="23914"/>
                </a:lnTo>
                <a:close/>
              </a:path>
              <a:path w="210185" h="154939">
                <a:moveTo>
                  <a:pt x="179705" y="23914"/>
                </a:moveTo>
                <a:lnTo>
                  <a:pt x="179641" y="23761"/>
                </a:lnTo>
                <a:lnTo>
                  <a:pt x="179527" y="23609"/>
                </a:lnTo>
                <a:lnTo>
                  <a:pt x="178917" y="23914"/>
                </a:lnTo>
                <a:lnTo>
                  <a:pt x="179387" y="24676"/>
                </a:lnTo>
                <a:lnTo>
                  <a:pt x="179705" y="23914"/>
                </a:lnTo>
                <a:close/>
              </a:path>
              <a:path w="210185" h="154939">
                <a:moveTo>
                  <a:pt x="185077" y="60236"/>
                </a:moveTo>
                <a:lnTo>
                  <a:pt x="185000" y="58966"/>
                </a:lnTo>
                <a:lnTo>
                  <a:pt x="184873" y="58966"/>
                </a:lnTo>
                <a:lnTo>
                  <a:pt x="185039" y="60236"/>
                </a:lnTo>
                <a:close/>
              </a:path>
              <a:path w="210185" h="154939">
                <a:moveTo>
                  <a:pt x="185521" y="63500"/>
                </a:moveTo>
                <a:lnTo>
                  <a:pt x="185496" y="62776"/>
                </a:lnTo>
                <a:lnTo>
                  <a:pt x="185229" y="62776"/>
                </a:lnTo>
                <a:lnTo>
                  <a:pt x="185521" y="63500"/>
                </a:lnTo>
                <a:close/>
              </a:path>
              <a:path w="210185" h="154939">
                <a:moveTo>
                  <a:pt x="185750" y="64046"/>
                </a:moveTo>
                <a:lnTo>
                  <a:pt x="185521" y="63500"/>
                </a:lnTo>
                <a:lnTo>
                  <a:pt x="185547" y="64046"/>
                </a:lnTo>
                <a:lnTo>
                  <a:pt x="185750" y="64046"/>
                </a:lnTo>
                <a:close/>
              </a:path>
              <a:path w="210185" h="154939">
                <a:moveTo>
                  <a:pt x="186867" y="23495"/>
                </a:moveTo>
                <a:lnTo>
                  <a:pt x="185724" y="23418"/>
                </a:lnTo>
                <a:lnTo>
                  <a:pt x="184289" y="23685"/>
                </a:lnTo>
                <a:lnTo>
                  <a:pt x="185839" y="23749"/>
                </a:lnTo>
                <a:lnTo>
                  <a:pt x="185775" y="23901"/>
                </a:lnTo>
                <a:lnTo>
                  <a:pt x="186651" y="23583"/>
                </a:lnTo>
                <a:lnTo>
                  <a:pt x="186867" y="23495"/>
                </a:lnTo>
                <a:close/>
              </a:path>
              <a:path w="210185" h="154939">
                <a:moveTo>
                  <a:pt x="189001" y="190"/>
                </a:moveTo>
                <a:lnTo>
                  <a:pt x="188887" y="25"/>
                </a:lnTo>
                <a:lnTo>
                  <a:pt x="189001" y="190"/>
                </a:lnTo>
                <a:close/>
              </a:path>
              <a:path w="210185" h="154939">
                <a:moveTo>
                  <a:pt x="194957" y="22136"/>
                </a:moveTo>
                <a:lnTo>
                  <a:pt x="194856" y="21691"/>
                </a:lnTo>
                <a:lnTo>
                  <a:pt x="194652" y="22136"/>
                </a:lnTo>
                <a:lnTo>
                  <a:pt x="194957" y="22136"/>
                </a:lnTo>
                <a:close/>
              </a:path>
              <a:path w="210185" h="154939">
                <a:moveTo>
                  <a:pt x="196037" y="10922"/>
                </a:moveTo>
                <a:lnTo>
                  <a:pt x="195656" y="10172"/>
                </a:lnTo>
                <a:lnTo>
                  <a:pt x="195707" y="10591"/>
                </a:lnTo>
                <a:lnTo>
                  <a:pt x="196037" y="10922"/>
                </a:lnTo>
                <a:close/>
              </a:path>
              <a:path w="210185" h="154939">
                <a:moveTo>
                  <a:pt x="209677" y="127546"/>
                </a:moveTo>
                <a:lnTo>
                  <a:pt x="208686" y="125006"/>
                </a:lnTo>
                <a:lnTo>
                  <a:pt x="208381" y="123736"/>
                </a:lnTo>
                <a:lnTo>
                  <a:pt x="208076" y="122466"/>
                </a:lnTo>
                <a:lnTo>
                  <a:pt x="208622" y="122466"/>
                </a:lnTo>
                <a:lnTo>
                  <a:pt x="208534" y="118656"/>
                </a:lnTo>
                <a:lnTo>
                  <a:pt x="207733" y="117386"/>
                </a:lnTo>
                <a:lnTo>
                  <a:pt x="206933" y="116116"/>
                </a:lnTo>
                <a:lnTo>
                  <a:pt x="206286" y="112306"/>
                </a:lnTo>
                <a:lnTo>
                  <a:pt x="207238" y="112306"/>
                </a:lnTo>
                <a:lnTo>
                  <a:pt x="207098" y="107226"/>
                </a:lnTo>
                <a:lnTo>
                  <a:pt x="207238" y="107226"/>
                </a:lnTo>
                <a:lnTo>
                  <a:pt x="207162" y="105956"/>
                </a:lnTo>
                <a:lnTo>
                  <a:pt x="206781" y="102146"/>
                </a:lnTo>
                <a:lnTo>
                  <a:pt x="198932" y="103416"/>
                </a:lnTo>
                <a:lnTo>
                  <a:pt x="195554" y="104686"/>
                </a:lnTo>
                <a:lnTo>
                  <a:pt x="191109" y="105956"/>
                </a:lnTo>
                <a:lnTo>
                  <a:pt x="187972" y="104686"/>
                </a:lnTo>
                <a:lnTo>
                  <a:pt x="180835" y="105956"/>
                </a:lnTo>
                <a:lnTo>
                  <a:pt x="176669" y="105956"/>
                </a:lnTo>
                <a:lnTo>
                  <a:pt x="175869" y="107226"/>
                </a:lnTo>
                <a:lnTo>
                  <a:pt x="173863" y="107226"/>
                </a:lnTo>
                <a:lnTo>
                  <a:pt x="171945" y="108496"/>
                </a:lnTo>
                <a:lnTo>
                  <a:pt x="172021" y="107226"/>
                </a:lnTo>
                <a:lnTo>
                  <a:pt x="172440" y="107226"/>
                </a:lnTo>
                <a:lnTo>
                  <a:pt x="171488" y="105956"/>
                </a:lnTo>
                <a:lnTo>
                  <a:pt x="169164" y="107226"/>
                </a:lnTo>
                <a:lnTo>
                  <a:pt x="167335" y="107226"/>
                </a:lnTo>
                <a:lnTo>
                  <a:pt x="167170" y="108496"/>
                </a:lnTo>
                <a:lnTo>
                  <a:pt x="162191" y="107226"/>
                </a:lnTo>
                <a:lnTo>
                  <a:pt x="154698" y="111036"/>
                </a:lnTo>
                <a:lnTo>
                  <a:pt x="151917" y="109766"/>
                </a:lnTo>
                <a:lnTo>
                  <a:pt x="150698" y="109766"/>
                </a:lnTo>
                <a:lnTo>
                  <a:pt x="150533" y="107226"/>
                </a:lnTo>
                <a:lnTo>
                  <a:pt x="149987" y="103416"/>
                </a:lnTo>
                <a:lnTo>
                  <a:pt x="150507" y="104686"/>
                </a:lnTo>
                <a:lnTo>
                  <a:pt x="150406" y="103416"/>
                </a:lnTo>
                <a:lnTo>
                  <a:pt x="150291" y="102146"/>
                </a:lnTo>
                <a:lnTo>
                  <a:pt x="148412" y="102146"/>
                </a:lnTo>
                <a:lnTo>
                  <a:pt x="148145" y="99606"/>
                </a:lnTo>
                <a:lnTo>
                  <a:pt x="148996" y="99606"/>
                </a:lnTo>
                <a:lnTo>
                  <a:pt x="148678" y="97066"/>
                </a:lnTo>
                <a:lnTo>
                  <a:pt x="148653" y="94526"/>
                </a:lnTo>
                <a:lnTo>
                  <a:pt x="148894" y="91986"/>
                </a:lnTo>
                <a:lnTo>
                  <a:pt x="147624" y="88176"/>
                </a:lnTo>
                <a:lnTo>
                  <a:pt x="148158" y="88176"/>
                </a:lnTo>
                <a:lnTo>
                  <a:pt x="147967" y="86906"/>
                </a:lnTo>
                <a:lnTo>
                  <a:pt x="147967" y="81826"/>
                </a:lnTo>
                <a:lnTo>
                  <a:pt x="147599" y="81826"/>
                </a:lnTo>
                <a:lnTo>
                  <a:pt x="146405" y="78016"/>
                </a:lnTo>
                <a:lnTo>
                  <a:pt x="145834" y="75577"/>
                </a:lnTo>
                <a:lnTo>
                  <a:pt x="146113" y="76746"/>
                </a:lnTo>
                <a:lnTo>
                  <a:pt x="146456" y="76746"/>
                </a:lnTo>
                <a:lnTo>
                  <a:pt x="149085" y="76746"/>
                </a:lnTo>
                <a:lnTo>
                  <a:pt x="148551" y="75476"/>
                </a:lnTo>
                <a:lnTo>
                  <a:pt x="150952" y="75476"/>
                </a:lnTo>
                <a:lnTo>
                  <a:pt x="150126" y="76746"/>
                </a:lnTo>
                <a:lnTo>
                  <a:pt x="151955" y="76746"/>
                </a:lnTo>
                <a:lnTo>
                  <a:pt x="153009" y="75476"/>
                </a:lnTo>
                <a:lnTo>
                  <a:pt x="162140" y="75476"/>
                </a:lnTo>
                <a:lnTo>
                  <a:pt x="162648" y="75476"/>
                </a:lnTo>
                <a:lnTo>
                  <a:pt x="162877" y="75285"/>
                </a:lnTo>
                <a:lnTo>
                  <a:pt x="164172" y="74206"/>
                </a:lnTo>
                <a:lnTo>
                  <a:pt x="166979" y="74206"/>
                </a:lnTo>
                <a:lnTo>
                  <a:pt x="162877" y="75298"/>
                </a:lnTo>
                <a:lnTo>
                  <a:pt x="162648" y="75476"/>
                </a:lnTo>
                <a:lnTo>
                  <a:pt x="164579" y="75476"/>
                </a:lnTo>
                <a:lnTo>
                  <a:pt x="162941" y="76746"/>
                </a:lnTo>
                <a:lnTo>
                  <a:pt x="164630" y="75476"/>
                </a:lnTo>
                <a:lnTo>
                  <a:pt x="167487" y="74206"/>
                </a:lnTo>
                <a:lnTo>
                  <a:pt x="169837" y="74206"/>
                </a:lnTo>
                <a:lnTo>
                  <a:pt x="169926" y="75476"/>
                </a:lnTo>
                <a:lnTo>
                  <a:pt x="170637" y="75476"/>
                </a:lnTo>
                <a:lnTo>
                  <a:pt x="171043" y="74206"/>
                </a:lnTo>
                <a:lnTo>
                  <a:pt x="172796" y="74206"/>
                </a:lnTo>
                <a:lnTo>
                  <a:pt x="173101" y="75476"/>
                </a:lnTo>
                <a:lnTo>
                  <a:pt x="173418" y="75298"/>
                </a:lnTo>
                <a:lnTo>
                  <a:pt x="173202" y="74206"/>
                </a:lnTo>
                <a:lnTo>
                  <a:pt x="173977" y="72936"/>
                </a:lnTo>
                <a:lnTo>
                  <a:pt x="175209" y="74206"/>
                </a:lnTo>
                <a:lnTo>
                  <a:pt x="176301" y="73215"/>
                </a:lnTo>
                <a:lnTo>
                  <a:pt x="176441" y="74206"/>
                </a:lnTo>
                <a:lnTo>
                  <a:pt x="177634" y="74206"/>
                </a:lnTo>
                <a:lnTo>
                  <a:pt x="176428" y="73088"/>
                </a:lnTo>
                <a:lnTo>
                  <a:pt x="176593" y="72936"/>
                </a:lnTo>
                <a:lnTo>
                  <a:pt x="181051" y="72936"/>
                </a:lnTo>
                <a:lnTo>
                  <a:pt x="181508" y="74206"/>
                </a:lnTo>
                <a:lnTo>
                  <a:pt x="187198" y="72936"/>
                </a:lnTo>
                <a:lnTo>
                  <a:pt x="186397" y="67856"/>
                </a:lnTo>
                <a:lnTo>
                  <a:pt x="185915" y="65316"/>
                </a:lnTo>
                <a:lnTo>
                  <a:pt x="184975" y="64046"/>
                </a:lnTo>
                <a:lnTo>
                  <a:pt x="184721" y="62776"/>
                </a:lnTo>
                <a:lnTo>
                  <a:pt x="185229" y="62776"/>
                </a:lnTo>
                <a:lnTo>
                  <a:pt x="185153" y="61506"/>
                </a:lnTo>
                <a:lnTo>
                  <a:pt x="185039" y="60236"/>
                </a:lnTo>
                <a:lnTo>
                  <a:pt x="184772" y="58242"/>
                </a:lnTo>
                <a:lnTo>
                  <a:pt x="184772" y="58966"/>
                </a:lnTo>
                <a:lnTo>
                  <a:pt x="184137" y="58966"/>
                </a:lnTo>
                <a:lnTo>
                  <a:pt x="184238" y="56426"/>
                </a:lnTo>
                <a:lnTo>
                  <a:pt x="184772" y="58966"/>
                </a:lnTo>
                <a:lnTo>
                  <a:pt x="184772" y="58242"/>
                </a:lnTo>
                <a:lnTo>
                  <a:pt x="184531" y="56426"/>
                </a:lnTo>
                <a:lnTo>
                  <a:pt x="184835" y="56426"/>
                </a:lnTo>
                <a:lnTo>
                  <a:pt x="184912" y="55803"/>
                </a:lnTo>
                <a:lnTo>
                  <a:pt x="184785" y="53771"/>
                </a:lnTo>
                <a:lnTo>
                  <a:pt x="184556" y="52616"/>
                </a:lnTo>
                <a:lnTo>
                  <a:pt x="184289" y="51346"/>
                </a:lnTo>
                <a:lnTo>
                  <a:pt x="184035" y="50076"/>
                </a:lnTo>
                <a:lnTo>
                  <a:pt x="183896" y="50114"/>
                </a:lnTo>
                <a:lnTo>
                  <a:pt x="183896" y="55156"/>
                </a:lnTo>
                <a:lnTo>
                  <a:pt x="182829" y="54787"/>
                </a:lnTo>
                <a:lnTo>
                  <a:pt x="182791" y="54483"/>
                </a:lnTo>
                <a:lnTo>
                  <a:pt x="183896" y="55156"/>
                </a:lnTo>
                <a:lnTo>
                  <a:pt x="183896" y="50114"/>
                </a:lnTo>
                <a:lnTo>
                  <a:pt x="178282" y="51346"/>
                </a:lnTo>
                <a:lnTo>
                  <a:pt x="175336" y="52476"/>
                </a:lnTo>
                <a:lnTo>
                  <a:pt x="174002" y="52616"/>
                </a:lnTo>
                <a:lnTo>
                  <a:pt x="162407" y="52616"/>
                </a:lnTo>
                <a:lnTo>
                  <a:pt x="155409" y="54749"/>
                </a:lnTo>
                <a:lnTo>
                  <a:pt x="151739" y="55156"/>
                </a:lnTo>
                <a:lnTo>
                  <a:pt x="143497" y="55156"/>
                </a:lnTo>
                <a:lnTo>
                  <a:pt x="142824" y="55803"/>
                </a:lnTo>
                <a:lnTo>
                  <a:pt x="142659" y="55600"/>
                </a:lnTo>
                <a:lnTo>
                  <a:pt x="142659" y="55956"/>
                </a:lnTo>
                <a:lnTo>
                  <a:pt x="142367" y="56235"/>
                </a:lnTo>
                <a:lnTo>
                  <a:pt x="142087" y="56261"/>
                </a:lnTo>
                <a:lnTo>
                  <a:pt x="141630" y="55219"/>
                </a:lnTo>
                <a:lnTo>
                  <a:pt x="142659" y="55956"/>
                </a:lnTo>
                <a:lnTo>
                  <a:pt x="142659" y="55600"/>
                </a:lnTo>
                <a:lnTo>
                  <a:pt x="142316" y="55156"/>
                </a:lnTo>
                <a:lnTo>
                  <a:pt x="141363" y="51346"/>
                </a:lnTo>
                <a:lnTo>
                  <a:pt x="143268" y="48806"/>
                </a:lnTo>
                <a:lnTo>
                  <a:pt x="141706" y="44996"/>
                </a:lnTo>
                <a:lnTo>
                  <a:pt x="141325" y="44996"/>
                </a:lnTo>
                <a:lnTo>
                  <a:pt x="141224" y="43726"/>
                </a:lnTo>
                <a:lnTo>
                  <a:pt x="140500" y="41186"/>
                </a:lnTo>
                <a:lnTo>
                  <a:pt x="140919" y="41186"/>
                </a:lnTo>
                <a:lnTo>
                  <a:pt x="140512" y="39916"/>
                </a:lnTo>
                <a:lnTo>
                  <a:pt x="140982" y="39916"/>
                </a:lnTo>
                <a:lnTo>
                  <a:pt x="139979" y="36106"/>
                </a:lnTo>
                <a:lnTo>
                  <a:pt x="139827" y="33566"/>
                </a:lnTo>
                <a:lnTo>
                  <a:pt x="141262" y="37376"/>
                </a:lnTo>
                <a:lnTo>
                  <a:pt x="140360" y="31026"/>
                </a:lnTo>
                <a:lnTo>
                  <a:pt x="139827" y="29756"/>
                </a:lnTo>
                <a:lnTo>
                  <a:pt x="139280" y="28486"/>
                </a:lnTo>
                <a:lnTo>
                  <a:pt x="139242" y="29756"/>
                </a:lnTo>
                <a:lnTo>
                  <a:pt x="138938" y="29756"/>
                </a:lnTo>
                <a:lnTo>
                  <a:pt x="138620" y="28486"/>
                </a:lnTo>
                <a:lnTo>
                  <a:pt x="138442" y="27419"/>
                </a:lnTo>
                <a:lnTo>
                  <a:pt x="147167" y="26428"/>
                </a:lnTo>
                <a:lnTo>
                  <a:pt x="147218" y="27216"/>
                </a:lnTo>
                <a:lnTo>
                  <a:pt x="147624" y="26377"/>
                </a:lnTo>
                <a:lnTo>
                  <a:pt x="149415" y="26174"/>
                </a:lnTo>
                <a:lnTo>
                  <a:pt x="151053" y="27216"/>
                </a:lnTo>
                <a:lnTo>
                  <a:pt x="153377" y="25946"/>
                </a:lnTo>
                <a:lnTo>
                  <a:pt x="153543" y="25946"/>
                </a:lnTo>
                <a:lnTo>
                  <a:pt x="153568" y="25704"/>
                </a:lnTo>
                <a:lnTo>
                  <a:pt x="155003" y="25539"/>
                </a:lnTo>
                <a:lnTo>
                  <a:pt x="155295" y="25946"/>
                </a:lnTo>
                <a:lnTo>
                  <a:pt x="156514" y="25946"/>
                </a:lnTo>
                <a:lnTo>
                  <a:pt x="156616" y="25349"/>
                </a:lnTo>
                <a:lnTo>
                  <a:pt x="157276" y="25273"/>
                </a:lnTo>
                <a:lnTo>
                  <a:pt x="156514" y="25946"/>
                </a:lnTo>
                <a:lnTo>
                  <a:pt x="159423" y="25946"/>
                </a:lnTo>
                <a:lnTo>
                  <a:pt x="160832" y="24879"/>
                </a:lnTo>
                <a:lnTo>
                  <a:pt x="164299" y="24472"/>
                </a:lnTo>
                <a:lnTo>
                  <a:pt x="163791" y="24676"/>
                </a:lnTo>
                <a:lnTo>
                  <a:pt x="163550" y="24676"/>
                </a:lnTo>
                <a:lnTo>
                  <a:pt x="160667" y="25946"/>
                </a:lnTo>
                <a:lnTo>
                  <a:pt x="164325" y="25946"/>
                </a:lnTo>
                <a:lnTo>
                  <a:pt x="165379" y="24676"/>
                </a:lnTo>
                <a:lnTo>
                  <a:pt x="166725" y="25895"/>
                </a:lnTo>
                <a:lnTo>
                  <a:pt x="169621" y="24904"/>
                </a:lnTo>
                <a:lnTo>
                  <a:pt x="171831" y="25946"/>
                </a:lnTo>
                <a:lnTo>
                  <a:pt x="171919" y="24676"/>
                </a:lnTo>
                <a:lnTo>
                  <a:pt x="174955" y="24676"/>
                </a:lnTo>
                <a:lnTo>
                  <a:pt x="174409" y="24752"/>
                </a:lnTo>
                <a:lnTo>
                  <a:pt x="178117" y="25031"/>
                </a:lnTo>
                <a:lnTo>
                  <a:pt x="175590" y="24676"/>
                </a:lnTo>
                <a:lnTo>
                  <a:pt x="177076" y="24053"/>
                </a:lnTo>
                <a:lnTo>
                  <a:pt x="178612" y="23406"/>
                </a:lnTo>
                <a:lnTo>
                  <a:pt x="178828" y="23761"/>
                </a:lnTo>
                <a:lnTo>
                  <a:pt x="179374" y="23406"/>
                </a:lnTo>
                <a:lnTo>
                  <a:pt x="179527" y="23609"/>
                </a:lnTo>
                <a:lnTo>
                  <a:pt x="179768" y="23482"/>
                </a:lnTo>
                <a:lnTo>
                  <a:pt x="179641" y="23761"/>
                </a:lnTo>
                <a:lnTo>
                  <a:pt x="179908" y="23406"/>
                </a:lnTo>
                <a:lnTo>
                  <a:pt x="179832" y="23609"/>
                </a:lnTo>
                <a:lnTo>
                  <a:pt x="179755" y="23914"/>
                </a:lnTo>
                <a:lnTo>
                  <a:pt x="180314" y="24676"/>
                </a:lnTo>
                <a:lnTo>
                  <a:pt x="181597" y="23482"/>
                </a:lnTo>
                <a:lnTo>
                  <a:pt x="183349" y="24676"/>
                </a:lnTo>
                <a:lnTo>
                  <a:pt x="184137" y="23406"/>
                </a:lnTo>
                <a:lnTo>
                  <a:pt x="188417" y="23406"/>
                </a:lnTo>
                <a:lnTo>
                  <a:pt x="188861" y="23406"/>
                </a:lnTo>
                <a:lnTo>
                  <a:pt x="191300" y="23406"/>
                </a:lnTo>
                <a:lnTo>
                  <a:pt x="193713" y="22136"/>
                </a:lnTo>
                <a:lnTo>
                  <a:pt x="193929" y="22136"/>
                </a:lnTo>
                <a:lnTo>
                  <a:pt x="193408" y="21158"/>
                </a:lnTo>
                <a:lnTo>
                  <a:pt x="194487" y="21043"/>
                </a:lnTo>
                <a:lnTo>
                  <a:pt x="194437" y="21450"/>
                </a:lnTo>
                <a:lnTo>
                  <a:pt x="194487" y="21043"/>
                </a:lnTo>
                <a:lnTo>
                  <a:pt x="193929" y="22136"/>
                </a:lnTo>
                <a:lnTo>
                  <a:pt x="194348" y="22136"/>
                </a:lnTo>
                <a:lnTo>
                  <a:pt x="194652" y="22136"/>
                </a:lnTo>
                <a:lnTo>
                  <a:pt x="194614" y="21742"/>
                </a:lnTo>
                <a:lnTo>
                  <a:pt x="194525" y="21031"/>
                </a:lnTo>
                <a:lnTo>
                  <a:pt x="194614" y="21742"/>
                </a:lnTo>
                <a:lnTo>
                  <a:pt x="194640" y="21018"/>
                </a:lnTo>
                <a:lnTo>
                  <a:pt x="194792" y="21450"/>
                </a:lnTo>
                <a:lnTo>
                  <a:pt x="194856" y="21691"/>
                </a:lnTo>
                <a:lnTo>
                  <a:pt x="195084" y="21145"/>
                </a:lnTo>
                <a:lnTo>
                  <a:pt x="194957" y="22136"/>
                </a:lnTo>
                <a:lnTo>
                  <a:pt x="196265" y="22136"/>
                </a:lnTo>
                <a:lnTo>
                  <a:pt x="196227" y="20866"/>
                </a:lnTo>
                <a:lnTo>
                  <a:pt x="196049" y="15786"/>
                </a:lnTo>
                <a:lnTo>
                  <a:pt x="195351" y="15786"/>
                </a:lnTo>
                <a:lnTo>
                  <a:pt x="195224" y="13246"/>
                </a:lnTo>
                <a:lnTo>
                  <a:pt x="194868" y="11976"/>
                </a:lnTo>
                <a:lnTo>
                  <a:pt x="195567" y="11976"/>
                </a:lnTo>
                <a:lnTo>
                  <a:pt x="195897" y="13246"/>
                </a:lnTo>
                <a:lnTo>
                  <a:pt x="195707" y="10706"/>
                </a:lnTo>
                <a:lnTo>
                  <a:pt x="195211" y="10706"/>
                </a:lnTo>
                <a:lnTo>
                  <a:pt x="194995" y="9436"/>
                </a:lnTo>
                <a:lnTo>
                  <a:pt x="195643" y="9436"/>
                </a:lnTo>
                <a:lnTo>
                  <a:pt x="195364" y="6896"/>
                </a:lnTo>
                <a:lnTo>
                  <a:pt x="194691" y="5981"/>
                </a:lnTo>
                <a:lnTo>
                  <a:pt x="194691" y="13246"/>
                </a:lnTo>
                <a:lnTo>
                  <a:pt x="194576" y="14859"/>
                </a:lnTo>
                <a:lnTo>
                  <a:pt x="194437" y="13627"/>
                </a:lnTo>
                <a:lnTo>
                  <a:pt x="194691" y="13246"/>
                </a:lnTo>
                <a:lnTo>
                  <a:pt x="194691" y="5981"/>
                </a:lnTo>
                <a:lnTo>
                  <a:pt x="194437" y="5626"/>
                </a:lnTo>
                <a:lnTo>
                  <a:pt x="194475" y="4356"/>
                </a:lnTo>
                <a:lnTo>
                  <a:pt x="194398" y="2832"/>
                </a:lnTo>
                <a:lnTo>
                  <a:pt x="193954" y="1816"/>
                </a:lnTo>
                <a:lnTo>
                  <a:pt x="193332" y="4038"/>
                </a:lnTo>
                <a:lnTo>
                  <a:pt x="193078" y="1816"/>
                </a:lnTo>
                <a:lnTo>
                  <a:pt x="193268" y="1816"/>
                </a:lnTo>
                <a:lnTo>
                  <a:pt x="193509" y="3086"/>
                </a:lnTo>
                <a:lnTo>
                  <a:pt x="193471" y="1816"/>
                </a:lnTo>
                <a:lnTo>
                  <a:pt x="193865" y="1816"/>
                </a:lnTo>
                <a:lnTo>
                  <a:pt x="193306" y="546"/>
                </a:lnTo>
                <a:lnTo>
                  <a:pt x="192239" y="1587"/>
                </a:lnTo>
                <a:lnTo>
                  <a:pt x="191757" y="1638"/>
                </a:lnTo>
                <a:lnTo>
                  <a:pt x="192074" y="546"/>
                </a:lnTo>
                <a:lnTo>
                  <a:pt x="190995" y="1727"/>
                </a:lnTo>
                <a:lnTo>
                  <a:pt x="190830" y="1739"/>
                </a:lnTo>
                <a:lnTo>
                  <a:pt x="189496" y="546"/>
                </a:lnTo>
                <a:lnTo>
                  <a:pt x="189357" y="546"/>
                </a:lnTo>
                <a:lnTo>
                  <a:pt x="189357" y="21628"/>
                </a:lnTo>
                <a:lnTo>
                  <a:pt x="188607" y="22136"/>
                </a:lnTo>
                <a:lnTo>
                  <a:pt x="187921" y="21780"/>
                </a:lnTo>
                <a:lnTo>
                  <a:pt x="189357" y="21628"/>
                </a:lnTo>
                <a:lnTo>
                  <a:pt x="189357" y="546"/>
                </a:lnTo>
                <a:lnTo>
                  <a:pt x="189128" y="546"/>
                </a:lnTo>
                <a:lnTo>
                  <a:pt x="189077" y="1816"/>
                </a:lnTo>
                <a:lnTo>
                  <a:pt x="186067" y="1816"/>
                </a:lnTo>
                <a:lnTo>
                  <a:pt x="187426" y="546"/>
                </a:lnTo>
                <a:lnTo>
                  <a:pt x="186143" y="546"/>
                </a:lnTo>
                <a:lnTo>
                  <a:pt x="185648" y="1816"/>
                </a:lnTo>
                <a:lnTo>
                  <a:pt x="177965" y="1816"/>
                </a:lnTo>
                <a:lnTo>
                  <a:pt x="178231" y="2082"/>
                </a:lnTo>
                <a:lnTo>
                  <a:pt x="177241" y="2032"/>
                </a:lnTo>
                <a:lnTo>
                  <a:pt x="177165" y="2273"/>
                </a:lnTo>
                <a:lnTo>
                  <a:pt x="177965" y="2133"/>
                </a:lnTo>
                <a:lnTo>
                  <a:pt x="178282" y="2120"/>
                </a:lnTo>
                <a:lnTo>
                  <a:pt x="179273" y="3060"/>
                </a:lnTo>
                <a:lnTo>
                  <a:pt x="175145" y="3543"/>
                </a:lnTo>
                <a:lnTo>
                  <a:pt x="175145" y="23241"/>
                </a:lnTo>
                <a:lnTo>
                  <a:pt x="174828" y="23406"/>
                </a:lnTo>
                <a:lnTo>
                  <a:pt x="174498" y="23317"/>
                </a:lnTo>
                <a:lnTo>
                  <a:pt x="175145" y="23241"/>
                </a:lnTo>
                <a:lnTo>
                  <a:pt x="175145" y="3543"/>
                </a:lnTo>
                <a:lnTo>
                  <a:pt x="173685" y="3708"/>
                </a:lnTo>
                <a:lnTo>
                  <a:pt x="171716" y="3086"/>
                </a:lnTo>
                <a:lnTo>
                  <a:pt x="168173" y="4330"/>
                </a:lnTo>
                <a:lnTo>
                  <a:pt x="167906" y="4356"/>
                </a:lnTo>
                <a:lnTo>
                  <a:pt x="163233" y="4356"/>
                </a:lnTo>
                <a:lnTo>
                  <a:pt x="162483" y="4978"/>
                </a:lnTo>
                <a:lnTo>
                  <a:pt x="160743" y="5181"/>
                </a:lnTo>
                <a:lnTo>
                  <a:pt x="160248" y="4483"/>
                </a:lnTo>
                <a:lnTo>
                  <a:pt x="159092" y="5372"/>
                </a:lnTo>
                <a:lnTo>
                  <a:pt x="156794" y="5626"/>
                </a:lnTo>
                <a:lnTo>
                  <a:pt x="156133" y="5626"/>
                </a:lnTo>
                <a:lnTo>
                  <a:pt x="157772" y="4356"/>
                </a:lnTo>
                <a:lnTo>
                  <a:pt x="155105" y="4356"/>
                </a:lnTo>
                <a:lnTo>
                  <a:pt x="152844" y="5626"/>
                </a:lnTo>
                <a:lnTo>
                  <a:pt x="153581" y="4356"/>
                </a:lnTo>
                <a:lnTo>
                  <a:pt x="151130" y="4356"/>
                </a:lnTo>
                <a:lnTo>
                  <a:pt x="150126" y="5626"/>
                </a:lnTo>
                <a:lnTo>
                  <a:pt x="148475" y="5626"/>
                </a:lnTo>
                <a:lnTo>
                  <a:pt x="148958" y="4356"/>
                </a:lnTo>
                <a:lnTo>
                  <a:pt x="144424" y="4356"/>
                </a:lnTo>
                <a:lnTo>
                  <a:pt x="141122" y="6896"/>
                </a:lnTo>
                <a:lnTo>
                  <a:pt x="137566" y="5626"/>
                </a:lnTo>
                <a:lnTo>
                  <a:pt x="136461" y="6896"/>
                </a:lnTo>
                <a:lnTo>
                  <a:pt x="131267" y="6896"/>
                </a:lnTo>
                <a:lnTo>
                  <a:pt x="131622" y="8166"/>
                </a:lnTo>
                <a:lnTo>
                  <a:pt x="129501" y="8166"/>
                </a:lnTo>
                <a:lnTo>
                  <a:pt x="128270" y="8890"/>
                </a:lnTo>
                <a:lnTo>
                  <a:pt x="125183" y="9245"/>
                </a:lnTo>
                <a:lnTo>
                  <a:pt x="124688" y="8166"/>
                </a:lnTo>
                <a:lnTo>
                  <a:pt x="123266" y="8166"/>
                </a:lnTo>
                <a:lnTo>
                  <a:pt x="123875" y="6896"/>
                </a:lnTo>
                <a:lnTo>
                  <a:pt x="122351" y="8166"/>
                </a:lnTo>
                <a:lnTo>
                  <a:pt x="118046" y="8166"/>
                </a:lnTo>
                <a:lnTo>
                  <a:pt x="118478" y="9436"/>
                </a:lnTo>
                <a:lnTo>
                  <a:pt x="117030" y="9436"/>
                </a:lnTo>
                <a:lnTo>
                  <a:pt x="117030" y="43726"/>
                </a:lnTo>
                <a:lnTo>
                  <a:pt x="116611" y="44653"/>
                </a:lnTo>
                <a:lnTo>
                  <a:pt x="116243" y="43726"/>
                </a:lnTo>
                <a:lnTo>
                  <a:pt x="116243" y="42456"/>
                </a:lnTo>
                <a:lnTo>
                  <a:pt x="116814" y="43726"/>
                </a:lnTo>
                <a:lnTo>
                  <a:pt x="117030" y="43726"/>
                </a:lnTo>
                <a:lnTo>
                  <a:pt x="117030" y="9436"/>
                </a:lnTo>
                <a:lnTo>
                  <a:pt x="116039" y="9436"/>
                </a:lnTo>
                <a:lnTo>
                  <a:pt x="113157" y="10642"/>
                </a:lnTo>
                <a:lnTo>
                  <a:pt x="113068" y="11099"/>
                </a:lnTo>
                <a:lnTo>
                  <a:pt x="113258" y="11976"/>
                </a:lnTo>
                <a:lnTo>
                  <a:pt x="113042" y="13246"/>
                </a:lnTo>
                <a:lnTo>
                  <a:pt x="112255" y="10706"/>
                </a:lnTo>
                <a:lnTo>
                  <a:pt x="112890" y="14516"/>
                </a:lnTo>
                <a:lnTo>
                  <a:pt x="112814" y="15786"/>
                </a:lnTo>
                <a:lnTo>
                  <a:pt x="111963" y="13246"/>
                </a:lnTo>
                <a:lnTo>
                  <a:pt x="112737" y="15786"/>
                </a:lnTo>
                <a:lnTo>
                  <a:pt x="112166" y="18326"/>
                </a:lnTo>
                <a:lnTo>
                  <a:pt x="112229" y="19596"/>
                </a:lnTo>
                <a:lnTo>
                  <a:pt x="111874" y="18326"/>
                </a:lnTo>
                <a:lnTo>
                  <a:pt x="112090" y="19596"/>
                </a:lnTo>
                <a:lnTo>
                  <a:pt x="112229" y="20866"/>
                </a:lnTo>
                <a:lnTo>
                  <a:pt x="112661" y="19596"/>
                </a:lnTo>
                <a:lnTo>
                  <a:pt x="112661" y="20866"/>
                </a:lnTo>
                <a:lnTo>
                  <a:pt x="112509" y="20866"/>
                </a:lnTo>
                <a:lnTo>
                  <a:pt x="112941" y="22136"/>
                </a:lnTo>
                <a:lnTo>
                  <a:pt x="113296" y="20866"/>
                </a:lnTo>
                <a:lnTo>
                  <a:pt x="113868" y="21983"/>
                </a:lnTo>
                <a:lnTo>
                  <a:pt x="113931" y="23609"/>
                </a:lnTo>
                <a:lnTo>
                  <a:pt x="114541" y="24625"/>
                </a:lnTo>
                <a:lnTo>
                  <a:pt x="114465" y="24904"/>
                </a:lnTo>
                <a:lnTo>
                  <a:pt x="113931" y="25946"/>
                </a:lnTo>
                <a:lnTo>
                  <a:pt x="113906" y="27216"/>
                </a:lnTo>
                <a:lnTo>
                  <a:pt x="114134" y="29756"/>
                </a:lnTo>
                <a:lnTo>
                  <a:pt x="114630" y="31026"/>
                </a:lnTo>
                <a:lnTo>
                  <a:pt x="114566" y="33566"/>
                </a:lnTo>
                <a:lnTo>
                  <a:pt x="115112" y="33566"/>
                </a:lnTo>
                <a:lnTo>
                  <a:pt x="115189" y="34836"/>
                </a:lnTo>
                <a:lnTo>
                  <a:pt x="115189" y="33566"/>
                </a:lnTo>
                <a:lnTo>
                  <a:pt x="115633" y="33566"/>
                </a:lnTo>
                <a:lnTo>
                  <a:pt x="115697" y="34836"/>
                </a:lnTo>
                <a:lnTo>
                  <a:pt x="115773" y="35153"/>
                </a:lnTo>
                <a:lnTo>
                  <a:pt x="116408" y="36106"/>
                </a:lnTo>
                <a:lnTo>
                  <a:pt x="115265" y="38646"/>
                </a:lnTo>
                <a:lnTo>
                  <a:pt x="115963" y="41186"/>
                </a:lnTo>
                <a:lnTo>
                  <a:pt x="115811" y="42456"/>
                </a:lnTo>
                <a:lnTo>
                  <a:pt x="115252" y="41186"/>
                </a:lnTo>
                <a:lnTo>
                  <a:pt x="115176" y="42456"/>
                </a:lnTo>
                <a:lnTo>
                  <a:pt x="115951" y="44996"/>
                </a:lnTo>
                <a:lnTo>
                  <a:pt x="114947" y="44996"/>
                </a:lnTo>
                <a:lnTo>
                  <a:pt x="115658" y="47536"/>
                </a:lnTo>
                <a:lnTo>
                  <a:pt x="116039" y="46431"/>
                </a:lnTo>
                <a:lnTo>
                  <a:pt x="116649" y="47536"/>
                </a:lnTo>
                <a:lnTo>
                  <a:pt x="116370" y="46266"/>
                </a:lnTo>
                <a:lnTo>
                  <a:pt x="115811" y="43726"/>
                </a:lnTo>
                <a:lnTo>
                  <a:pt x="116878" y="46266"/>
                </a:lnTo>
                <a:lnTo>
                  <a:pt x="116814" y="45643"/>
                </a:lnTo>
                <a:lnTo>
                  <a:pt x="117881" y="47536"/>
                </a:lnTo>
                <a:lnTo>
                  <a:pt x="117589" y="48806"/>
                </a:lnTo>
                <a:lnTo>
                  <a:pt x="116293" y="48806"/>
                </a:lnTo>
                <a:lnTo>
                  <a:pt x="116217" y="50076"/>
                </a:lnTo>
                <a:lnTo>
                  <a:pt x="116116" y="52654"/>
                </a:lnTo>
                <a:lnTo>
                  <a:pt x="117576" y="53886"/>
                </a:lnTo>
                <a:lnTo>
                  <a:pt x="117690" y="58966"/>
                </a:lnTo>
                <a:lnTo>
                  <a:pt x="117779" y="57696"/>
                </a:lnTo>
                <a:lnTo>
                  <a:pt x="118338" y="57696"/>
                </a:lnTo>
                <a:lnTo>
                  <a:pt x="118122" y="58966"/>
                </a:lnTo>
                <a:lnTo>
                  <a:pt x="118478" y="60236"/>
                </a:lnTo>
                <a:lnTo>
                  <a:pt x="118046" y="60236"/>
                </a:lnTo>
                <a:lnTo>
                  <a:pt x="117970" y="61506"/>
                </a:lnTo>
                <a:lnTo>
                  <a:pt x="117767" y="62776"/>
                </a:lnTo>
                <a:lnTo>
                  <a:pt x="118084" y="61506"/>
                </a:lnTo>
                <a:lnTo>
                  <a:pt x="118071" y="65316"/>
                </a:lnTo>
                <a:lnTo>
                  <a:pt x="118973" y="65316"/>
                </a:lnTo>
                <a:lnTo>
                  <a:pt x="118605" y="66586"/>
                </a:lnTo>
                <a:lnTo>
                  <a:pt x="118745" y="70396"/>
                </a:lnTo>
                <a:lnTo>
                  <a:pt x="120243" y="70396"/>
                </a:lnTo>
                <a:lnTo>
                  <a:pt x="120459" y="74206"/>
                </a:lnTo>
                <a:lnTo>
                  <a:pt x="119875" y="72936"/>
                </a:lnTo>
                <a:lnTo>
                  <a:pt x="119722" y="74206"/>
                </a:lnTo>
                <a:lnTo>
                  <a:pt x="119164" y="71666"/>
                </a:lnTo>
                <a:lnTo>
                  <a:pt x="119278" y="72936"/>
                </a:lnTo>
                <a:lnTo>
                  <a:pt x="119303" y="74206"/>
                </a:lnTo>
                <a:lnTo>
                  <a:pt x="120510" y="76746"/>
                </a:lnTo>
                <a:lnTo>
                  <a:pt x="120205" y="78016"/>
                </a:lnTo>
                <a:lnTo>
                  <a:pt x="120904" y="78016"/>
                </a:lnTo>
                <a:lnTo>
                  <a:pt x="121005" y="79286"/>
                </a:lnTo>
                <a:lnTo>
                  <a:pt x="121259" y="81572"/>
                </a:lnTo>
                <a:lnTo>
                  <a:pt x="121158" y="81826"/>
                </a:lnTo>
                <a:lnTo>
                  <a:pt x="120675" y="83096"/>
                </a:lnTo>
                <a:lnTo>
                  <a:pt x="122758" y="89446"/>
                </a:lnTo>
                <a:lnTo>
                  <a:pt x="121920" y="91986"/>
                </a:lnTo>
                <a:lnTo>
                  <a:pt x="123024" y="98336"/>
                </a:lnTo>
                <a:lnTo>
                  <a:pt x="122809" y="98336"/>
                </a:lnTo>
                <a:lnTo>
                  <a:pt x="122720" y="100876"/>
                </a:lnTo>
                <a:lnTo>
                  <a:pt x="124244" y="99606"/>
                </a:lnTo>
                <a:lnTo>
                  <a:pt x="124155" y="103416"/>
                </a:lnTo>
                <a:lnTo>
                  <a:pt x="123647" y="104686"/>
                </a:lnTo>
                <a:lnTo>
                  <a:pt x="123596" y="102146"/>
                </a:lnTo>
                <a:lnTo>
                  <a:pt x="123444" y="102146"/>
                </a:lnTo>
                <a:lnTo>
                  <a:pt x="122072" y="103416"/>
                </a:lnTo>
                <a:lnTo>
                  <a:pt x="124079" y="105956"/>
                </a:lnTo>
                <a:lnTo>
                  <a:pt x="123494" y="108496"/>
                </a:lnTo>
                <a:lnTo>
                  <a:pt x="123355" y="108496"/>
                </a:lnTo>
                <a:lnTo>
                  <a:pt x="123063" y="109766"/>
                </a:lnTo>
                <a:lnTo>
                  <a:pt x="124345" y="112306"/>
                </a:lnTo>
                <a:lnTo>
                  <a:pt x="124548" y="114846"/>
                </a:lnTo>
                <a:lnTo>
                  <a:pt x="124333" y="114846"/>
                </a:lnTo>
                <a:lnTo>
                  <a:pt x="125272" y="116116"/>
                </a:lnTo>
                <a:lnTo>
                  <a:pt x="125895" y="119926"/>
                </a:lnTo>
                <a:lnTo>
                  <a:pt x="126212" y="121577"/>
                </a:lnTo>
                <a:lnTo>
                  <a:pt x="126314" y="121196"/>
                </a:lnTo>
                <a:lnTo>
                  <a:pt x="126746" y="123736"/>
                </a:lnTo>
                <a:lnTo>
                  <a:pt x="126517" y="125006"/>
                </a:lnTo>
                <a:lnTo>
                  <a:pt x="126453" y="126276"/>
                </a:lnTo>
                <a:lnTo>
                  <a:pt x="125869" y="126276"/>
                </a:lnTo>
                <a:lnTo>
                  <a:pt x="125590" y="125006"/>
                </a:lnTo>
                <a:lnTo>
                  <a:pt x="124942" y="126276"/>
                </a:lnTo>
                <a:lnTo>
                  <a:pt x="125945" y="127546"/>
                </a:lnTo>
                <a:lnTo>
                  <a:pt x="125933" y="128816"/>
                </a:lnTo>
                <a:lnTo>
                  <a:pt x="125577" y="128816"/>
                </a:lnTo>
                <a:lnTo>
                  <a:pt x="126047" y="131356"/>
                </a:lnTo>
                <a:lnTo>
                  <a:pt x="126822" y="131356"/>
                </a:lnTo>
                <a:lnTo>
                  <a:pt x="127368" y="135166"/>
                </a:lnTo>
                <a:lnTo>
                  <a:pt x="128816" y="135166"/>
                </a:lnTo>
                <a:lnTo>
                  <a:pt x="130683" y="133896"/>
                </a:lnTo>
                <a:lnTo>
                  <a:pt x="130517" y="135166"/>
                </a:lnTo>
                <a:lnTo>
                  <a:pt x="134340" y="135166"/>
                </a:lnTo>
                <a:lnTo>
                  <a:pt x="137502" y="133896"/>
                </a:lnTo>
                <a:lnTo>
                  <a:pt x="139052" y="133896"/>
                </a:lnTo>
                <a:lnTo>
                  <a:pt x="137566" y="135166"/>
                </a:lnTo>
                <a:lnTo>
                  <a:pt x="138569" y="135166"/>
                </a:lnTo>
                <a:lnTo>
                  <a:pt x="139801" y="133896"/>
                </a:lnTo>
                <a:lnTo>
                  <a:pt x="143624" y="133896"/>
                </a:lnTo>
                <a:lnTo>
                  <a:pt x="143370" y="135166"/>
                </a:lnTo>
                <a:lnTo>
                  <a:pt x="150317" y="132626"/>
                </a:lnTo>
                <a:lnTo>
                  <a:pt x="152323" y="133896"/>
                </a:lnTo>
                <a:lnTo>
                  <a:pt x="156756" y="132626"/>
                </a:lnTo>
                <a:lnTo>
                  <a:pt x="161290" y="133896"/>
                </a:lnTo>
                <a:lnTo>
                  <a:pt x="166522" y="132626"/>
                </a:lnTo>
                <a:lnTo>
                  <a:pt x="164515" y="131356"/>
                </a:lnTo>
                <a:lnTo>
                  <a:pt x="168046" y="132626"/>
                </a:lnTo>
                <a:lnTo>
                  <a:pt x="167665" y="131622"/>
                </a:lnTo>
                <a:lnTo>
                  <a:pt x="169329" y="131699"/>
                </a:lnTo>
                <a:lnTo>
                  <a:pt x="167703" y="131381"/>
                </a:lnTo>
                <a:lnTo>
                  <a:pt x="167576" y="131356"/>
                </a:lnTo>
                <a:lnTo>
                  <a:pt x="167703" y="131381"/>
                </a:lnTo>
                <a:lnTo>
                  <a:pt x="172046" y="131356"/>
                </a:lnTo>
                <a:lnTo>
                  <a:pt x="172199" y="132626"/>
                </a:lnTo>
                <a:lnTo>
                  <a:pt x="174891" y="131356"/>
                </a:lnTo>
                <a:lnTo>
                  <a:pt x="173380" y="132626"/>
                </a:lnTo>
                <a:lnTo>
                  <a:pt x="174777" y="132626"/>
                </a:lnTo>
                <a:lnTo>
                  <a:pt x="176047" y="131356"/>
                </a:lnTo>
                <a:lnTo>
                  <a:pt x="175374" y="131356"/>
                </a:lnTo>
                <a:lnTo>
                  <a:pt x="179031" y="130086"/>
                </a:lnTo>
                <a:lnTo>
                  <a:pt x="178739" y="132626"/>
                </a:lnTo>
                <a:lnTo>
                  <a:pt x="182435" y="131356"/>
                </a:lnTo>
                <a:lnTo>
                  <a:pt x="188429" y="131356"/>
                </a:lnTo>
                <a:lnTo>
                  <a:pt x="190207" y="130086"/>
                </a:lnTo>
                <a:lnTo>
                  <a:pt x="194868" y="130086"/>
                </a:lnTo>
                <a:lnTo>
                  <a:pt x="200380" y="127546"/>
                </a:lnTo>
                <a:lnTo>
                  <a:pt x="204050" y="127546"/>
                </a:lnTo>
                <a:lnTo>
                  <a:pt x="203733" y="128816"/>
                </a:lnTo>
                <a:lnTo>
                  <a:pt x="204597" y="128816"/>
                </a:lnTo>
                <a:lnTo>
                  <a:pt x="205181" y="127546"/>
                </a:lnTo>
                <a:lnTo>
                  <a:pt x="206248" y="127546"/>
                </a:lnTo>
                <a:lnTo>
                  <a:pt x="205981" y="128816"/>
                </a:lnTo>
                <a:lnTo>
                  <a:pt x="206438" y="128816"/>
                </a:lnTo>
                <a:lnTo>
                  <a:pt x="209677" y="127546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0" name="bg object 10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3164795" y="1466410"/>
            <a:ext cx="99796" cy="94919"/>
          </a:xfrm>
          <a:prstGeom prst="rect">
            <a:avLst/>
          </a:prstGeom>
        </p:spPr>
      </p:pic>
      <p:pic>
        <p:nvPicPr>
          <p:cNvPr id="101" name="bg object 10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003563" y="1082996"/>
            <a:ext cx="119761" cy="113906"/>
          </a:xfrm>
          <a:prstGeom prst="rect">
            <a:avLst/>
          </a:prstGeom>
        </p:spPr>
      </p:pic>
      <p:pic>
        <p:nvPicPr>
          <p:cNvPr id="102" name="bg object 10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967311" y="1297226"/>
            <a:ext cx="69875" cy="66459"/>
          </a:xfrm>
          <a:prstGeom prst="rect">
            <a:avLst/>
          </a:prstGeom>
        </p:spPr>
      </p:pic>
      <p:pic>
        <p:nvPicPr>
          <p:cNvPr id="103" name="bg object 10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2065129" y="1359082"/>
            <a:ext cx="69862" cy="66446"/>
          </a:xfrm>
          <a:prstGeom prst="rect">
            <a:avLst/>
          </a:prstGeom>
        </p:spPr>
      </p:pic>
      <p:pic>
        <p:nvPicPr>
          <p:cNvPr id="104" name="bg object 10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2580576" y="230652"/>
            <a:ext cx="164541" cy="220979"/>
          </a:xfrm>
          <a:prstGeom prst="rect">
            <a:avLst/>
          </a:prstGeom>
        </p:spPr>
      </p:pic>
      <p:sp>
        <p:nvSpPr>
          <p:cNvPr id="105" name="bg object 105"/>
          <p:cNvSpPr/>
          <p:nvPr/>
        </p:nvSpPr>
        <p:spPr>
          <a:xfrm>
            <a:off x="2246515" y="451357"/>
            <a:ext cx="815975" cy="826769"/>
          </a:xfrm>
          <a:custGeom>
            <a:avLst/>
            <a:gdLst/>
            <a:ahLst/>
            <a:cxnLst/>
            <a:rect l="l" t="t" r="r" b="b"/>
            <a:pathLst>
              <a:path w="815975" h="826769">
                <a:moveTo>
                  <a:pt x="10312" y="249580"/>
                </a:moveTo>
                <a:lnTo>
                  <a:pt x="8813" y="250190"/>
                </a:lnTo>
                <a:lnTo>
                  <a:pt x="10096" y="254000"/>
                </a:lnTo>
                <a:lnTo>
                  <a:pt x="10312" y="249580"/>
                </a:lnTo>
                <a:close/>
              </a:path>
              <a:path w="815975" h="826769">
                <a:moveTo>
                  <a:pt x="11315" y="249161"/>
                </a:moveTo>
                <a:lnTo>
                  <a:pt x="10604" y="243840"/>
                </a:lnTo>
                <a:lnTo>
                  <a:pt x="10312" y="249580"/>
                </a:lnTo>
                <a:lnTo>
                  <a:pt x="11315" y="249161"/>
                </a:lnTo>
                <a:close/>
              </a:path>
              <a:path w="815975" h="826769">
                <a:moveTo>
                  <a:pt x="24714" y="668020"/>
                </a:moveTo>
                <a:lnTo>
                  <a:pt x="24650" y="664959"/>
                </a:lnTo>
                <a:lnTo>
                  <a:pt x="23685" y="665480"/>
                </a:lnTo>
                <a:lnTo>
                  <a:pt x="23545" y="669290"/>
                </a:lnTo>
                <a:lnTo>
                  <a:pt x="24714" y="668020"/>
                </a:lnTo>
                <a:close/>
              </a:path>
              <a:path w="815975" h="826769">
                <a:moveTo>
                  <a:pt x="25095" y="664718"/>
                </a:moveTo>
                <a:lnTo>
                  <a:pt x="24625" y="662940"/>
                </a:lnTo>
                <a:lnTo>
                  <a:pt x="24650" y="664959"/>
                </a:lnTo>
                <a:lnTo>
                  <a:pt x="25095" y="664718"/>
                </a:lnTo>
                <a:close/>
              </a:path>
              <a:path w="815975" h="826769">
                <a:moveTo>
                  <a:pt x="77812" y="420865"/>
                </a:moveTo>
                <a:lnTo>
                  <a:pt x="77609" y="418490"/>
                </a:lnTo>
                <a:lnTo>
                  <a:pt x="77190" y="415899"/>
                </a:lnTo>
                <a:lnTo>
                  <a:pt x="77228" y="416420"/>
                </a:lnTo>
                <a:lnTo>
                  <a:pt x="77279" y="416928"/>
                </a:lnTo>
                <a:lnTo>
                  <a:pt x="77304" y="417385"/>
                </a:lnTo>
                <a:lnTo>
                  <a:pt x="77812" y="420865"/>
                </a:lnTo>
                <a:close/>
              </a:path>
              <a:path w="815975" h="826769">
                <a:moveTo>
                  <a:pt x="87109" y="620242"/>
                </a:moveTo>
                <a:lnTo>
                  <a:pt x="87096" y="619010"/>
                </a:lnTo>
                <a:lnTo>
                  <a:pt x="87109" y="620242"/>
                </a:lnTo>
                <a:close/>
              </a:path>
              <a:path w="815975" h="826769">
                <a:moveTo>
                  <a:pt x="87452" y="628345"/>
                </a:moveTo>
                <a:lnTo>
                  <a:pt x="87350" y="624255"/>
                </a:lnTo>
                <a:lnTo>
                  <a:pt x="87109" y="620242"/>
                </a:lnTo>
                <a:lnTo>
                  <a:pt x="87401" y="631494"/>
                </a:lnTo>
                <a:lnTo>
                  <a:pt x="87452" y="628345"/>
                </a:lnTo>
                <a:close/>
              </a:path>
              <a:path w="815975" h="826769">
                <a:moveTo>
                  <a:pt x="89877" y="664819"/>
                </a:moveTo>
                <a:lnTo>
                  <a:pt x="89128" y="666877"/>
                </a:lnTo>
                <a:lnTo>
                  <a:pt x="88760" y="669036"/>
                </a:lnTo>
                <a:lnTo>
                  <a:pt x="88595" y="671258"/>
                </a:lnTo>
                <a:lnTo>
                  <a:pt x="88811" y="671715"/>
                </a:lnTo>
                <a:lnTo>
                  <a:pt x="89001" y="672236"/>
                </a:lnTo>
                <a:lnTo>
                  <a:pt x="89306" y="672528"/>
                </a:lnTo>
                <a:lnTo>
                  <a:pt x="89877" y="664819"/>
                </a:lnTo>
                <a:close/>
              </a:path>
              <a:path w="815975" h="826769">
                <a:moveTo>
                  <a:pt x="93662" y="718820"/>
                </a:moveTo>
                <a:lnTo>
                  <a:pt x="92900" y="715010"/>
                </a:lnTo>
                <a:lnTo>
                  <a:pt x="92633" y="715010"/>
                </a:lnTo>
                <a:lnTo>
                  <a:pt x="93662" y="718820"/>
                </a:lnTo>
                <a:close/>
              </a:path>
              <a:path w="815975" h="826769">
                <a:moveTo>
                  <a:pt x="158013" y="307860"/>
                </a:moveTo>
                <a:lnTo>
                  <a:pt x="155422" y="308419"/>
                </a:lnTo>
                <a:lnTo>
                  <a:pt x="152336" y="309041"/>
                </a:lnTo>
                <a:lnTo>
                  <a:pt x="149860" y="310134"/>
                </a:lnTo>
                <a:lnTo>
                  <a:pt x="153111" y="309714"/>
                </a:lnTo>
                <a:lnTo>
                  <a:pt x="155689" y="308876"/>
                </a:lnTo>
                <a:lnTo>
                  <a:pt x="158013" y="307860"/>
                </a:lnTo>
                <a:close/>
              </a:path>
              <a:path w="815975" h="826769">
                <a:moveTo>
                  <a:pt x="247789" y="284467"/>
                </a:moveTo>
                <a:lnTo>
                  <a:pt x="240461" y="287020"/>
                </a:lnTo>
                <a:lnTo>
                  <a:pt x="245872" y="287070"/>
                </a:lnTo>
                <a:lnTo>
                  <a:pt x="247789" y="284467"/>
                </a:lnTo>
                <a:close/>
              </a:path>
              <a:path w="815975" h="826769">
                <a:moveTo>
                  <a:pt x="278193" y="12700"/>
                </a:moveTo>
                <a:lnTo>
                  <a:pt x="270217" y="10160"/>
                </a:lnTo>
                <a:lnTo>
                  <a:pt x="277469" y="13970"/>
                </a:lnTo>
                <a:lnTo>
                  <a:pt x="276085" y="12700"/>
                </a:lnTo>
                <a:lnTo>
                  <a:pt x="278193" y="12700"/>
                </a:lnTo>
                <a:close/>
              </a:path>
              <a:path w="815975" h="826769">
                <a:moveTo>
                  <a:pt x="380441" y="243522"/>
                </a:moveTo>
                <a:lnTo>
                  <a:pt x="379730" y="243497"/>
                </a:lnTo>
                <a:lnTo>
                  <a:pt x="378853" y="243586"/>
                </a:lnTo>
                <a:lnTo>
                  <a:pt x="377875" y="243763"/>
                </a:lnTo>
                <a:lnTo>
                  <a:pt x="380441" y="243522"/>
                </a:lnTo>
                <a:close/>
              </a:path>
              <a:path w="815975" h="826769">
                <a:moveTo>
                  <a:pt x="413181" y="42532"/>
                </a:moveTo>
                <a:lnTo>
                  <a:pt x="412940" y="41910"/>
                </a:lnTo>
                <a:lnTo>
                  <a:pt x="411264" y="41910"/>
                </a:lnTo>
                <a:lnTo>
                  <a:pt x="413181" y="42532"/>
                </a:lnTo>
                <a:close/>
              </a:path>
              <a:path w="815975" h="826769">
                <a:moveTo>
                  <a:pt x="420039" y="42760"/>
                </a:moveTo>
                <a:lnTo>
                  <a:pt x="411454" y="38100"/>
                </a:lnTo>
                <a:lnTo>
                  <a:pt x="412940" y="41910"/>
                </a:lnTo>
                <a:lnTo>
                  <a:pt x="414248" y="41910"/>
                </a:lnTo>
                <a:lnTo>
                  <a:pt x="420039" y="42760"/>
                </a:lnTo>
                <a:close/>
              </a:path>
              <a:path w="815975" h="826769">
                <a:moveTo>
                  <a:pt x="422948" y="43180"/>
                </a:moveTo>
                <a:lnTo>
                  <a:pt x="420039" y="42760"/>
                </a:lnTo>
                <a:lnTo>
                  <a:pt x="420827" y="43180"/>
                </a:lnTo>
                <a:lnTo>
                  <a:pt x="422948" y="43180"/>
                </a:lnTo>
                <a:close/>
              </a:path>
              <a:path w="815975" h="826769">
                <a:moveTo>
                  <a:pt x="441159" y="232410"/>
                </a:moveTo>
                <a:lnTo>
                  <a:pt x="440740" y="232257"/>
                </a:lnTo>
                <a:lnTo>
                  <a:pt x="440194" y="232676"/>
                </a:lnTo>
                <a:lnTo>
                  <a:pt x="441159" y="232410"/>
                </a:lnTo>
                <a:close/>
              </a:path>
              <a:path w="815975" h="826769">
                <a:moveTo>
                  <a:pt x="443839" y="229870"/>
                </a:moveTo>
                <a:lnTo>
                  <a:pt x="437832" y="231140"/>
                </a:lnTo>
                <a:lnTo>
                  <a:pt x="440740" y="232257"/>
                </a:lnTo>
                <a:lnTo>
                  <a:pt x="443839" y="229870"/>
                </a:lnTo>
                <a:close/>
              </a:path>
              <a:path w="815975" h="826769">
                <a:moveTo>
                  <a:pt x="445236" y="231140"/>
                </a:moveTo>
                <a:lnTo>
                  <a:pt x="441807" y="232410"/>
                </a:lnTo>
                <a:lnTo>
                  <a:pt x="442137" y="233311"/>
                </a:lnTo>
                <a:lnTo>
                  <a:pt x="444119" y="232410"/>
                </a:lnTo>
                <a:lnTo>
                  <a:pt x="445236" y="231140"/>
                </a:lnTo>
                <a:close/>
              </a:path>
              <a:path w="815975" h="826769">
                <a:moveTo>
                  <a:pt x="497789" y="226771"/>
                </a:moveTo>
                <a:lnTo>
                  <a:pt x="497687" y="226618"/>
                </a:lnTo>
                <a:lnTo>
                  <a:pt x="497001" y="226542"/>
                </a:lnTo>
                <a:lnTo>
                  <a:pt x="496163" y="226479"/>
                </a:lnTo>
                <a:lnTo>
                  <a:pt x="496417" y="226631"/>
                </a:lnTo>
                <a:lnTo>
                  <a:pt x="496900" y="226758"/>
                </a:lnTo>
                <a:lnTo>
                  <a:pt x="497789" y="226771"/>
                </a:lnTo>
                <a:close/>
              </a:path>
              <a:path w="815975" h="826769">
                <a:moveTo>
                  <a:pt x="519061" y="66040"/>
                </a:moveTo>
                <a:lnTo>
                  <a:pt x="516369" y="64770"/>
                </a:lnTo>
                <a:lnTo>
                  <a:pt x="514807" y="64033"/>
                </a:lnTo>
                <a:lnTo>
                  <a:pt x="515480" y="64770"/>
                </a:lnTo>
                <a:lnTo>
                  <a:pt x="514667" y="64503"/>
                </a:lnTo>
                <a:lnTo>
                  <a:pt x="516001" y="65836"/>
                </a:lnTo>
                <a:lnTo>
                  <a:pt x="517271" y="66040"/>
                </a:lnTo>
                <a:lnTo>
                  <a:pt x="519061" y="66040"/>
                </a:lnTo>
                <a:close/>
              </a:path>
              <a:path w="815975" h="826769">
                <a:moveTo>
                  <a:pt x="524929" y="66040"/>
                </a:moveTo>
                <a:lnTo>
                  <a:pt x="519061" y="66040"/>
                </a:lnTo>
                <a:lnTo>
                  <a:pt x="524459" y="68580"/>
                </a:lnTo>
                <a:lnTo>
                  <a:pt x="524929" y="66040"/>
                </a:lnTo>
                <a:close/>
              </a:path>
              <a:path w="815975" h="826769">
                <a:moveTo>
                  <a:pt x="527748" y="218440"/>
                </a:moveTo>
                <a:lnTo>
                  <a:pt x="520077" y="218440"/>
                </a:lnTo>
                <a:lnTo>
                  <a:pt x="520128" y="220980"/>
                </a:lnTo>
                <a:lnTo>
                  <a:pt x="527748" y="218440"/>
                </a:lnTo>
                <a:close/>
              </a:path>
              <a:path w="815975" h="826769">
                <a:moveTo>
                  <a:pt x="527977" y="218440"/>
                </a:moveTo>
                <a:lnTo>
                  <a:pt x="527824" y="218376"/>
                </a:lnTo>
                <a:lnTo>
                  <a:pt x="527977" y="218440"/>
                </a:lnTo>
                <a:close/>
              </a:path>
              <a:path w="815975" h="826769">
                <a:moveTo>
                  <a:pt x="528053" y="66611"/>
                </a:moveTo>
                <a:lnTo>
                  <a:pt x="527926" y="66040"/>
                </a:lnTo>
                <a:lnTo>
                  <a:pt x="527786" y="66040"/>
                </a:lnTo>
                <a:lnTo>
                  <a:pt x="528053" y="66611"/>
                </a:lnTo>
                <a:close/>
              </a:path>
              <a:path w="815975" h="826769">
                <a:moveTo>
                  <a:pt x="528396" y="67310"/>
                </a:moveTo>
                <a:lnTo>
                  <a:pt x="528053" y="66611"/>
                </a:lnTo>
                <a:lnTo>
                  <a:pt x="528231" y="67310"/>
                </a:lnTo>
                <a:lnTo>
                  <a:pt x="528396" y="67310"/>
                </a:lnTo>
                <a:close/>
              </a:path>
              <a:path w="815975" h="826769">
                <a:moveTo>
                  <a:pt x="537413" y="65100"/>
                </a:moveTo>
                <a:lnTo>
                  <a:pt x="525018" y="62636"/>
                </a:lnTo>
                <a:lnTo>
                  <a:pt x="526402" y="63639"/>
                </a:lnTo>
                <a:lnTo>
                  <a:pt x="527189" y="64579"/>
                </a:lnTo>
                <a:lnTo>
                  <a:pt x="527761" y="65481"/>
                </a:lnTo>
                <a:lnTo>
                  <a:pt x="527062" y="63538"/>
                </a:lnTo>
                <a:lnTo>
                  <a:pt x="537413" y="65100"/>
                </a:lnTo>
                <a:close/>
              </a:path>
              <a:path w="815975" h="826769">
                <a:moveTo>
                  <a:pt x="595312" y="77889"/>
                </a:moveTo>
                <a:lnTo>
                  <a:pt x="593699" y="76200"/>
                </a:lnTo>
                <a:lnTo>
                  <a:pt x="592251" y="76200"/>
                </a:lnTo>
                <a:lnTo>
                  <a:pt x="595312" y="77889"/>
                </a:lnTo>
                <a:close/>
              </a:path>
              <a:path w="815975" h="826769">
                <a:moveTo>
                  <a:pt x="601776" y="76200"/>
                </a:moveTo>
                <a:lnTo>
                  <a:pt x="591261" y="73660"/>
                </a:lnTo>
                <a:lnTo>
                  <a:pt x="593699" y="76200"/>
                </a:lnTo>
                <a:lnTo>
                  <a:pt x="601776" y="76200"/>
                </a:lnTo>
                <a:close/>
              </a:path>
              <a:path w="815975" h="826769">
                <a:moveTo>
                  <a:pt x="616292" y="203200"/>
                </a:moveTo>
                <a:lnTo>
                  <a:pt x="613346" y="204457"/>
                </a:lnTo>
                <a:lnTo>
                  <a:pt x="615950" y="204127"/>
                </a:lnTo>
                <a:lnTo>
                  <a:pt x="616292" y="203200"/>
                </a:lnTo>
                <a:close/>
              </a:path>
              <a:path w="815975" h="826769">
                <a:moveTo>
                  <a:pt x="623150" y="203200"/>
                </a:moveTo>
                <a:lnTo>
                  <a:pt x="615950" y="204127"/>
                </a:lnTo>
                <a:lnTo>
                  <a:pt x="615353" y="205740"/>
                </a:lnTo>
                <a:lnTo>
                  <a:pt x="623150" y="203200"/>
                </a:lnTo>
                <a:close/>
              </a:path>
              <a:path w="815975" h="826769">
                <a:moveTo>
                  <a:pt x="642264" y="86360"/>
                </a:moveTo>
                <a:lnTo>
                  <a:pt x="641375" y="88798"/>
                </a:lnTo>
                <a:lnTo>
                  <a:pt x="642048" y="88900"/>
                </a:lnTo>
                <a:lnTo>
                  <a:pt x="642264" y="86360"/>
                </a:lnTo>
                <a:close/>
              </a:path>
              <a:path w="815975" h="826769">
                <a:moveTo>
                  <a:pt x="693762" y="189001"/>
                </a:moveTo>
                <a:lnTo>
                  <a:pt x="685088" y="187490"/>
                </a:lnTo>
                <a:lnTo>
                  <a:pt x="681951" y="189699"/>
                </a:lnTo>
                <a:lnTo>
                  <a:pt x="685609" y="189141"/>
                </a:lnTo>
                <a:lnTo>
                  <a:pt x="691426" y="189738"/>
                </a:lnTo>
                <a:lnTo>
                  <a:pt x="693331" y="189141"/>
                </a:lnTo>
                <a:lnTo>
                  <a:pt x="693762" y="189001"/>
                </a:lnTo>
                <a:close/>
              </a:path>
              <a:path w="815975" h="826769">
                <a:moveTo>
                  <a:pt x="695401" y="188480"/>
                </a:moveTo>
                <a:lnTo>
                  <a:pt x="693762" y="189001"/>
                </a:lnTo>
                <a:lnTo>
                  <a:pt x="694601" y="189153"/>
                </a:lnTo>
                <a:lnTo>
                  <a:pt x="695401" y="188480"/>
                </a:lnTo>
                <a:close/>
              </a:path>
              <a:path w="815975" h="826769">
                <a:moveTo>
                  <a:pt x="696722" y="187388"/>
                </a:moveTo>
                <a:lnTo>
                  <a:pt x="695401" y="188480"/>
                </a:lnTo>
                <a:lnTo>
                  <a:pt x="696391" y="188175"/>
                </a:lnTo>
                <a:lnTo>
                  <a:pt x="696722" y="187388"/>
                </a:lnTo>
                <a:close/>
              </a:path>
              <a:path w="815975" h="826769">
                <a:moveTo>
                  <a:pt x="697153" y="186804"/>
                </a:moveTo>
                <a:lnTo>
                  <a:pt x="697115" y="186385"/>
                </a:lnTo>
                <a:lnTo>
                  <a:pt x="696722" y="187375"/>
                </a:lnTo>
                <a:lnTo>
                  <a:pt x="697001" y="187134"/>
                </a:lnTo>
                <a:lnTo>
                  <a:pt x="697153" y="186804"/>
                </a:lnTo>
                <a:close/>
              </a:path>
              <a:path w="815975" h="826769">
                <a:moveTo>
                  <a:pt x="707644" y="180555"/>
                </a:moveTo>
                <a:lnTo>
                  <a:pt x="705231" y="181419"/>
                </a:lnTo>
                <a:lnTo>
                  <a:pt x="705599" y="181610"/>
                </a:lnTo>
                <a:lnTo>
                  <a:pt x="707644" y="180555"/>
                </a:lnTo>
                <a:close/>
              </a:path>
              <a:path w="815975" h="826769">
                <a:moveTo>
                  <a:pt x="711479" y="184124"/>
                </a:moveTo>
                <a:lnTo>
                  <a:pt x="708152" y="184810"/>
                </a:lnTo>
                <a:lnTo>
                  <a:pt x="709688" y="184581"/>
                </a:lnTo>
                <a:lnTo>
                  <a:pt x="710704" y="184378"/>
                </a:lnTo>
                <a:lnTo>
                  <a:pt x="711479" y="184124"/>
                </a:lnTo>
                <a:close/>
              </a:path>
              <a:path w="815975" h="826769">
                <a:moveTo>
                  <a:pt x="713905" y="183146"/>
                </a:moveTo>
                <a:lnTo>
                  <a:pt x="713879" y="182778"/>
                </a:lnTo>
                <a:lnTo>
                  <a:pt x="713346" y="182676"/>
                </a:lnTo>
                <a:lnTo>
                  <a:pt x="713054" y="183375"/>
                </a:lnTo>
                <a:lnTo>
                  <a:pt x="712520" y="183794"/>
                </a:lnTo>
                <a:lnTo>
                  <a:pt x="711479" y="184124"/>
                </a:lnTo>
                <a:lnTo>
                  <a:pt x="713778" y="183540"/>
                </a:lnTo>
                <a:lnTo>
                  <a:pt x="713905" y="183146"/>
                </a:lnTo>
                <a:close/>
              </a:path>
              <a:path w="815975" h="826769">
                <a:moveTo>
                  <a:pt x="715987" y="179070"/>
                </a:moveTo>
                <a:lnTo>
                  <a:pt x="714209" y="179070"/>
                </a:lnTo>
                <a:lnTo>
                  <a:pt x="714616" y="179501"/>
                </a:lnTo>
                <a:lnTo>
                  <a:pt x="715987" y="179070"/>
                </a:lnTo>
                <a:close/>
              </a:path>
              <a:path w="815975" h="826769">
                <a:moveTo>
                  <a:pt x="716711" y="181610"/>
                </a:moveTo>
                <a:lnTo>
                  <a:pt x="714616" y="179501"/>
                </a:lnTo>
                <a:lnTo>
                  <a:pt x="711898" y="180340"/>
                </a:lnTo>
                <a:lnTo>
                  <a:pt x="715416" y="176530"/>
                </a:lnTo>
                <a:lnTo>
                  <a:pt x="707644" y="180555"/>
                </a:lnTo>
                <a:lnTo>
                  <a:pt x="708228" y="180340"/>
                </a:lnTo>
                <a:lnTo>
                  <a:pt x="706907" y="181610"/>
                </a:lnTo>
                <a:lnTo>
                  <a:pt x="708545" y="182880"/>
                </a:lnTo>
                <a:lnTo>
                  <a:pt x="710933" y="182880"/>
                </a:lnTo>
                <a:lnTo>
                  <a:pt x="716711" y="181610"/>
                </a:lnTo>
                <a:close/>
              </a:path>
              <a:path w="815975" h="826769">
                <a:moveTo>
                  <a:pt x="716978" y="182587"/>
                </a:moveTo>
                <a:lnTo>
                  <a:pt x="713778" y="183540"/>
                </a:lnTo>
                <a:lnTo>
                  <a:pt x="713727" y="183845"/>
                </a:lnTo>
                <a:lnTo>
                  <a:pt x="713651" y="184023"/>
                </a:lnTo>
                <a:lnTo>
                  <a:pt x="714971" y="183616"/>
                </a:lnTo>
                <a:lnTo>
                  <a:pt x="716026" y="183134"/>
                </a:lnTo>
                <a:lnTo>
                  <a:pt x="716978" y="182587"/>
                </a:lnTo>
                <a:close/>
              </a:path>
              <a:path w="815975" h="826769">
                <a:moveTo>
                  <a:pt x="736600" y="111671"/>
                </a:moveTo>
                <a:lnTo>
                  <a:pt x="735977" y="111467"/>
                </a:lnTo>
                <a:lnTo>
                  <a:pt x="735876" y="111620"/>
                </a:lnTo>
                <a:lnTo>
                  <a:pt x="735926" y="111747"/>
                </a:lnTo>
                <a:lnTo>
                  <a:pt x="735863" y="111899"/>
                </a:lnTo>
                <a:lnTo>
                  <a:pt x="736396" y="111785"/>
                </a:lnTo>
                <a:lnTo>
                  <a:pt x="736600" y="111671"/>
                </a:lnTo>
                <a:close/>
              </a:path>
              <a:path w="815975" h="826769">
                <a:moveTo>
                  <a:pt x="739228" y="176530"/>
                </a:moveTo>
                <a:lnTo>
                  <a:pt x="737844" y="176530"/>
                </a:lnTo>
                <a:lnTo>
                  <a:pt x="738593" y="176809"/>
                </a:lnTo>
                <a:lnTo>
                  <a:pt x="739228" y="176530"/>
                </a:lnTo>
                <a:close/>
              </a:path>
              <a:path w="815975" h="826769">
                <a:moveTo>
                  <a:pt x="740435" y="177469"/>
                </a:moveTo>
                <a:lnTo>
                  <a:pt x="738593" y="176809"/>
                </a:lnTo>
                <a:lnTo>
                  <a:pt x="733196" y="179095"/>
                </a:lnTo>
                <a:lnTo>
                  <a:pt x="730923" y="180340"/>
                </a:lnTo>
                <a:lnTo>
                  <a:pt x="738759" y="177800"/>
                </a:lnTo>
                <a:lnTo>
                  <a:pt x="740435" y="177469"/>
                </a:lnTo>
                <a:close/>
              </a:path>
              <a:path w="815975" h="826769">
                <a:moveTo>
                  <a:pt x="742226" y="173990"/>
                </a:moveTo>
                <a:lnTo>
                  <a:pt x="736320" y="172720"/>
                </a:lnTo>
                <a:lnTo>
                  <a:pt x="728586" y="175260"/>
                </a:lnTo>
                <a:lnTo>
                  <a:pt x="720077" y="177800"/>
                </a:lnTo>
                <a:lnTo>
                  <a:pt x="715987" y="179070"/>
                </a:lnTo>
                <a:lnTo>
                  <a:pt x="722122" y="179070"/>
                </a:lnTo>
                <a:lnTo>
                  <a:pt x="720991" y="180340"/>
                </a:lnTo>
                <a:lnTo>
                  <a:pt x="719607" y="181610"/>
                </a:lnTo>
                <a:lnTo>
                  <a:pt x="716991" y="182880"/>
                </a:lnTo>
                <a:lnTo>
                  <a:pt x="723684" y="181610"/>
                </a:lnTo>
                <a:lnTo>
                  <a:pt x="730123" y="177800"/>
                </a:lnTo>
                <a:lnTo>
                  <a:pt x="737057" y="176530"/>
                </a:lnTo>
                <a:lnTo>
                  <a:pt x="737844" y="176530"/>
                </a:lnTo>
                <a:lnTo>
                  <a:pt x="737285" y="175260"/>
                </a:lnTo>
                <a:lnTo>
                  <a:pt x="742226" y="173990"/>
                </a:lnTo>
                <a:close/>
              </a:path>
              <a:path w="815975" h="826769">
                <a:moveTo>
                  <a:pt x="744181" y="176707"/>
                </a:moveTo>
                <a:lnTo>
                  <a:pt x="740435" y="177469"/>
                </a:lnTo>
                <a:lnTo>
                  <a:pt x="741387" y="177800"/>
                </a:lnTo>
                <a:lnTo>
                  <a:pt x="744181" y="176707"/>
                </a:lnTo>
                <a:close/>
              </a:path>
              <a:path w="815975" h="826769">
                <a:moveTo>
                  <a:pt x="749427" y="176822"/>
                </a:moveTo>
                <a:lnTo>
                  <a:pt x="747433" y="177520"/>
                </a:lnTo>
                <a:lnTo>
                  <a:pt x="749287" y="177253"/>
                </a:lnTo>
                <a:lnTo>
                  <a:pt x="749223" y="177101"/>
                </a:lnTo>
                <a:lnTo>
                  <a:pt x="749300" y="176949"/>
                </a:lnTo>
                <a:lnTo>
                  <a:pt x="749427" y="176822"/>
                </a:lnTo>
                <a:close/>
              </a:path>
              <a:path w="815975" h="826769">
                <a:moveTo>
                  <a:pt x="750900" y="171450"/>
                </a:moveTo>
                <a:lnTo>
                  <a:pt x="748017" y="172720"/>
                </a:lnTo>
                <a:lnTo>
                  <a:pt x="750392" y="172720"/>
                </a:lnTo>
                <a:lnTo>
                  <a:pt x="750900" y="171450"/>
                </a:lnTo>
                <a:close/>
              </a:path>
              <a:path w="815975" h="826769">
                <a:moveTo>
                  <a:pt x="751382" y="176123"/>
                </a:moveTo>
                <a:lnTo>
                  <a:pt x="750455" y="176314"/>
                </a:lnTo>
                <a:lnTo>
                  <a:pt x="749655" y="176491"/>
                </a:lnTo>
                <a:lnTo>
                  <a:pt x="749427" y="176822"/>
                </a:lnTo>
                <a:lnTo>
                  <a:pt x="751382" y="176123"/>
                </a:lnTo>
                <a:close/>
              </a:path>
              <a:path w="815975" h="826769">
                <a:moveTo>
                  <a:pt x="753287" y="172720"/>
                </a:moveTo>
                <a:lnTo>
                  <a:pt x="750392" y="172720"/>
                </a:lnTo>
                <a:lnTo>
                  <a:pt x="749896" y="173990"/>
                </a:lnTo>
                <a:lnTo>
                  <a:pt x="747852" y="175260"/>
                </a:lnTo>
                <a:lnTo>
                  <a:pt x="744181" y="176707"/>
                </a:lnTo>
                <a:lnTo>
                  <a:pt x="751293" y="175260"/>
                </a:lnTo>
                <a:lnTo>
                  <a:pt x="753287" y="172720"/>
                </a:lnTo>
                <a:close/>
              </a:path>
              <a:path w="815975" h="826769">
                <a:moveTo>
                  <a:pt x="755523" y="174688"/>
                </a:moveTo>
                <a:lnTo>
                  <a:pt x="751382" y="176136"/>
                </a:lnTo>
                <a:lnTo>
                  <a:pt x="752856" y="175856"/>
                </a:lnTo>
                <a:lnTo>
                  <a:pt x="754684" y="175564"/>
                </a:lnTo>
                <a:lnTo>
                  <a:pt x="755523" y="174688"/>
                </a:lnTo>
                <a:close/>
              </a:path>
              <a:path w="815975" h="826769">
                <a:moveTo>
                  <a:pt x="771461" y="124460"/>
                </a:moveTo>
                <a:lnTo>
                  <a:pt x="768832" y="123190"/>
                </a:lnTo>
                <a:lnTo>
                  <a:pt x="768146" y="123761"/>
                </a:lnTo>
                <a:lnTo>
                  <a:pt x="771461" y="124460"/>
                </a:lnTo>
                <a:close/>
              </a:path>
              <a:path w="815975" h="826769">
                <a:moveTo>
                  <a:pt x="784453" y="165239"/>
                </a:moveTo>
                <a:lnTo>
                  <a:pt x="778865" y="164058"/>
                </a:lnTo>
                <a:lnTo>
                  <a:pt x="772299" y="165277"/>
                </a:lnTo>
                <a:lnTo>
                  <a:pt x="765835" y="168465"/>
                </a:lnTo>
                <a:lnTo>
                  <a:pt x="764247" y="168122"/>
                </a:lnTo>
                <a:lnTo>
                  <a:pt x="765505" y="167106"/>
                </a:lnTo>
                <a:lnTo>
                  <a:pt x="765746" y="166509"/>
                </a:lnTo>
                <a:lnTo>
                  <a:pt x="761352" y="168821"/>
                </a:lnTo>
                <a:lnTo>
                  <a:pt x="756450" y="172313"/>
                </a:lnTo>
                <a:lnTo>
                  <a:pt x="759993" y="174320"/>
                </a:lnTo>
                <a:lnTo>
                  <a:pt x="764070" y="170675"/>
                </a:lnTo>
                <a:lnTo>
                  <a:pt x="765416" y="171589"/>
                </a:lnTo>
                <a:lnTo>
                  <a:pt x="769734" y="167335"/>
                </a:lnTo>
                <a:lnTo>
                  <a:pt x="773645" y="166217"/>
                </a:lnTo>
                <a:lnTo>
                  <a:pt x="776846" y="166865"/>
                </a:lnTo>
                <a:lnTo>
                  <a:pt x="776389" y="168046"/>
                </a:lnTo>
                <a:lnTo>
                  <a:pt x="777646" y="167043"/>
                </a:lnTo>
                <a:lnTo>
                  <a:pt x="782675" y="167449"/>
                </a:lnTo>
                <a:lnTo>
                  <a:pt x="784453" y="165239"/>
                </a:lnTo>
                <a:close/>
              </a:path>
              <a:path w="815975" h="826769">
                <a:moveTo>
                  <a:pt x="785964" y="132080"/>
                </a:moveTo>
                <a:lnTo>
                  <a:pt x="782828" y="130378"/>
                </a:lnTo>
                <a:lnTo>
                  <a:pt x="783209" y="131686"/>
                </a:lnTo>
                <a:lnTo>
                  <a:pt x="785964" y="132080"/>
                </a:lnTo>
                <a:close/>
              </a:path>
              <a:path w="815975" h="826769">
                <a:moveTo>
                  <a:pt x="789406" y="130810"/>
                </a:moveTo>
                <a:lnTo>
                  <a:pt x="787057" y="129540"/>
                </a:lnTo>
                <a:lnTo>
                  <a:pt x="782370" y="127000"/>
                </a:lnTo>
                <a:lnTo>
                  <a:pt x="776643" y="127000"/>
                </a:lnTo>
                <a:lnTo>
                  <a:pt x="782828" y="130378"/>
                </a:lnTo>
                <a:lnTo>
                  <a:pt x="782586" y="129540"/>
                </a:lnTo>
                <a:lnTo>
                  <a:pt x="789406" y="130810"/>
                </a:lnTo>
                <a:close/>
              </a:path>
              <a:path w="815975" h="826769">
                <a:moveTo>
                  <a:pt x="806475" y="139763"/>
                </a:moveTo>
                <a:close/>
              </a:path>
              <a:path w="815975" h="826769">
                <a:moveTo>
                  <a:pt x="814438" y="149860"/>
                </a:moveTo>
                <a:lnTo>
                  <a:pt x="811809" y="142240"/>
                </a:lnTo>
                <a:lnTo>
                  <a:pt x="808685" y="140970"/>
                </a:lnTo>
                <a:lnTo>
                  <a:pt x="806475" y="139763"/>
                </a:lnTo>
                <a:lnTo>
                  <a:pt x="808443" y="142240"/>
                </a:lnTo>
                <a:lnTo>
                  <a:pt x="809434" y="142240"/>
                </a:lnTo>
                <a:lnTo>
                  <a:pt x="810183" y="143510"/>
                </a:lnTo>
                <a:lnTo>
                  <a:pt x="811326" y="144780"/>
                </a:lnTo>
                <a:lnTo>
                  <a:pt x="812507" y="146050"/>
                </a:lnTo>
                <a:lnTo>
                  <a:pt x="813511" y="147320"/>
                </a:lnTo>
                <a:lnTo>
                  <a:pt x="814438" y="149860"/>
                </a:lnTo>
                <a:close/>
              </a:path>
              <a:path w="815975" h="826769">
                <a:moveTo>
                  <a:pt x="815428" y="156210"/>
                </a:moveTo>
                <a:lnTo>
                  <a:pt x="814692" y="152400"/>
                </a:lnTo>
                <a:lnTo>
                  <a:pt x="813384" y="149860"/>
                </a:lnTo>
                <a:lnTo>
                  <a:pt x="812215" y="147320"/>
                </a:lnTo>
                <a:lnTo>
                  <a:pt x="810679" y="146050"/>
                </a:lnTo>
                <a:lnTo>
                  <a:pt x="809409" y="144780"/>
                </a:lnTo>
                <a:lnTo>
                  <a:pt x="805891" y="142240"/>
                </a:lnTo>
                <a:lnTo>
                  <a:pt x="803198" y="138430"/>
                </a:lnTo>
                <a:lnTo>
                  <a:pt x="804926" y="139700"/>
                </a:lnTo>
                <a:lnTo>
                  <a:pt x="806373" y="139700"/>
                </a:lnTo>
                <a:lnTo>
                  <a:pt x="801725" y="137160"/>
                </a:lnTo>
                <a:lnTo>
                  <a:pt x="799592" y="137160"/>
                </a:lnTo>
                <a:lnTo>
                  <a:pt x="799185" y="135890"/>
                </a:lnTo>
                <a:lnTo>
                  <a:pt x="797877" y="134620"/>
                </a:lnTo>
                <a:lnTo>
                  <a:pt x="796239" y="133629"/>
                </a:lnTo>
                <a:lnTo>
                  <a:pt x="796239" y="159626"/>
                </a:lnTo>
                <a:lnTo>
                  <a:pt x="795604" y="160020"/>
                </a:lnTo>
                <a:lnTo>
                  <a:pt x="794842" y="160020"/>
                </a:lnTo>
                <a:lnTo>
                  <a:pt x="796239" y="159626"/>
                </a:lnTo>
                <a:lnTo>
                  <a:pt x="796239" y="133629"/>
                </a:lnTo>
                <a:lnTo>
                  <a:pt x="795782" y="133350"/>
                </a:lnTo>
                <a:lnTo>
                  <a:pt x="791540" y="132080"/>
                </a:lnTo>
                <a:lnTo>
                  <a:pt x="785964" y="132080"/>
                </a:lnTo>
                <a:lnTo>
                  <a:pt x="783336" y="132080"/>
                </a:lnTo>
                <a:lnTo>
                  <a:pt x="783209" y="131686"/>
                </a:lnTo>
                <a:lnTo>
                  <a:pt x="777176" y="130810"/>
                </a:lnTo>
                <a:lnTo>
                  <a:pt x="772553" y="127000"/>
                </a:lnTo>
                <a:lnTo>
                  <a:pt x="774547" y="125730"/>
                </a:lnTo>
                <a:lnTo>
                  <a:pt x="767842" y="125730"/>
                </a:lnTo>
                <a:lnTo>
                  <a:pt x="767295" y="124460"/>
                </a:lnTo>
                <a:lnTo>
                  <a:pt x="768146" y="123761"/>
                </a:lnTo>
                <a:lnTo>
                  <a:pt x="765505" y="123190"/>
                </a:lnTo>
                <a:lnTo>
                  <a:pt x="759587" y="120650"/>
                </a:lnTo>
                <a:lnTo>
                  <a:pt x="756627" y="119380"/>
                </a:lnTo>
                <a:lnTo>
                  <a:pt x="753122" y="120650"/>
                </a:lnTo>
                <a:lnTo>
                  <a:pt x="748271" y="116840"/>
                </a:lnTo>
                <a:lnTo>
                  <a:pt x="734250" y="115570"/>
                </a:lnTo>
                <a:lnTo>
                  <a:pt x="735863" y="113030"/>
                </a:lnTo>
                <a:lnTo>
                  <a:pt x="725271" y="113030"/>
                </a:lnTo>
                <a:lnTo>
                  <a:pt x="720140" y="111760"/>
                </a:lnTo>
                <a:lnTo>
                  <a:pt x="721664" y="109220"/>
                </a:lnTo>
                <a:lnTo>
                  <a:pt x="715035" y="107950"/>
                </a:lnTo>
                <a:lnTo>
                  <a:pt x="707123" y="105410"/>
                </a:lnTo>
                <a:lnTo>
                  <a:pt x="704824" y="101600"/>
                </a:lnTo>
                <a:lnTo>
                  <a:pt x="699985" y="101600"/>
                </a:lnTo>
                <a:lnTo>
                  <a:pt x="699985" y="180340"/>
                </a:lnTo>
                <a:lnTo>
                  <a:pt x="696493" y="179692"/>
                </a:lnTo>
                <a:lnTo>
                  <a:pt x="699503" y="179095"/>
                </a:lnTo>
                <a:lnTo>
                  <a:pt x="699985" y="180340"/>
                </a:lnTo>
                <a:lnTo>
                  <a:pt x="699985" y="101600"/>
                </a:lnTo>
                <a:lnTo>
                  <a:pt x="697280" y="101600"/>
                </a:lnTo>
                <a:lnTo>
                  <a:pt x="687489" y="100330"/>
                </a:lnTo>
                <a:lnTo>
                  <a:pt x="676795" y="97790"/>
                </a:lnTo>
                <a:lnTo>
                  <a:pt x="666534" y="96520"/>
                </a:lnTo>
                <a:lnTo>
                  <a:pt x="669836" y="96520"/>
                </a:lnTo>
                <a:lnTo>
                  <a:pt x="663003" y="93980"/>
                </a:lnTo>
                <a:lnTo>
                  <a:pt x="661289" y="92710"/>
                </a:lnTo>
                <a:lnTo>
                  <a:pt x="657034" y="91440"/>
                </a:lnTo>
                <a:lnTo>
                  <a:pt x="656221" y="92671"/>
                </a:lnTo>
                <a:lnTo>
                  <a:pt x="656221" y="187642"/>
                </a:lnTo>
                <a:lnTo>
                  <a:pt x="656183" y="189230"/>
                </a:lnTo>
                <a:lnTo>
                  <a:pt x="651141" y="191770"/>
                </a:lnTo>
                <a:lnTo>
                  <a:pt x="646620" y="189534"/>
                </a:lnTo>
                <a:lnTo>
                  <a:pt x="656221" y="187642"/>
                </a:lnTo>
                <a:lnTo>
                  <a:pt x="656221" y="92671"/>
                </a:lnTo>
                <a:lnTo>
                  <a:pt x="655345" y="93980"/>
                </a:lnTo>
                <a:lnTo>
                  <a:pt x="644398" y="92710"/>
                </a:lnTo>
                <a:lnTo>
                  <a:pt x="638111" y="92710"/>
                </a:lnTo>
                <a:lnTo>
                  <a:pt x="635774" y="90170"/>
                </a:lnTo>
                <a:lnTo>
                  <a:pt x="638009" y="88900"/>
                </a:lnTo>
                <a:lnTo>
                  <a:pt x="641337" y="88900"/>
                </a:lnTo>
                <a:lnTo>
                  <a:pt x="633806" y="87528"/>
                </a:lnTo>
                <a:lnTo>
                  <a:pt x="633806" y="192074"/>
                </a:lnTo>
                <a:lnTo>
                  <a:pt x="632434" y="193040"/>
                </a:lnTo>
                <a:lnTo>
                  <a:pt x="616585" y="195580"/>
                </a:lnTo>
                <a:lnTo>
                  <a:pt x="609942" y="196799"/>
                </a:lnTo>
                <a:lnTo>
                  <a:pt x="605218" y="198120"/>
                </a:lnTo>
                <a:lnTo>
                  <a:pt x="604888" y="197789"/>
                </a:lnTo>
                <a:lnTo>
                  <a:pt x="609638" y="196850"/>
                </a:lnTo>
                <a:lnTo>
                  <a:pt x="609942" y="196799"/>
                </a:lnTo>
                <a:lnTo>
                  <a:pt x="610120" y="196748"/>
                </a:lnTo>
                <a:lnTo>
                  <a:pt x="633806" y="192074"/>
                </a:lnTo>
                <a:lnTo>
                  <a:pt x="633806" y="87528"/>
                </a:lnTo>
                <a:lnTo>
                  <a:pt x="626897" y="86360"/>
                </a:lnTo>
                <a:lnTo>
                  <a:pt x="629259" y="88900"/>
                </a:lnTo>
                <a:lnTo>
                  <a:pt x="623227" y="85090"/>
                </a:lnTo>
                <a:lnTo>
                  <a:pt x="623887" y="86360"/>
                </a:lnTo>
                <a:lnTo>
                  <a:pt x="621182" y="82550"/>
                </a:lnTo>
                <a:lnTo>
                  <a:pt x="619086" y="86360"/>
                </a:lnTo>
                <a:lnTo>
                  <a:pt x="616343" y="83820"/>
                </a:lnTo>
                <a:lnTo>
                  <a:pt x="614984" y="82550"/>
                </a:lnTo>
                <a:lnTo>
                  <a:pt x="609015" y="83820"/>
                </a:lnTo>
                <a:lnTo>
                  <a:pt x="604837" y="81280"/>
                </a:lnTo>
                <a:lnTo>
                  <a:pt x="603567" y="80010"/>
                </a:lnTo>
                <a:lnTo>
                  <a:pt x="601980" y="78740"/>
                </a:lnTo>
                <a:lnTo>
                  <a:pt x="596900" y="78740"/>
                </a:lnTo>
                <a:lnTo>
                  <a:pt x="596900" y="199364"/>
                </a:lnTo>
                <a:lnTo>
                  <a:pt x="594525" y="201930"/>
                </a:lnTo>
                <a:lnTo>
                  <a:pt x="588479" y="201028"/>
                </a:lnTo>
                <a:lnTo>
                  <a:pt x="596900" y="199364"/>
                </a:lnTo>
                <a:lnTo>
                  <a:pt x="596900" y="78740"/>
                </a:lnTo>
                <a:lnTo>
                  <a:pt x="595312" y="77889"/>
                </a:lnTo>
                <a:lnTo>
                  <a:pt x="596138" y="78740"/>
                </a:lnTo>
                <a:lnTo>
                  <a:pt x="593496" y="80010"/>
                </a:lnTo>
                <a:lnTo>
                  <a:pt x="584517" y="78232"/>
                </a:lnTo>
                <a:lnTo>
                  <a:pt x="584517" y="201815"/>
                </a:lnTo>
                <a:lnTo>
                  <a:pt x="583412" y="203200"/>
                </a:lnTo>
                <a:lnTo>
                  <a:pt x="580567" y="202590"/>
                </a:lnTo>
                <a:lnTo>
                  <a:pt x="584517" y="201815"/>
                </a:lnTo>
                <a:lnTo>
                  <a:pt x="584517" y="78232"/>
                </a:lnTo>
                <a:lnTo>
                  <a:pt x="580758" y="77470"/>
                </a:lnTo>
                <a:lnTo>
                  <a:pt x="588213" y="76200"/>
                </a:lnTo>
                <a:lnTo>
                  <a:pt x="584301" y="73660"/>
                </a:lnTo>
                <a:lnTo>
                  <a:pt x="576262" y="72390"/>
                </a:lnTo>
                <a:lnTo>
                  <a:pt x="569620" y="73660"/>
                </a:lnTo>
                <a:lnTo>
                  <a:pt x="563803" y="72390"/>
                </a:lnTo>
                <a:lnTo>
                  <a:pt x="563486" y="72390"/>
                </a:lnTo>
                <a:lnTo>
                  <a:pt x="562381" y="71120"/>
                </a:lnTo>
                <a:lnTo>
                  <a:pt x="556120" y="71120"/>
                </a:lnTo>
                <a:lnTo>
                  <a:pt x="546938" y="68580"/>
                </a:lnTo>
                <a:lnTo>
                  <a:pt x="537464" y="67310"/>
                </a:lnTo>
                <a:lnTo>
                  <a:pt x="528396" y="67310"/>
                </a:lnTo>
                <a:lnTo>
                  <a:pt x="529018" y="68580"/>
                </a:lnTo>
                <a:lnTo>
                  <a:pt x="528916" y="69850"/>
                </a:lnTo>
                <a:lnTo>
                  <a:pt x="528358" y="71120"/>
                </a:lnTo>
                <a:lnTo>
                  <a:pt x="523621" y="69850"/>
                </a:lnTo>
                <a:lnTo>
                  <a:pt x="519163" y="71120"/>
                </a:lnTo>
                <a:lnTo>
                  <a:pt x="517842" y="68580"/>
                </a:lnTo>
                <a:lnTo>
                  <a:pt x="522617" y="68580"/>
                </a:lnTo>
                <a:lnTo>
                  <a:pt x="517486" y="67310"/>
                </a:lnTo>
                <a:lnTo>
                  <a:pt x="516001" y="65836"/>
                </a:lnTo>
                <a:lnTo>
                  <a:pt x="509524" y="64770"/>
                </a:lnTo>
                <a:lnTo>
                  <a:pt x="502272" y="63500"/>
                </a:lnTo>
                <a:lnTo>
                  <a:pt x="496112" y="62230"/>
                </a:lnTo>
                <a:lnTo>
                  <a:pt x="506793" y="62230"/>
                </a:lnTo>
                <a:lnTo>
                  <a:pt x="504278" y="60960"/>
                </a:lnTo>
                <a:lnTo>
                  <a:pt x="514667" y="64503"/>
                </a:lnTo>
                <a:lnTo>
                  <a:pt x="513676" y="63500"/>
                </a:lnTo>
                <a:lnTo>
                  <a:pt x="514807" y="64033"/>
                </a:lnTo>
                <a:lnTo>
                  <a:pt x="514311" y="63500"/>
                </a:lnTo>
                <a:lnTo>
                  <a:pt x="513156" y="62230"/>
                </a:lnTo>
                <a:lnTo>
                  <a:pt x="517232" y="62230"/>
                </a:lnTo>
                <a:lnTo>
                  <a:pt x="516293" y="60960"/>
                </a:lnTo>
                <a:lnTo>
                  <a:pt x="515366" y="59690"/>
                </a:lnTo>
                <a:lnTo>
                  <a:pt x="506183" y="57150"/>
                </a:lnTo>
                <a:lnTo>
                  <a:pt x="492544" y="55880"/>
                </a:lnTo>
                <a:lnTo>
                  <a:pt x="483374" y="53340"/>
                </a:lnTo>
                <a:lnTo>
                  <a:pt x="479666" y="54610"/>
                </a:lnTo>
                <a:lnTo>
                  <a:pt x="483997" y="55880"/>
                </a:lnTo>
                <a:lnTo>
                  <a:pt x="480275" y="57150"/>
                </a:lnTo>
                <a:lnTo>
                  <a:pt x="468363" y="54610"/>
                </a:lnTo>
                <a:lnTo>
                  <a:pt x="462330" y="50800"/>
                </a:lnTo>
                <a:lnTo>
                  <a:pt x="457314" y="48260"/>
                </a:lnTo>
                <a:lnTo>
                  <a:pt x="449300" y="47117"/>
                </a:lnTo>
                <a:lnTo>
                  <a:pt x="449300" y="233680"/>
                </a:lnTo>
                <a:lnTo>
                  <a:pt x="443522" y="236220"/>
                </a:lnTo>
                <a:lnTo>
                  <a:pt x="442760" y="234950"/>
                </a:lnTo>
                <a:lnTo>
                  <a:pt x="442137" y="233311"/>
                </a:lnTo>
                <a:lnTo>
                  <a:pt x="441325" y="233680"/>
                </a:lnTo>
                <a:lnTo>
                  <a:pt x="438886" y="233680"/>
                </a:lnTo>
                <a:lnTo>
                  <a:pt x="440194" y="232676"/>
                </a:lnTo>
                <a:lnTo>
                  <a:pt x="436486" y="233680"/>
                </a:lnTo>
                <a:lnTo>
                  <a:pt x="436194" y="232410"/>
                </a:lnTo>
                <a:lnTo>
                  <a:pt x="432777" y="233680"/>
                </a:lnTo>
                <a:lnTo>
                  <a:pt x="433044" y="231800"/>
                </a:lnTo>
                <a:lnTo>
                  <a:pt x="436130" y="231140"/>
                </a:lnTo>
                <a:lnTo>
                  <a:pt x="437349" y="231140"/>
                </a:lnTo>
                <a:lnTo>
                  <a:pt x="437781" y="230809"/>
                </a:lnTo>
                <a:lnTo>
                  <a:pt x="446227" y="229133"/>
                </a:lnTo>
                <a:lnTo>
                  <a:pt x="446671" y="229870"/>
                </a:lnTo>
                <a:lnTo>
                  <a:pt x="449199" y="231140"/>
                </a:lnTo>
                <a:lnTo>
                  <a:pt x="449300" y="233680"/>
                </a:lnTo>
                <a:lnTo>
                  <a:pt x="449300" y="47117"/>
                </a:lnTo>
                <a:lnTo>
                  <a:pt x="448475" y="46990"/>
                </a:lnTo>
                <a:lnTo>
                  <a:pt x="444004" y="48260"/>
                </a:lnTo>
                <a:lnTo>
                  <a:pt x="441680" y="50800"/>
                </a:lnTo>
                <a:lnTo>
                  <a:pt x="430911" y="46990"/>
                </a:lnTo>
                <a:lnTo>
                  <a:pt x="435381" y="44450"/>
                </a:lnTo>
                <a:lnTo>
                  <a:pt x="427570" y="43180"/>
                </a:lnTo>
                <a:lnTo>
                  <a:pt x="425272" y="43891"/>
                </a:lnTo>
                <a:lnTo>
                  <a:pt x="425272" y="233451"/>
                </a:lnTo>
                <a:lnTo>
                  <a:pt x="425259" y="233680"/>
                </a:lnTo>
                <a:lnTo>
                  <a:pt x="424180" y="233680"/>
                </a:lnTo>
                <a:lnTo>
                  <a:pt x="425272" y="233451"/>
                </a:lnTo>
                <a:lnTo>
                  <a:pt x="425272" y="43891"/>
                </a:lnTo>
                <a:lnTo>
                  <a:pt x="423430" y="44450"/>
                </a:lnTo>
                <a:lnTo>
                  <a:pt x="419239" y="44450"/>
                </a:lnTo>
                <a:lnTo>
                  <a:pt x="415251" y="43180"/>
                </a:lnTo>
                <a:lnTo>
                  <a:pt x="413181" y="42532"/>
                </a:lnTo>
                <a:lnTo>
                  <a:pt x="413448" y="43180"/>
                </a:lnTo>
                <a:lnTo>
                  <a:pt x="405841" y="41910"/>
                </a:lnTo>
                <a:lnTo>
                  <a:pt x="404837" y="38100"/>
                </a:lnTo>
                <a:lnTo>
                  <a:pt x="400583" y="37655"/>
                </a:lnTo>
                <a:lnTo>
                  <a:pt x="400583" y="238709"/>
                </a:lnTo>
                <a:lnTo>
                  <a:pt x="400443" y="238760"/>
                </a:lnTo>
                <a:lnTo>
                  <a:pt x="400583" y="238709"/>
                </a:lnTo>
                <a:lnTo>
                  <a:pt x="400583" y="37655"/>
                </a:lnTo>
                <a:lnTo>
                  <a:pt x="392785" y="36830"/>
                </a:lnTo>
                <a:lnTo>
                  <a:pt x="381482" y="35140"/>
                </a:lnTo>
                <a:lnTo>
                  <a:pt x="381482" y="243840"/>
                </a:lnTo>
                <a:lnTo>
                  <a:pt x="368833" y="247650"/>
                </a:lnTo>
                <a:lnTo>
                  <a:pt x="329882" y="255270"/>
                </a:lnTo>
                <a:lnTo>
                  <a:pt x="329704" y="255270"/>
                </a:lnTo>
                <a:lnTo>
                  <a:pt x="322072" y="257810"/>
                </a:lnTo>
                <a:lnTo>
                  <a:pt x="314261" y="259080"/>
                </a:lnTo>
                <a:lnTo>
                  <a:pt x="307009" y="261620"/>
                </a:lnTo>
                <a:lnTo>
                  <a:pt x="298170" y="265430"/>
                </a:lnTo>
                <a:lnTo>
                  <a:pt x="293814" y="264160"/>
                </a:lnTo>
                <a:lnTo>
                  <a:pt x="294817" y="262890"/>
                </a:lnTo>
                <a:lnTo>
                  <a:pt x="287401" y="265430"/>
                </a:lnTo>
                <a:lnTo>
                  <a:pt x="286778" y="266700"/>
                </a:lnTo>
                <a:lnTo>
                  <a:pt x="275513" y="267970"/>
                </a:lnTo>
                <a:lnTo>
                  <a:pt x="278269" y="266700"/>
                </a:lnTo>
                <a:lnTo>
                  <a:pt x="278460" y="266700"/>
                </a:lnTo>
                <a:lnTo>
                  <a:pt x="283044" y="265430"/>
                </a:lnTo>
                <a:lnTo>
                  <a:pt x="273037" y="266700"/>
                </a:lnTo>
                <a:lnTo>
                  <a:pt x="271729" y="266065"/>
                </a:lnTo>
                <a:lnTo>
                  <a:pt x="291795" y="261810"/>
                </a:lnTo>
                <a:lnTo>
                  <a:pt x="291757" y="262356"/>
                </a:lnTo>
                <a:lnTo>
                  <a:pt x="291871" y="261785"/>
                </a:lnTo>
                <a:lnTo>
                  <a:pt x="371144" y="244944"/>
                </a:lnTo>
                <a:lnTo>
                  <a:pt x="371055" y="245351"/>
                </a:lnTo>
                <a:lnTo>
                  <a:pt x="374713" y="244259"/>
                </a:lnTo>
                <a:lnTo>
                  <a:pt x="377875" y="243763"/>
                </a:lnTo>
                <a:lnTo>
                  <a:pt x="375920" y="243941"/>
                </a:lnTo>
                <a:lnTo>
                  <a:pt x="380441" y="242989"/>
                </a:lnTo>
                <a:lnTo>
                  <a:pt x="380707" y="243509"/>
                </a:lnTo>
                <a:lnTo>
                  <a:pt x="380441" y="243522"/>
                </a:lnTo>
                <a:lnTo>
                  <a:pt x="380733" y="243547"/>
                </a:lnTo>
                <a:lnTo>
                  <a:pt x="380898" y="243840"/>
                </a:lnTo>
                <a:lnTo>
                  <a:pt x="381482" y="243840"/>
                </a:lnTo>
                <a:lnTo>
                  <a:pt x="381482" y="35140"/>
                </a:lnTo>
                <a:lnTo>
                  <a:pt x="367347" y="33020"/>
                </a:lnTo>
                <a:lnTo>
                  <a:pt x="354355" y="31750"/>
                </a:lnTo>
                <a:lnTo>
                  <a:pt x="355473" y="30480"/>
                </a:lnTo>
                <a:lnTo>
                  <a:pt x="358609" y="30480"/>
                </a:lnTo>
                <a:lnTo>
                  <a:pt x="354749" y="29210"/>
                </a:lnTo>
                <a:lnTo>
                  <a:pt x="346316" y="27940"/>
                </a:lnTo>
                <a:lnTo>
                  <a:pt x="342963" y="27444"/>
                </a:lnTo>
                <a:lnTo>
                  <a:pt x="342963" y="30480"/>
                </a:lnTo>
                <a:lnTo>
                  <a:pt x="342011" y="31750"/>
                </a:lnTo>
                <a:lnTo>
                  <a:pt x="339940" y="31750"/>
                </a:lnTo>
                <a:lnTo>
                  <a:pt x="341185" y="30480"/>
                </a:lnTo>
                <a:lnTo>
                  <a:pt x="336384" y="29210"/>
                </a:lnTo>
                <a:lnTo>
                  <a:pt x="333438" y="27940"/>
                </a:lnTo>
                <a:lnTo>
                  <a:pt x="342404" y="30480"/>
                </a:lnTo>
                <a:lnTo>
                  <a:pt x="342963" y="30480"/>
                </a:lnTo>
                <a:lnTo>
                  <a:pt x="342963" y="27444"/>
                </a:lnTo>
                <a:lnTo>
                  <a:pt x="337896" y="26670"/>
                </a:lnTo>
                <a:lnTo>
                  <a:pt x="326478" y="24130"/>
                </a:lnTo>
                <a:lnTo>
                  <a:pt x="320763" y="22860"/>
                </a:lnTo>
                <a:lnTo>
                  <a:pt x="308102" y="19050"/>
                </a:lnTo>
                <a:lnTo>
                  <a:pt x="303885" y="17780"/>
                </a:lnTo>
                <a:lnTo>
                  <a:pt x="287820" y="13970"/>
                </a:lnTo>
                <a:lnTo>
                  <a:pt x="277469" y="13970"/>
                </a:lnTo>
                <a:lnTo>
                  <a:pt x="268668" y="13970"/>
                </a:lnTo>
                <a:lnTo>
                  <a:pt x="267487" y="11430"/>
                </a:lnTo>
                <a:lnTo>
                  <a:pt x="270586" y="11430"/>
                </a:lnTo>
                <a:lnTo>
                  <a:pt x="267423" y="11125"/>
                </a:lnTo>
                <a:lnTo>
                  <a:pt x="267423" y="266979"/>
                </a:lnTo>
                <a:lnTo>
                  <a:pt x="260477" y="270510"/>
                </a:lnTo>
                <a:lnTo>
                  <a:pt x="263537" y="267970"/>
                </a:lnTo>
                <a:lnTo>
                  <a:pt x="252387" y="270510"/>
                </a:lnTo>
                <a:lnTo>
                  <a:pt x="247865" y="271780"/>
                </a:lnTo>
                <a:lnTo>
                  <a:pt x="255155" y="271780"/>
                </a:lnTo>
                <a:lnTo>
                  <a:pt x="249974" y="273050"/>
                </a:lnTo>
                <a:lnTo>
                  <a:pt x="240614" y="275590"/>
                </a:lnTo>
                <a:lnTo>
                  <a:pt x="242100" y="272440"/>
                </a:lnTo>
                <a:lnTo>
                  <a:pt x="243357" y="272084"/>
                </a:lnTo>
                <a:lnTo>
                  <a:pt x="267423" y="266979"/>
                </a:lnTo>
                <a:lnTo>
                  <a:pt x="267423" y="11125"/>
                </a:lnTo>
                <a:lnTo>
                  <a:pt x="257530" y="10160"/>
                </a:lnTo>
                <a:lnTo>
                  <a:pt x="242201" y="8890"/>
                </a:lnTo>
                <a:lnTo>
                  <a:pt x="226885" y="6350"/>
                </a:lnTo>
                <a:lnTo>
                  <a:pt x="213931" y="2540"/>
                </a:lnTo>
                <a:lnTo>
                  <a:pt x="217043" y="2540"/>
                </a:lnTo>
                <a:lnTo>
                  <a:pt x="210769" y="1422"/>
                </a:lnTo>
                <a:lnTo>
                  <a:pt x="210769" y="281228"/>
                </a:lnTo>
                <a:lnTo>
                  <a:pt x="203073" y="284480"/>
                </a:lnTo>
                <a:lnTo>
                  <a:pt x="198031" y="285013"/>
                </a:lnTo>
                <a:lnTo>
                  <a:pt x="198031" y="287020"/>
                </a:lnTo>
                <a:lnTo>
                  <a:pt x="188722" y="289560"/>
                </a:lnTo>
                <a:lnTo>
                  <a:pt x="183311" y="288925"/>
                </a:lnTo>
                <a:lnTo>
                  <a:pt x="190614" y="286880"/>
                </a:lnTo>
                <a:lnTo>
                  <a:pt x="190576" y="287020"/>
                </a:lnTo>
                <a:lnTo>
                  <a:pt x="192595" y="286321"/>
                </a:lnTo>
                <a:lnTo>
                  <a:pt x="194602" y="285750"/>
                </a:lnTo>
                <a:lnTo>
                  <a:pt x="197980" y="285750"/>
                </a:lnTo>
                <a:lnTo>
                  <a:pt x="198031" y="287020"/>
                </a:lnTo>
                <a:lnTo>
                  <a:pt x="198031" y="285013"/>
                </a:lnTo>
                <a:lnTo>
                  <a:pt x="196811" y="285140"/>
                </a:lnTo>
                <a:lnTo>
                  <a:pt x="210769" y="281228"/>
                </a:lnTo>
                <a:lnTo>
                  <a:pt x="210769" y="1422"/>
                </a:lnTo>
                <a:lnTo>
                  <a:pt x="209956" y="1270"/>
                </a:lnTo>
                <a:lnTo>
                  <a:pt x="204584" y="2540"/>
                </a:lnTo>
                <a:lnTo>
                  <a:pt x="199491" y="2540"/>
                </a:lnTo>
                <a:lnTo>
                  <a:pt x="193294" y="1270"/>
                </a:lnTo>
                <a:lnTo>
                  <a:pt x="194373" y="1270"/>
                </a:lnTo>
                <a:lnTo>
                  <a:pt x="192062" y="431"/>
                </a:lnTo>
                <a:lnTo>
                  <a:pt x="192062" y="1270"/>
                </a:lnTo>
                <a:lnTo>
                  <a:pt x="187490" y="2540"/>
                </a:lnTo>
                <a:lnTo>
                  <a:pt x="189268" y="1270"/>
                </a:lnTo>
                <a:lnTo>
                  <a:pt x="192062" y="1270"/>
                </a:lnTo>
                <a:lnTo>
                  <a:pt x="192062" y="431"/>
                </a:lnTo>
                <a:lnTo>
                  <a:pt x="190919" y="0"/>
                </a:lnTo>
                <a:lnTo>
                  <a:pt x="188315" y="1270"/>
                </a:lnTo>
                <a:lnTo>
                  <a:pt x="171208" y="12700"/>
                </a:lnTo>
                <a:lnTo>
                  <a:pt x="158813" y="21577"/>
                </a:lnTo>
                <a:lnTo>
                  <a:pt x="158813" y="295783"/>
                </a:lnTo>
                <a:lnTo>
                  <a:pt x="158597" y="295910"/>
                </a:lnTo>
                <a:lnTo>
                  <a:pt x="150990" y="298450"/>
                </a:lnTo>
                <a:lnTo>
                  <a:pt x="152958" y="299720"/>
                </a:lnTo>
                <a:lnTo>
                  <a:pt x="155308" y="300990"/>
                </a:lnTo>
                <a:lnTo>
                  <a:pt x="145745" y="304800"/>
                </a:lnTo>
                <a:lnTo>
                  <a:pt x="136461" y="307340"/>
                </a:lnTo>
                <a:lnTo>
                  <a:pt x="133235" y="304800"/>
                </a:lnTo>
                <a:lnTo>
                  <a:pt x="138811" y="302260"/>
                </a:lnTo>
                <a:lnTo>
                  <a:pt x="139242" y="302006"/>
                </a:lnTo>
                <a:lnTo>
                  <a:pt x="139674" y="302120"/>
                </a:lnTo>
                <a:lnTo>
                  <a:pt x="141452" y="301548"/>
                </a:lnTo>
                <a:lnTo>
                  <a:pt x="142125" y="301053"/>
                </a:lnTo>
                <a:lnTo>
                  <a:pt x="145021" y="299720"/>
                </a:lnTo>
                <a:lnTo>
                  <a:pt x="146202" y="299326"/>
                </a:lnTo>
                <a:lnTo>
                  <a:pt x="158813" y="295783"/>
                </a:lnTo>
                <a:lnTo>
                  <a:pt x="158813" y="21577"/>
                </a:lnTo>
                <a:lnTo>
                  <a:pt x="155232" y="24130"/>
                </a:lnTo>
                <a:lnTo>
                  <a:pt x="141605" y="34632"/>
                </a:lnTo>
                <a:lnTo>
                  <a:pt x="141605" y="300990"/>
                </a:lnTo>
                <a:lnTo>
                  <a:pt x="140525" y="301434"/>
                </a:lnTo>
                <a:lnTo>
                  <a:pt x="139433" y="301904"/>
                </a:lnTo>
                <a:lnTo>
                  <a:pt x="140309" y="301396"/>
                </a:lnTo>
                <a:lnTo>
                  <a:pt x="141262" y="300990"/>
                </a:lnTo>
                <a:lnTo>
                  <a:pt x="141605" y="300990"/>
                </a:lnTo>
                <a:lnTo>
                  <a:pt x="141605" y="34632"/>
                </a:lnTo>
                <a:lnTo>
                  <a:pt x="140385" y="35560"/>
                </a:lnTo>
                <a:lnTo>
                  <a:pt x="126669" y="45720"/>
                </a:lnTo>
                <a:lnTo>
                  <a:pt x="124777" y="48679"/>
                </a:lnTo>
                <a:lnTo>
                  <a:pt x="82499" y="74752"/>
                </a:lnTo>
                <a:lnTo>
                  <a:pt x="27660" y="128981"/>
                </a:lnTo>
                <a:lnTo>
                  <a:pt x="13411" y="188480"/>
                </a:lnTo>
                <a:lnTo>
                  <a:pt x="13411" y="387350"/>
                </a:lnTo>
                <a:lnTo>
                  <a:pt x="11315" y="388556"/>
                </a:lnTo>
                <a:lnTo>
                  <a:pt x="11696" y="382270"/>
                </a:lnTo>
                <a:lnTo>
                  <a:pt x="13411" y="387350"/>
                </a:lnTo>
                <a:lnTo>
                  <a:pt x="13411" y="188480"/>
                </a:lnTo>
                <a:lnTo>
                  <a:pt x="11036" y="198386"/>
                </a:lnTo>
                <a:lnTo>
                  <a:pt x="12179" y="223735"/>
                </a:lnTo>
                <a:lnTo>
                  <a:pt x="10325" y="232676"/>
                </a:lnTo>
                <a:lnTo>
                  <a:pt x="7607" y="247650"/>
                </a:lnTo>
                <a:lnTo>
                  <a:pt x="9334" y="240030"/>
                </a:lnTo>
                <a:lnTo>
                  <a:pt x="12293" y="242570"/>
                </a:lnTo>
                <a:lnTo>
                  <a:pt x="11912" y="248920"/>
                </a:lnTo>
                <a:lnTo>
                  <a:pt x="11315" y="249161"/>
                </a:lnTo>
                <a:lnTo>
                  <a:pt x="11811" y="252730"/>
                </a:lnTo>
                <a:lnTo>
                  <a:pt x="10604" y="260350"/>
                </a:lnTo>
                <a:lnTo>
                  <a:pt x="7988" y="257810"/>
                </a:lnTo>
                <a:lnTo>
                  <a:pt x="7594" y="252730"/>
                </a:lnTo>
                <a:lnTo>
                  <a:pt x="7467" y="262890"/>
                </a:lnTo>
                <a:lnTo>
                  <a:pt x="6578" y="262890"/>
                </a:lnTo>
                <a:lnTo>
                  <a:pt x="6375" y="260350"/>
                </a:lnTo>
                <a:lnTo>
                  <a:pt x="5359" y="260350"/>
                </a:lnTo>
                <a:lnTo>
                  <a:pt x="6934" y="264160"/>
                </a:lnTo>
                <a:lnTo>
                  <a:pt x="0" y="275590"/>
                </a:lnTo>
                <a:lnTo>
                  <a:pt x="3721" y="281940"/>
                </a:lnTo>
                <a:lnTo>
                  <a:pt x="2870" y="281940"/>
                </a:lnTo>
                <a:lnTo>
                  <a:pt x="3048" y="292100"/>
                </a:lnTo>
                <a:lnTo>
                  <a:pt x="3175" y="297180"/>
                </a:lnTo>
                <a:lnTo>
                  <a:pt x="3594" y="307340"/>
                </a:lnTo>
                <a:lnTo>
                  <a:pt x="5168" y="328930"/>
                </a:lnTo>
                <a:lnTo>
                  <a:pt x="7632" y="328930"/>
                </a:lnTo>
                <a:lnTo>
                  <a:pt x="7518" y="335470"/>
                </a:lnTo>
                <a:lnTo>
                  <a:pt x="9715" y="340360"/>
                </a:lnTo>
                <a:lnTo>
                  <a:pt x="9474" y="349250"/>
                </a:lnTo>
                <a:lnTo>
                  <a:pt x="9220" y="356870"/>
                </a:lnTo>
                <a:lnTo>
                  <a:pt x="9131" y="372110"/>
                </a:lnTo>
                <a:lnTo>
                  <a:pt x="9436" y="379730"/>
                </a:lnTo>
                <a:lnTo>
                  <a:pt x="11239" y="389890"/>
                </a:lnTo>
                <a:lnTo>
                  <a:pt x="11315" y="388607"/>
                </a:lnTo>
                <a:lnTo>
                  <a:pt x="11379" y="391160"/>
                </a:lnTo>
                <a:lnTo>
                  <a:pt x="12242" y="402590"/>
                </a:lnTo>
                <a:lnTo>
                  <a:pt x="10198" y="394970"/>
                </a:lnTo>
                <a:lnTo>
                  <a:pt x="11074" y="406400"/>
                </a:lnTo>
                <a:lnTo>
                  <a:pt x="11925" y="415290"/>
                </a:lnTo>
                <a:lnTo>
                  <a:pt x="13106" y="425450"/>
                </a:lnTo>
                <a:lnTo>
                  <a:pt x="14947" y="439420"/>
                </a:lnTo>
                <a:lnTo>
                  <a:pt x="15735" y="436880"/>
                </a:lnTo>
                <a:lnTo>
                  <a:pt x="15976" y="434340"/>
                </a:lnTo>
                <a:lnTo>
                  <a:pt x="16814" y="435610"/>
                </a:lnTo>
                <a:lnTo>
                  <a:pt x="17411" y="439420"/>
                </a:lnTo>
                <a:lnTo>
                  <a:pt x="16408" y="444500"/>
                </a:lnTo>
                <a:lnTo>
                  <a:pt x="15278" y="443230"/>
                </a:lnTo>
                <a:lnTo>
                  <a:pt x="14986" y="443230"/>
                </a:lnTo>
                <a:lnTo>
                  <a:pt x="16344" y="459740"/>
                </a:lnTo>
                <a:lnTo>
                  <a:pt x="16446" y="465353"/>
                </a:lnTo>
                <a:lnTo>
                  <a:pt x="15798" y="483870"/>
                </a:lnTo>
                <a:lnTo>
                  <a:pt x="15290" y="502920"/>
                </a:lnTo>
                <a:lnTo>
                  <a:pt x="17437" y="519430"/>
                </a:lnTo>
                <a:lnTo>
                  <a:pt x="17145" y="518160"/>
                </a:lnTo>
                <a:lnTo>
                  <a:pt x="17360" y="519430"/>
                </a:lnTo>
                <a:lnTo>
                  <a:pt x="20726" y="538480"/>
                </a:lnTo>
                <a:lnTo>
                  <a:pt x="20447" y="541020"/>
                </a:lnTo>
                <a:lnTo>
                  <a:pt x="18630" y="537210"/>
                </a:lnTo>
                <a:lnTo>
                  <a:pt x="17729" y="539750"/>
                </a:lnTo>
                <a:lnTo>
                  <a:pt x="20091" y="554990"/>
                </a:lnTo>
                <a:lnTo>
                  <a:pt x="20726" y="567690"/>
                </a:lnTo>
                <a:lnTo>
                  <a:pt x="21082" y="579120"/>
                </a:lnTo>
                <a:lnTo>
                  <a:pt x="22644" y="591820"/>
                </a:lnTo>
                <a:lnTo>
                  <a:pt x="20637" y="605790"/>
                </a:lnTo>
                <a:lnTo>
                  <a:pt x="21678" y="624840"/>
                </a:lnTo>
                <a:lnTo>
                  <a:pt x="23228" y="643890"/>
                </a:lnTo>
                <a:lnTo>
                  <a:pt x="22745" y="660400"/>
                </a:lnTo>
                <a:lnTo>
                  <a:pt x="24244" y="659130"/>
                </a:lnTo>
                <a:lnTo>
                  <a:pt x="26035" y="664210"/>
                </a:lnTo>
                <a:lnTo>
                  <a:pt x="25095" y="664718"/>
                </a:lnTo>
                <a:lnTo>
                  <a:pt x="25641" y="666750"/>
                </a:lnTo>
                <a:lnTo>
                  <a:pt x="27813" y="697230"/>
                </a:lnTo>
                <a:lnTo>
                  <a:pt x="28536" y="727710"/>
                </a:lnTo>
                <a:lnTo>
                  <a:pt x="28638" y="737870"/>
                </a:lnTo>
                <a:lnTo>
                  <a:pt x="28752" y="758190"/>
                </a:lnTo>
                <a:lnTo>
                  <a:pt x="29057" y="786130"/>
                </a:lnTo>
                <a:lnTo>
                  <a:pt x="29184" y="795020"/>
                </a:lnTo>
                <a:lnTo>
                  <a:pt x="29387" y="802640"/>
                </a:lnTo>
                <a:lnTo>
                  <a:pt x="31800" y="803910"/>
                </a:lnTo>
                <a:lnTo>
                  <a:pt x="39052" y="815340"/>
                </a:lnTo>
                <a:lnTo>
                  <a:pt x="43014" y="815340"/>
                </a:lnTo>
                <a:lnTo>
                  <a:pt x="46278" y="816610"/>
                </a:lnTo>
                <a:lnTo>
                  <a:pt x="55079" y="821690"/>
                </a:lnTo>
                <a:lnTo>
                  <a:pt x="48437" y="821690"/>
                </a:lnTo>
                <a:lnTo>
                  <a:pt x="68503" y="826770"/>
                </a:lnTo>
                <a:lnTo>
                  <a:pt x="90779" y="826770"/>
                </a:lnTo>
                <a:lnTo>
                  <a:pt x="101269" y="825500"/>
                </a:lnTo>
                <a:lnTo>
                  <a:pt x="100368" y="816610"/>
                </a:lnTo>
                <a:lnTo>
                  <a:pt x="100025" y="812800"/>
                </a:lnTo>
                <a:lnTo>
                  <a:pt x="97751" y="786130"/>
                </a:lnTo>
                <a:lnTo>
                  <a:pt x="96240" y="772160"/>
                </a:lnTo>
                <a:lnTo>
                  <a:pt x="95491" y="767080"/>
                </a:lnTo>
                <a:lnTo>
                  <a:pt x="94170" y="758190"/>
                </a:lnTo>
                <a:lnTo>
                  <a:pt x="94970" y="759460"/>
                </a:lnTo>
                <a:lnTo>
                  <a:pt x="95846" y="759460"/>
                </a:lnTo>
                <a:lnTo>
                  <a:pt x="96075" y="763270"/>
                </a:lnTo>
                <a:lnTo>
                  <a:pt x="97129" y="758190"/>
                </a:lnTo>
                <a:lnTo>
                  <a:pt x="97663" y="755650"/>
                </a:lnTo>
                <a:lnTo>
                  <a:pt x="95313" y="744220"/>
                </a:lnTo>
                <a:lnTo>
                  <a:pt x="94272" y="739140"/>
                </a:lnTo>
                <a:lnTo>
                  <a:pt x="92557" y="739140"/>
                </a:lnTo>
                <a:lnTo>
                  <a:pt x="92392" y="734060"/>
                </a:lnTo>
                <a:lnTo>
                  <a:pt x="94018" y="737870"/>
                </a:lnTo>
                <a:lnTo>
                  <a:pt x="94665" y="735330"/>
                </a:lnTo>
                <a:lnTo>
                  <a:pt x="94805" y="734060"/>
                </a:lnTo>
                <a:lnTo>
                  <a:pt x="95415" y="728980"/>
                </a:lnTo>
                <a:lnTo>
                  <a:pt x="91935" y="721360"/>
                </a:lnTo>
                <a:lnTo>
                  <a:pt x="90779" y="718820"/>
                </a:lnTo>
                <a:lnTo>
                  <a:pt x="92608" y="715010"/>
                </a:lnTo>
                <a:lnTo>
                  <a:pt x="92303" y="713740"/>
                </a:lnTo>
                <a:lnTo>
                  <a:pt x="92456" y="702310"/>
                </a:lnTo>
                <a:lnTo>
                  <a:pt x="92506" y="698500"/>
                </a:lnTo>
                <a:lnTo>
                  <a:pt x="90373" y="702310"/>
                </a:lnTo>
                <a:lnTo>
                  <a:pt x="90119" y="694690"/>
                </a:lnTo>
                <a:lnTo>
                  <a:pt x="89281" y="687070"/>
                </a:lnTo>
                <a:lnTo>
                  <a:pt x="88544" y="679450"/>
                </a:lnTo>
                <a:lnTo>
                  <a:pt x="88595" y="671830"/>
                </a:lnTo>
                <a:lnTo>
                  <a:pt x="85496" y="666750"/>
                </a:lnTo>
                <a:lnTo>
                  <a:pt x="88607" y="652780"/>
                </a:lnTo>
                <a:lnTo>
                  <a:pt x="85407" y="650722"/>
                </a:lnTo>
                <a:lnTo>
                  <a:pt x="85407" y="816610"/>
                </a:lnTo>
                <a:lnTo>
                  <a:pt x="85267" y="815860"/>
                </a:lnTo>
                <a:lnTo>
                  <a:pt x="85407" y="816610"/>
                </a:lnTo>
                <a:lnTo>
                  <a:pt x="85407" y="650722"/>
                </a:lnTo>
                <a:lnTo>
                  <a:pt x="84670" y="650240"/>
                </a:lnTo>
                <a:lnTo>
                  <a:pt x="86601" y="647700"/>
                </a:lnTo>
                <a:lnTo>
                  <a:pt x="86842" y="640080"/>
                </a:lnTo>
                <a:lnTo>
                  <a:pt x="86321" y="635000"/>
                </a:lnTo>
                <a:lnTo>
                  <a:pt x="85915" y="631190"/>
                </a:lnTo>
                <a:lnTo>
                  <a:pt x="84366" y="623570"/>
                </a:lnTo>
                <a:lnTo>
                  <a:pt x="85686" y="626110"/>
                </a:lnTo>
                <a:lnTo>
                  <a:pt x="85547" y="623570"/>
                </a:lnTo>
                <a:lnTo>
                  <a:pt x="85229" y="617220"/>
                </a:lnTo>
                <a:lnTo>
                  <a:pt x="87058" y="619760"/>
                </a:lnTo>
                <a:lnTo>
                  <a:pt x="86893" y="617220"/>
                </a:lnTo>
                <a:lnTo>
                  <a:pt x="86512" y="610870"/>
                </a:lnTo>
                <a:lnTo>
                  <a:pt x="85318" y="603250"/>
                </a:lnTo>
                <a:lnTo>
                  <a:pt x="83388" y="605790"/>
                </a:lnTo>
                <a:lnTo>
                  <a:pt x="83591" y="603250"/>
                </a:lnTo>
                <a:lnTo>
                  <a:pt x="84302" y="594360"/>
                </a:lnTo>
                <a:lnTo>
                  <a:pt x="81775" y="574040"/>
                </a:lnTo>
                <a:lnTo>
                  <a:pt x="83642" y="566420"/>
                </a:lnTo>
                <a:lnTo>
                  <a:pt x="78930" y="525780"/>
                </a:lnTo>
                <a:lnTo>
                  <a:pt x="76479" y="496570"/>
                </a:lnTo>
                <a:lnTo>
                  <a:pt x="78397" y="501650"/>
                </a:lnTo>
                <a:lnTo>
                  <a:pt x="79781" y="516890"/>
                </a:lnTo>
                <a:lnTo>
                  <a:pt x="81788" y="520700"/>
                </a:lnTo>
                <a:lnTo>
                  <a:pt x="79857" y="506730"/>
                </a:lnTo>
                <a:lnTo>
                  <a:pt x="78295" y="496570"/>
                </a:lnTo>
                <a:lnTo>
                  <a:pt x="77901" y="494030"/>
                </a:lnTo>
                <a:lnTo>
                  <a:pt x="77330" y="488950"/>
                </a:lnTo>
                <a:lnTo>
                  <a:pt x="73215" y="488950"/>
                </a:lnTo>
                <a:lnTo>
                  <a:pt x="73215" y="635000"/>
                </a:lnTo>
                <a:lnTo>
                  <a:pt x="72783" y="638619"/>
                </a:lnTo>
                <a:lnTo>
                  <a:pt x="72618" y="636371"/>
                </a:lnTo>
                <a:lnTo>
                  <a:pt x="73215" y="635000"/>
                </a:lnTo>
                <a:lnTo>
                  <a:pt x="73215" y="488950"/>
                </a:lnTo>
                <a:lnTo>
                  <a:pt x="65112" y="488950"/>
                </a:lnTo>
                <a:lnTo>
                  <a:pt x="65100" y="487680"/>
                </a:lnTo>
                <a:lnTo>
                  <a:pt x="77190" y="487680"/>
                </a:lnTo>
                <a:lnTo>
                  <a:pt x="76492" y="481330"/>
                </a:lnTo>
                <a:lnTo>
                  <a:pt x="76263" y="471170"/>
                </a:lnTo>
                <a:lnTo>
                  <a:pt x="76314" y="465353"/>
                </a:lnTo>
                <a:lnTo>
                  <a:pt x="76517" y="462280"/>
                </a:lnTo>
                <a:lnTo>
                  <a:pt x="76606" y="461010"/>
                </a:lnTo>
                <a:lnTo>
                  <a:pt x="77965" y="469900"/>
                </a:lnTo>
                <a:lnTo>
                  <a:pt x="78663" y="471170"/>
                </a:lnTo>
                <a:lnTo>
                  <a:pt x="77990" y="461010"/>
                </a:lnTo>
                <a:lnTo>
                  <a:pt x="77914" y="459740"/>
                </a:lnTo>
                <a:lnTo>
                  <a:pt x="77660" y="455930"/>
                </a:lnTo>
                <a:lnTo>
                  <a:pt x="77635" y="454660"/>
                </a:lnTo>
                <a:lnTo>
                  <a:pt x="64871" y="454660"/>
                </a:lnTo>
                <a:lnTo>
                  <a:pt x="64846" y="450850"/>
                </a:lnTo>
                <a:lnTo>
                  <a:pt x="77571" y="450850"/>
                </a:lnTo>
                <a:lnTo>
                  <a:pt x="77165" y="427583"/>
                </a:lnTo>
                <a:lnTo>
                  <a:pt x="77050" y="425399"/>
                </a:lnTo>
                <a:lnTo>
                  <a:pt x="76111" y="412750"/>
                </a:lnTo>
                <a:lnTo>
                  <a:pt x="76479" y="412750"/>
                </a:lnTo>
                <a:lnTo>
                  <a:pt x="76885" y="414020"/>
                </a:lnTo>
                <a:lnTo>
                  <a:pt x="77203" y="416560"/>
                </a:lnTo>
                <a:lnTo>
                  <a:pt x="77050" y="412750"/>
                </a:lnTo>
                <a:lnTo>
                  <a:pt x="77724" y="407670"/>
                </a:lnTo>
                <a:lnTo>
                  <a:pt x="75933" y="408940"/>
                </a:lnTo>
                <a:lnTo>
                  <a:pt x="76441" y="411480"/>
                </a:lnTo>
                <a:lnTo>
                  <a:pt x="74447" y="412750"/>
                </a:lnTo>
                <a:lnTo>
                  <a:pt x="72542" y="406400"/>
                </a:lnTo>
                <a:lnTo>
                  <a:pt x="70891" y="400050"/>
                </a:lnTo>
                <a:lnTo>
                  <a:pt x="69659" y="396240"/>
                </a:lnTo>
                <a:lnTo>
                  <a:pt x="72136" y="396240"/>
                </a:lnTo>
                <a:lnTo>
                  <a:pt x="72377" y="394970"/>
                </a:lnTo>
                <a:lnTo>
                  <a:pt x="73113" y="391160"/>
                </a:lnTo>
                <a:lnTo>
                  <a:pt x="74333" y="386080"/>
                </a:lnTo>
                <a:lnTo>
                  <a:pt x="77558" y="388620"/>
                </a:lnTo>
                <a:lnTo>
                  <a:pt x="77241" y="386080"/>
                </a:lnTo>
                <a:lnTo>
                  <a:pt x="76682" y="383540"/>
                </a:lnTo>
                <a:lnTo>
                  <a:pt x="76415" y="382270"/>
                </a:lnTo>
                <a:lnTo>
                  <a:pt x="75222" y="383540"/>
                </a:lnTo>
                <a:lnTo>
                  <a:pt x="75603" y="379730"/>
                </a:lnTo>
                <a:lnTo>
                  <a:pt x="76327" y="378460"/>
                </a:lnTo>
                <a:lnTo>
                  <a:pt x="77647" y="382270"/>
                </a:lnTo>
                <a:lnTo>
                  <a:pt x="77165" y="378460"/>
                </a:lnTo>
                <a:lnTo>
                  <a:pt x="77012" y="377190"/>
                </a:lnTo>
                <a:lnTo>
                  <a:pt x="76860" y="375920"/>
                </a:lnTo>
                <a:lnTo>
                  <a:pt x="75933" y="372110"/>
                </a:lnTo>
                <a:lnTo>
                  <a:pt x="75234" y="368300"/>
                </a:lnTo>
                <a:lnTo>
                  <a:pt x="75145" y="361950"/>
                </a:lnTo>
                <a:lnTo>
                  <a:pt x="76009" y="361950"/>
                </a:lnTo>
                <a:lnTo>
                  <a:pt x="76263" y="364490"/>
                </a:lnTo>
                <a:lnTo>
                  <a:pt x="77254" y="365760"/>
                </a:lnTo>
                <a:lnTo>
                  <a:pt x="76339" y="361950"/>
                </a:lnTo>
                <a:lnTo>
                  <a:pt x="74536" y="354330"/>
                </a:lnTo>
                <a:lnTo>
                  <a:pt x="74244" y="353060"/>
                </a:lnTo>
                <a:lnTo>
                  <a:pt x="75298" y="344170"/>
                </a:lnTo>
                <a:lnTo>
                  <a:pt x="75806" y="344170"/>
                </a:lnTo>
                <a:lnTo>
                  <a:pt x="76454" y="343027"/>
                </a:lnTo>
                <a:lnTo>
                  <a:pt x="76365" y="339090"/>
                </a:lnTo>
                <a:lnTo>
                  <a:pt x="76301" y="337820"/>
                </a:lnTo>
                <a:lnTo>
                  <a:pt x="76238" y="336550"/>
                </a:lnTo>
                <a:lnTo>
                  <a:pt x="103162" y="325120"/>
                </a:lnTo>
                <a:lnTo>
                  <a:pt x="98996" y="330200"/>
                </a:lnTo>
                <a:lnTo>
                  <a:pt x="107530" y="325120"/>
                </a:lnTo>
                <a:lnTo>
                  <a:pt x="109664" y="323850"/>
                </a:lnTo>
                <a:lnTo>
                  <a:pt x="111594" y="326390"/>
                </a:lnTo>
                <a:lnTo>
                  <a:pt x="121005" y="322580"/>
                </a:lnTo>
                <a:lnTo>
                  <a:pt x="116611" y="322580"/>
                </a:lnTo>
                <a:lnTo>
                  <a:pt x="120891" y="321310"/>
                </a:lnTo>
                <a:lnTo>
                  <a:pt x="125171" y="320040"/>
                </a:lnTo>
                <a:lnTo>
                  <a:pt x="132029" y="314960"/>
                </a:lnTo>
                <a:lnTo>
                  <a:pt x="139687" y="313690"/>
                </a:lnTo>
                <a:lnTo>
                  <a:pt x="133718" y="317500"/>
                </a:lnTo>
                <a:lnTo>
                  <a:pt x="149593" y="312420"/>
                </a:lnTo>
                <a:lnTo>
                  <a:pt x="140157" y="313690"/>
                </a:lnTo>
                <a:lnTo>
                  <a:pt x="143471" y="311150"/>
                </a:lnTo>
                <a:lnTo>
                  <a:pt x="143649" y="309880"/>
                </a:lnTo>
                <a:lnTo>
                  <a:pt x="144475" y="308610"/>
                </a:lnTo>
                <a:lnTo>
                  <a:pt x="149758" y="307340"/>
                </a:lnTo>
                <a:lnTo>
                  <a:pt x="147535" y="308610"/>
                </a:lnTo>
                <a:lnTo>
                  <a:pt x="158381" y="304800"/>
                </a:lnTo>
                <a:lnTo>
                  <a:pt x="162166" y="305777"/>
                </a:lnTo>
                <a:lnTo>
                  <a:pt x="161607" y="306082"/>
                </a:lnTo>
                <a:lnTo>
                  <a:pt x="159893" y="307035"/>
                </a:lnTo>
                <a:lnTo>
                  <a:pt x="158026" y="307848"/>
                </a:lnTo>
                <a:lnTo>
                  <a:pt x="161188" y="307149"/>
                </a:lnTo>
                <a:lnTo>
                  <a:pt x="163639" y="306501"/>
                </a:lnTo>
                <a:lnTo>
                  <a:pt x="163512" y="305968"/>
                </a:lnTo>
                <a:lnTo>
                  <a:pt x="165328" y="304800"/>
                </a:lnTo>
                <a:lnTo>
                  <a:pt x="167309" y="303530"/>
                </a:lnTo>
                <a:lnTo>
                  <a:pt x="171437" y="300990"/>
                </a:lnTo>
                <a:lnTo>
                  <a:pt x="179959" y="300990"/>
                </a:lnTo>
                <a:lnTo>
                  <a:pt x="177647" y="304800"/>
                </a:lnTo>
                <a:lnTo>
                  <a:pt x="178904" y="304800"/>
                </a:lnTo>
                <a:lnTo>
                  <a:pt x="183578" y="302260"/>
                </a:lnTo>
                <a:lnTo>
                  <a:pt x="187223" y="300990"/>
                </a:lnTo>
                <a:lnTo>
                  <a:pt x="198196" y="297180"/>
                </a:lnTo>
                <a:lnTo>
                  <a:pt x="203492" y="294640"/>
                </a:lnTo>
                <a:lnTo>
                  <a:pt x="201879" y="295910"/>
                </a:lnTo>
                <a:lnTo>
                  <a:pt x="202222" y="297180"/>
                </a:lnTo>
                <a:lnTo>
                  <a:pt x="202895" y="297180"/>
                </a:lnTo>
                <a:lnTo>
                  <a:pt x="205879" y="294640"/>
                </a:lnTo>
                <a:lnTo>
                  <a:pt x="210070" y="293370"/>
                </a:lnTo>
                <a:lnTo>
                  <a:pt x="210743" y="293370"/>
                </a:lnTo>
                <a:lnTo>
                  <a:pt x="210439" y="295910"/>
                </a:lnTo>
                <a:lnTo>
                  <a:pt x="215036" y="293370"/>
                </a:lnTo>
                <a:lnTo>
                  <a:pt x="214401" y="292100"/>
                </a:lnTo>
                <a:lnTo>
                  <a:pt x="214261" y="292100"/>
                </a:lnTo>
                <a:lnTo>
                  <a:pt x="219595" y="290982"/>
                </a:lnTo>
                <a:lnTo>
                  <a:pt x="217614" y="292100"/>
                </a:lnTo>
                <a:lnTo>
                  <a:pt x="222935" y="290830"/>
                </a:lnTo>
                <a:lnTo>
                  <a:pt x="228269" y="289560"/>
                </a:lnTo>
                <a:lnTo>
                  <a:pt x="238493" y="287020"/>
                </a:lnTo>
                <a:lnTo>
                  <a:pt x="241833" y="285750"/>
                </a:lnTo>
                <a:lnTo>
                  <a:pt x="248513" y="283210"/>
                </a:lnTo>
                <a:lnTo>
                  <a:pt x="258572" y="280670"/>
                </a:lnTo>
                <a:lnTo>
                  <a:pt x="258851" y="283210"/>
                </a:lnTo>
                <a:lnTo>
                  <a:pt x="251790" y="285750"/>
                </a:lnTo>
                <a:lnTo>
                  <a:pt x="252336" y="287020"/>
                </a:lnTo>
                <a:lnTo>
                  <a:pt x="270256" y="280670"/>
                </a:lnTo>
                <a:lnTo>
                  <a:pt x="281063" y="276860"/>
                </a:lnTo>
                <a:lnTo>
                  <a:pt x="285864" y="275590"/>
                </a:lnTo>
                <a:lnTo>
                  <a:pt x="304901" y="270510"/>
                </a:lnTo>
                <a:lnTo>
                  <a:pt x="309638" y="269240"/>
                </a:lnTo>
                <a:lnTo>
                  <a:pt x="306108" y="269240"/>
                </a:lnTo>
                <a:lnTo>
                  <a:pt x="307606" y="267970"/>
                </a:lnTo>
                <a:lnTo>
                  <a:pt x="309105" y="266700"/>
                </a:lnTo>
                <a:lnTo>
                  <a:pt x="322148" y="266700"/>
                </a:lnTo>
                <a:lnTo>
                  <a:pt x="325716" y="265430"/>
                </a:lnTo>
                <a:lnTo>
                  <a:pt x="329298" y="264160"/>
                </a:lnTo>
                <a:lnTo>
                  <a:pt x="327088" y="265430"/>
                </a:lnTo>
                <a:lnTo>
                  <a:pt x="326885" y="267970"/>
                </a:lnTo>
                <a:lnTo>
                  <a:pt x="327393" y="266700"/>
                </a:lnTo>
                <a:lnTo>
                  <a:pt x="337121" y="264160"/>
                </a:lnTo>
                <a:lnTo>
                  <a:pt x="347408" y="261620"/>
                </a:lnTo>
                <a:lnTo>
                  <a:pt x="358851" y="257810"/>
                </a:lnTo>
                <a:lnTo>
                  <a:pt x="372008" y="254000"/>
                </a:lnTo>
                <a:lnTo>
                  <a:pt x="369887" y="255270"/>
                </a:lnTo>
                <a:lnTo>
                  <a:pt x="376377" y="254000"/>
                </a:lnTo>
                <a:lnTo>
                  <a:pt x="391210" y="251460"/>
                </a:lnTo>
                <a:lnTo>
                  <a:pt x="397979" y="250190"/>
                </a:lnTo>
                <a:lnTo>
                  <a:pt x="400126" y="248920"/>
                </a:lnTo>
                <a:lnTo>
                  <a:pt x="404799" y="247650"/>
                </a:lnTo>
                <a:lnTo>
                  <a:pt x="401599" y="246380"/>
                </a:lnTo>
                <a:lnTo>
                  <a:pt x="420433" y="245110"/>
                </a:lnTo>
                <a:lnTo>
                  <a:pt x="442087" y="238760"/>
                </a:lnTo>
                <a:lnTo>
                  <a:pt x="450532" y="236220"/>
                </a:lnTo>
                <a:lnTo>
                  <a:pt x="454748" y="234950"/>
                </a:lnTo>
                <a:lnTo>
                  <a:pt x="468566" y="233934"/>
                </a:lnTo>
                <a:lnTo>
                  <a:pt x="465797" y="234950"/>
                </a:lnTo>
                <a:lnTo>
                  <a:pt x="467906" y="234950"/>
                </a:lnTo>
                <a:lnTo>
                  <a:pt x="472567" y="233680"/>
                </a:lnTo>
                <a:lnTo>
                  <a:pt x="486575" y="229870"/>
                </a:lnTo>
                <a:lnTo>
                  <a:pt x="484657" y="228600"/>
                </a:lnTo>
                <a:lnTo>
                  <a:pt x="479539" y="228600"/>
                </a:lnTo>
                <a:lnTo>
                  <a:pt x="481660" y="227330"/>
                </a:lnTo>
                <a:lnTo>
                  <a:pt x="486803" y="224790"/>
                </a:lnTo>
                <a:lnTo>
                  <a:pt x="491490" y="223520"/>
                </a:lnTo>
                <a:lnTo>
                  <a:pt x="483260" y="227330"/>
                </a:lnTo>
                <a:lnTo>
                  <a:pt x="496163" y="227330"/>
                </a:lnTo>
                <a:lnTo>
                  <a:pt x="495414" y="226060"/>
                </a:lnTo>
                <a:lnTo>
                  <a:pt x="496531" y="226060"/>
                </a:lnTo>
                <a:lnTo>
                  <a:pt x="496087" y="224790"/>
                </a:lnTo>
                <a:lnTo>
                  <a:pt x="500913" y="224790"/>
                </a:lnTo>
                <a:lnTo>
                  <a:pt x="502221" y="223520"/>
                </a:lnTo>
                <a:lnTo>
                  <a:pt x="503186" y="222250"/>
                </a:lnTo>
                <a:lnTo>
                  <a:pt x="504151" y="220980"/>
                </a:lnTo>
                <a:lnTo>
                  <a:pt x="510895" y="219710"/>
                </a:lnTo>
                <a:lnTo>
                  <a:pt x="510400" y="220980"/>
                </a:lnTo>
                <a:lnTo>
                  <a:pt x="515353" y="219710"/>
                </a:lnTo>
                <a:lnTo>
                  <a:pt x="519709" y="217170"/>
                </a:lnTo>
                <a:lnTo>
                  <a:pt x="525233" y="217170"/>
                </a:lnTo>
                <a:lnTo>
                  <a:pt x="527824" y="218376"/>
                </a:lnTo>
                <a:lnTo>
                  <a:pt x="529386" y="217170"/>
                </a:lnTo>
                <a:lnTo>
                  <a:pt x="532663" y="214630"/>
                </a:lnTo>
                <a:lnTo>
                  <a:pt x="534301" y="213360"/>
                </a:lnTo>
                <a:lnTo>
                  <a:pt x="541731" y="214630"/>
                </a:lnTo>
                <a:lnTo>
                  <a:pt x="538607" y="215900"/>
                </a:lnTo>
                <a:lnTo>
                  <a:pt x="533933" y="215900"/>
                </a:lnTo>
                <a:lnTo>
                  <a:pt x="530821" y="217170"/>
                </a:lnTo>
                <a:lnTo>
                  <a:pt x="538937" y="218440"/>
                </a:lnTo>
                <a:lnTo>
                  <a:pt x="539661" y="218440"/>
                </a:lnTo>
                <a:lnTo>
                  <a:pt x="545363" y="217170"/>
                </a:lnTo>
                <a:lnTo>
                  <a:pt x="544804" y="217170"/>
                </a:lnTo>
                <a:lnTo>
                  <a:pt x="558012" y="215900"/>
                </a:lnTo>
                <a:lnTo>
                  <a:pt x="554558" y="215900"/>
                </a:lnTo>
                <a:lnTo>
                  <a:pt x="557911" y="213360"/>
                </a:lnTo>
                <a:lnTo>
                  <a:pt x="561263" y="210820"/>
                </a:lnTo>
                <a:lnTo>
                  <a:pt x="539457" y="210820"/>
                </a:lnTo>
                <a:lnTo>
                  <a:pt x="538899" y="210820"/>
                </a:lnTo>
                <a:lnTo>
                  <a:pt x="539267" y="210756"/>
                </a:lnTo>
                <a:lnTo>
                  <a:pt x="540626" y="210489"/>
                </a:lnTo>
                <a:lnTo>
                  <a:pt x="545325" y="209550"/>
                </a:lnTo>
                <a:lnTo>
                  <a:pt x="568820" y="209550"/>
                </a:lnTo>
                <a:lnTo>
                  <a:pt x="577088" y="207010"/>
                </a:lnTo>
                <a:lnTo>
                  <a:pt x="585914" y="203200"/>
                </a:lnTo>
                <a:lnTo>
                  <a:pt x="580682" y="207010"/>
                </a:lnTo>
                <a:lnTo>
                  <a:pt x="580631" y="208280"/>
                </a:lnTo>
                <a:lnTo>
                  <a:pt x="582714" y="208280"/>
                </a:lnTo>
                <a:lnTo>
                  <a:pt x="583539" y="209207"/>
                </a:lnTo>
                <a:lnTo>
                  <a:pt x="583349" y="209740"/>
                </a:lnTo>
                <a:lnTo>
                  <a:pt x="583653" y="209321"/>
                </a:lnTo>
                <a:lnTo>
                  <a:pt x="583869" y="209550"/>
                </a:lnTo>
                <a:lnTo>
                  <a:pt x="591235" y="209550"/>
                </a:lnTo>
                <a:lnTo>
                  <a:pt x="596887" y="207010"/>
                </a:lnTo>
                <a:lnTo>
                  <a:pt x="601764" y="209550"/>
                </a:lnTo>
                <a:lnTo>
                  <a:pt x="605751" y="207010"/>
                </a:lnTo>
                <a:lnTo>
                  <a:pt x="609739" y="204470"/>
                </a:lnTo>
                <a:lnTo>
                  <a:pt x="610311" y="205740"/>
                </a:lnTo>
                <a:lnTo>
                  <a:pt x="613295" y="204470"/>
                </a:lnTo>
                <a:lnTo>
                  <a:pt x="613625" y="203200"/>
                </a:lnTo>
                <a:lnTo>
                  <a:pt x="618515" y="201930"/>
                </a:lnTo>
                <a:lnTo>
                  <a:pt x="623404" y="200660"/>
                </a:lnTo>
                <a:lnTo>
                  <a:pt x="647217" y="198120"/>
                </a:lnTo>
                <a:lnTo>
                  <a:pt x="659904" y="193040"/>
                </a:lnTo>
                <a:lnTo>
                  <a:pt x="664476" y="191770"/>
                </a:lnTo>
                <a:lnTo>
                  <a:pt x="669048" y="190500"/>
                </a:lnTo>
                <a:lnTo>
                  <a:pt x="682218" y="184150"/>
                </a:lnTo>
                <a:lnTo>
                  <a:pt x="690803" y="181610"/>
                </a:lnTo>
                <a:lnTo>
                  <a:pt x="695833" y="181610"/>
                </a:lnTo>
                <a:lnTo>
                  <a:pt x="687527" y="185420"/>
                </a:lnTo>
                <a:lnTo>
                  <a:pt x="695452" y="184150"/>
                </a:lnTo>
                <a:lnTo>
                  <a:pt x="701179" y="182880"/>
                </a:lnTo>
                <a:lnTo>
                  <a:pt x="705231" y="181419"/>
                </a:lnTo>
                <a:lnTo>
                  <a:pt x="703186" y="180340"/>
                </a:lnTo>
                <a:lnTo>
                  <a:pt x="701281" y="179070"/>
                </a:lnTo>
                <a:lnTo>
                  <a:pt x="706183" y="177800"/>
                </a:lnTo>
                <a:lnTo>
                  <a:pt x="792340" y="160743"/>
                </a:lnTo>
                <a:lnTo>
                  <a:pt x="793457" y="160426"/>
                </a:lnTo>
                <a:lnTo>
                  <a:pt x="793330" y="162560"/>
                </a:lnTo>
                <a:lnTo>
                  <a:pt x="792530" y="164236"/>
                </a:lnTo>
                <a:lnTo>
                  <a:pt x="789711" y="165036"/>
                </a:lnTo>
                <a:lnTo>
                  <a:pt x="787463" y="168452"/>
                </a:lnTo>
                <a:lnTo>
                  <a:pt x="793178" y="166560"/>
                </a:lnTo>
                <a:lnTo>
                  <a:pt x="793584" y="167640"/>
                </a:lnTo>
                <a:lnTo>
                  <a:pt x="794702" y="167640"/>
                </a:lnTo>
                <a:lnTo>
                  <a:pt x="797966" y="168910"/>
                </a:lnTo>
                <a:lnTo>
                  <a:pt x="802995" y="168910"/>
                </a:lnTo>
                <a:lnTo>
                  <a:pt x="805408" y="167640"/>
                </a:lnTo>
                <a:lnTo>
                  <a:pt x="808926" y="166370"/>
                </a:lnTo>
                <a:lnTo>
                  <a:pt x="809828" y="165100"/>
                </a:lnTo>
                <a:lnTo>
                  <a:pt x="810666" y="165100"/>
                </a:lnTo>
                <a:lnTo>
                  <a:pt x="811441" y="163830"/>
                </a:lnTo>
                <a:lnTo>
                  <a:pt x="812101" y="162560"/>
                </a:lnTo>
                <a:lnTo>
                  <a:pt x="813117" y="161290"/>
                </a:lnTo>
                <a:lnTo>
                  <a:pt x="813816" y="160020"/>
                </a:lnTo>
                <a:lnTo>
                  <a:pt x="815428" y="15621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6" name="bg object 106"/>
          <p:cNvSpPr/>
          <p:nvPr/>
        </p:nvSpPr>
        <p:spPr>
          <a:xfrm>
            <a:off x="2623985" y="457809"/>
            <a:ext cx="83185" cy="149860"/>
          </a:xfrm>
          <a:custGeom>
            <a:avLst/>
            <a:gdLst/>
            <a:ahLst/>
            <a:cxnLst/>
            <a:rect l="l" t="t" r="r" b="b"/>
            <a:pathLst>
              <a:path w="83185" h="149859">
                <a:moveTo>
                  <a:pt x="1104" y="57531"/>
                </a:moveTo>
                <a:lnTo>
                  <a:pt x="1079" y="57708"/>
                </a:lnTo>
                <a:lnTo>
                  <a:pt x="1104" y="57531"/>
                </a:lnTo>
                <a:close/>
              </a:path>
              <a:path w="83185" h="149859">
                <a:moveTo>
                  <a:pt x="1955" y="50228"/>
                </a:moveTo>
                <a:lnTo>
                  <a:pt x="1638" y="50050"/>
                </a:lnTo>
                <a:lnTo>
                  <a:pt x="1104" y="51142"/>
                </a:lnTo>
                <a:lnTo>
                  <a:pt x="1955" y="50228"/>
                </a:lnTo>
                <a:close/>
              </a:path>
              <a:path w="83185" h="149859">
                <a:moveTo>
                  <a:pt x="2197" y="76200"/>
                </a:moveTo>
                <a:lnTo>
                  <a:pt x="2019" y="75412"/>
                </a:lnTo>
                <a:lnTo>
                  <a:pt x="1663" y="76200"/>
                </a:lnTo>
                <a:lnTo>
                  <a:pt x="2197" y="76200"/>
                </a:lnTo>
                <a:close/>
              </a:path>
              <a:path w="83185" h="149859">
                <a:moveTo>
                  <a:pt x="2565" y="86855"/>
                </a:moveTo>
                <a:lnTo>
                  <a:pt x="2514" y="86639"/>
                </a:lnTo>
                <a:lnTo>
                  <a:pt x="2273" y="86144"/>
                </a:lnTo>
                <a:lnTo>
                  <a:pt x="2374" y="86487"/>
                </a:lnTo>
                <a:lnTo>
                  <a:pt x="2565" y="86855"/>
                </a:lnTo>
                <a:close/>
              </a:path>
              <a:path w="83185" h="149859">
                <a:moveTo>
                  <a:pt x="3175" y="88900"/>
                </a:moveTo>
                <a:lnTo>
                  <a:pt x="2933" y="87630"/>
                </a:lnTo>
                <a:lnTo>
                  <a:pt x="2641" y="87630"/>
                </a:lnTo>
                <a:lnTo>
                  <a:pt x="2273" y="88900"/>
                </a:lnTo>
                <a:lnTo>
                  <a:pt x="3175" y="88900"/>
                </a:lnTo>
                <a:close/>
              </a:path>
              <a:path w="83185" h="149859">
                <a:moveTo>
                  <a:pt x="4648" y="125374"/>
                </a:moveTo>
                <a:lnTo>
                  <a:pt x="4318" y="124269"/>
                </a:lnTo>
                <a:lnTo>
                  <a:pt x="3619" y="125018"/>
                </a:lnTo>
                <a:lnTo>
                  <a:pt x="4648" y="125374"/>
                </a:lnTo>
                <a:close/>
              </a:path>
              <a:path w="83185" h="149859">
                <a:moveTo>
                  <a:pt x="4826" y="125730"/>
                </a:moveTo>
                <a:lnTo>
                  <a:pt x="3441" y="127000"/>
                </a:lnTo>
                <a:lnTo>
                  <a:pt x="3581" y="128270"/>
                </a:lnTo>
                <a:lnTo>
                  <a:pt x="4826" y="125730"/>
                </a:lnTo>
                <a:close/>
              </a:path>
              <a:path w="83185" h="149859">
                <a:moveTo>
                  <a:pt x="5448" y="112941"/>
                </a:moveTo>
                <a:lnTo>
                  <a:pt x="4864" y="112102"/>
                </a:lnTo>
                <a:lnTo>
                  <a:pt x="4762" y="112560"/>
                </a:lnTo>
                <a:lnTo>
                  <a:pt x="4749" y="112928"/>
                </a:lnTo>
                <a:lnTo>
                  <a:pt x="5448" y="112941"/>
                </a:lnTo>
                <a:close/>
              </a:path>
              <a:path w="83185" h="149859">
                <a:moveTo>
                  <a:pt x="12026" y="1270"/>
                </a:moveTo>
                <a:close/>
              </a:path>
              <a:path w="83185" h="149859">
                <a:moveTo>
                  <a:pt x="30251" y="147320"/>
                </a:moveTo>
                <a:lnTo>
                  <a:pt x="29197" y="146050"/>
                </a:lnTo>
                <a:lnTo>
                  <a:pt x="29121" y="147320"/>
                </a:lnTo>
                <a:lnTo>
                  <a:pt x="30251" y="147320"/>
                </a:lnTo>
                <a:close/>
              </a:path>
              <a:path w="83185" h="149859">
                <a:moveTo>
                  <a:pt x="38430" y="147815"/>
                </a:moveTo>
                <a:lnTo>
                  <a:pt x="38315" y="148348"/>
                </a:lnTo>
                <a:lnTo>
                  <a:pt x="38430" y="147815"/>
                </a:lnTo>
                <a:close/>
              </a:path>
              <a:path w="83185" h="149859">
                <a:moveTo>
                  <a:pt x="42316" y="3810"/>
                </a:moveTo>
                <a:lnTo>
                  <a:pt x="42164" y="3810"/>
                </a:lnTo>
                <a:lnTo>
                  <a:pt x="42316" y="3810"/>
                </a:lnTo>
                <a:close/>
              </a:path>
              <a:path w="83185" h="149859">
                <a:moveTo>
                  <a:pt x="43167" y="148590"/>
                </a:moveTo>
                <a:lnTo>
                  <a:pt x="42735" y="149174"/>
                </a:lnTo>
                <a:lnTo>
                  <a:pt x="42697" y="149860"/>
                </a:lnTo>
                <a:lnTo>
                  <a:pt x="42976" y="149860"/>
                </a:lnTo>
                <a:lnTo>
                  <a:pt x="43167" y="148590"/>
                </a:lnTo>
                <a:close/>
              </a:path>
              <a:path w="83185" h="149859">
                <a:moveTo>
                  <a:pt x="54533" y="148958"/>
                </a:moveTo>
                <a:lnTo>
                  <a:pt x="53289" y="147434"/>
                </a:lnTo>
                <a:lnTo>
                  <a:pt x="52819" y="148209"/>
                </a:lnTo>
                <a:lnTo>
                  <a:pt x="53365" y="148285"/>
                </a:lnTo>
                <a:lnTo>
                  <a:pt x="54190" y="149110"/>
                </a:lnTo>
                <a:lnTo>
                  <a:pt x="54533" y="148958"/>
                </a:lnTo>
                <a:close/>
              </a:path>
              <a:path w="83185" h="149859">
                <a:moveTo>
                  <a:pt x="54978" y="148450"/>
                </a:moveTo>
                <a:lnTo>
                  <a:pt x="54775" y="148869"/>
                </a:lnTo>
                <a:lnTo>
                  <a:pt x="54927" y="148805"/>
                </a:lnTo>
                <a:lnTo>
                  <a:pt x="54978" y="148450"/>
                </a:lnTo>
                <a:close/>
              </a:path>
              <a:path w="83185" h="149859">
                <a:moveTo>
                  <a:pt x="57480" y="148132"/>
                </a:moveTo>
                <a:lnTo>
                  <a:pt x="57429" y="147662"/>
                </a:lnTo>
                <a:lnTo>
                  <a:pt x="57150" y="148196"/>
                </a:lnTo>
                <a:lnTo>
                  <a:pt x="57480" y="148132"/>
                </a:lnTo>
                <a:close/>
              </a:path>
              <a:path w="83185" h="149859">
                <a:moveTo>
                  <a:pt x="57962" y="147955"/>
                </a:moveTo>
                <a:lnTo>
                  <a:pt x="57492" y="148132"/>
                </a:lnTo>
                <a:lnTo>
                  <a:pt x="57467" y="148361"/>
                </a:lnTo>
                <a:lnTo>
                  <a:pt x="57962" y="147955"/>
                </a:lnTo>
                <a:close/>
              </a:path>
              <a:path w="83185" h="149859">
                <a:moveTo>
                  <a:pt x="58712" y="147320"/>
                </a:moveTo>
                <a:lnTo>
                  <a:pt x="57581" y="146050"/>
                </a:lnTo>
                <a:lnTo>
                  <a:pt x="57924" y="147320"/>
                </a:lnTo>
                <a:lnTo>
                  <a:pt x="58712" y="147320"/>
                </a:lnTo>
                <a:close/>
              </a:path>
              <a:path w="83185" h="149859">
                <a:moveTo>
                  <a:pt x="61239" y="147320"/>
                </a:moveTo>
                <a:lnTo>
                  <a:pt x="61036" y="147320"/>
                </a:lnTo>
                <a:lnTo>
                  <a:pt x="61099" y="147497"/>
                </a:lnTo>
                <a:lnTo>
                  <a:pt x="61239" y="147320"/>
                </a:lnTo>
                <a:close/>
              </a:path>
              <a:path w="83185" h="149859">
                <a:moveTo>
                  <a:pt x="61455" y="148374"/>
                </a:moveTo>
                <a:lnTo>
                  <a:pt x="61099" y="147497"/>
                </a:lnTo>
                <a:lnTo>
                  <a:pt x="60350" y="148590"/>
                </a:lnTo>
                <a:lnTo>
                  <a:pt x="61163" y="148590"/>
                </a:lnTo>
                <a:lnTo>
                  <a:pt x="61455" y="148374"/>
                </a:lnTo>
                <a:close/>
              </a:path>
              <a:path w="83185" h="149859">
                <a:moveTo>
                  <a:pt x="61950" y="148043"/>
                </a:moveTo>
                <a:lnTo>
                  <a:pt x="61455" y="148374"/>
                </a:lnTo>
                <a:lnTo>
                  <a:pt x="61544" y="148590"/>
                </a:lnTo>
                <a:lnTo>
                  <a:pt x="61950" y="148043"/>
                </a:lnTo>
                <a:close/>
              </a:path>
              <a:path w="83185" h="149859">
                <a:moveTo>
                  <a:pt x="62712" y="148056"/>
                </a:moveTo>
                <a:lnTo>
                  <a:pt x="62420" y="148221"/>
                </a:lnTo>
                <a:lnTo>
                  <a:pt x="62687" y="148259"/>
                </a:lnTo>
                <a:lnTo>
                  <a:pt x="62712" y="148056"/>
                </a:lnTo>
                <a:close/>
              </a:path>
              <a:path w="83185" h="149859">
                <a:moveTo>
                  <a:pt x="63284" y="146050"/>
                </a:moveTo>
                <a:lnTo>
                  <a:pt x="62941" y="146050"/>
                </a:lnTo>
                <a:lnTo>
                  <a:pt x="62801" y="147320"/>
                </a:lnTo>
                <a:lnTo>
                  <a:pt x="62496" y="147320"/>
                </a:lnTo>
                <a:lnTo>
                  <a:pt x="61950" y="148043"/>
                </a:lnTo>
                <a:lnTo>
                  <a:pt x="63004" y="147320"/>
                </a:lnTo>
                <a:lnTo>
                  <a:pt x="63284" y="146050"/>
                </a:lnTo>
                <a:close/>
              </a:path>
              <a:path w="83185" h="149859">
                <a:moveTo>
                  <a:pt x="67843" y="145440"/>
                </a:moveTo>
                <a:lnTo>
                  <a:pt x="66992" y="144373"/>
                </a:lnTo>
                <a:lnTo>
                  <a:pt x="66040" y="144386"/>
                </a:lnTo>
                <a:lnTo>
                  <a:pt x="65112" y="145389"/>
                </a:lnTo>
                <a:lnTo>
                  <a:pt x="65100" y="144424"/>
                </a:lnTo>
                <a:lnTo>
                  <a:pt x="64465" y="145173"/>
                </a:lnTo>
                <a:lnTo>
                  <a:pt x="63741" y="146456"/>
                </a:lnTo>
                <a:lnTo>
                  <a:pt x="64274" y="147764"/>
                </a:lnTo>
                <a:lnTo>
                  <a:pt x="64858" y="146316"/>
                </a:lnTo>
                <a:lnTo>
                  <a:pt x="65062" y="146888"/>
                </a:lnTo>
                <a:lnTo>
                  <a:pt x="65684" y="145173"/>
                </a:lnTo>
                <a:lnTo>
                  <a:pt x="66243" y="144970"/>
                </a:lnTo>
                <a:lnTo>
                  <a:pt x="66725" y="145567"/>
                </a:lnTo>
                <a:lnTo>
                  <a:pt x="66662" y="146113"/>
                </a:lnTo>
                <a:lnTo>
                  <a:pt x="66840" y="145732"/>
                </a:lnTo>
                <a:lnTo>
                  <a:pt x="67589" y="146367"/>
                </a:lnTo>
                <a:lnTo>
                  <a:pt x="67843" y="145440"/>
                </a:lnTo>
                <a:close/>
              </a:path>
              <a:path w="83185" h="149859">
                <a:moveTo>
                  <a:pt x="69354" y="146431"/>
                </a:moveTo>
                <a:lnTo>
                  <a:pt x="69176" y="145592"/>
                </a:lnTo>
                <a:lnTo>
                  <a:pt x="68605" y="145796"/>
                </a:lnTo>
                <a:lnTo>
                  <a:pt x="68300" y="147269"/>
                </a:lnTo>
                <a:lnTo>
                  <a:pt x="69176" y="146824"/>
                </a:lnTo>
                <a:lnTo>
                  <a:pt x="69354" y="146431"/>
                </a:lnTo>
                <a:close/>
              </a:path>
              <a:path w="83185" h="149859">
                <a:moveTo>
                  <a:pt x="70104" y="2540"/>
                </a:moveTo>
                <a:lnTo>
                  <a:pt x="69215" y="2540"/>
                </a:lnTo>
                <a:lnTo>
                  <a:pt x="69469" y="3327"/>
                </a:lnTo>
                <a:lnTo>
                  <a:pt x="70104" y="2540"/>
                </a:lnTo>
                <a:close/>
              </a:path>
              <a:path w="83185" h="149859">
                <a:moveTo>
                  <a:pt x="79108" y="91440"/>
                </a:moveTo>
                <a:lnTo>
                  <a:pt x="78828" y="91668"/>
                </a:lnTo>
                <a:lnTo>
                  <a:pt x="79108" y="91440"/>
                </a:lnTo>
                <a:close/>
              </a:path>
              <a:path w="83185" h="149859">
                <a:moveTo>
                  <a:pt x="79870" y="77089"/>
                </a:moveTo>
                <a:lnTo>
                  <a:pt x="79413" y="76200"/>
                </a:lnTo>
                <a:lnTo>
                  <a:pt x="79209" y="76657"/>
                </a:lnTo>
                <a:lnTo>
                  <a:pt x="79209" y="77470"/>
                </a:lnTo>
                <a:lnTo>
                  <a:pt x="79870" y="77089"/>
                </a:lnTo>
                <a:close/>
              </a:path>
              <a:path w="83185" h="149859">
                <a:moveTo>
                  <a:pt x="80568" y="107950"/>
                </a:moveTo>
                <a:lnTo>
                  <a:pt x="80010" y="107950"/>
                </a:lnTo>
                <a:lnTo>
                  <a:pt x="80378" y="110490"/>
                </a:lnTo>
                <a:lnTo>
                  <a:pt x="80568" y="110490"/>
                </a:lnTo>
                <a:lnTo>
                  <a:pt x="80568" y="107950"/>
                </a:lnTo>
                <a:close/>
              </a:path>
              <a:path w="83185" h="149859">
                <a:moveTo>
                  <a:pt x="80695" y="94195"/>
                </a:moveTo>
                <a:lnTo>
                  <a:pt x="80606" y="92392"/>
                </a:lnTo>
                <a:lnTo>
                  <a:pt x="79502" y="92862"/>
                </a:lnTo>
                <a:lnTo>
                  <a:pt x="80391" y="92710"/>
                </a:lnTo>
                <a:lnTo>
                  <a:pt x="80695" y="94195"/>
                </a:lnTo>
                <a:close/>
              </a:path>
              <a:path w="83185" h="149859">
                <a:moveTo>
                  <a:pt x="81038" y="22974"/>
                </a:moveTo>
                <a:lnTo>
                  <a:pt x="80721" y="22974"/>
                </a:lnTo>
                <a:lnTo>
                  <a:pt x="81000" y="23241"/>
                </a:lnTo>
                <a:lnTo>
                  <a:pt x="81038" y="22974"/>
                </a:lnTo>
                <a:close/>
              </a:path>
              <a:path w="83185" h="149859">
                <a:moveTo>
                  <a:pt x="81153" y="15240"/>
                </a:moveTo>
                <a:lnTo>
                  <a:pt x="80251" y="14185"/>
                </a:lnTo>
                <a:lnTo>
                  <a:pt x="80111" y="14122"/>
                </a:lnTo>
                <a:lnTo>
                  <a:pt x="80175" y="14338"/>
                </a:lnTo>
                <a:lnTo>
                  <a:pt x="81153" y="15240"/>
                </a:lnTo>
                <a:close/>
              </a:path>
              <a:path w="83185" h="149859">
                <a:moveTo>
                  <a:pt x="81343" y="134620"/>
                </a:moveTo>
                <a:lnTo>
                  <a:pt x="80505" y="133350"/>
                </a:lnTo>
                <a:lnTo>
                  <a:pt x="80352" y="133350"/>
                </a:lnTo>
                <a:lnTo>
                  <a:pt x="80403" y="134620"/>
                </a:lnTo>
                <a:lnTo>
                  <a:pt x="81343" y="134620"/>
                </a:lnTo>
                <a:close/>
              </a:path>
              <a:path w="83185" h="149859">
                <a:moveTo>
                  <a:pt x="81597" y="55880"/>
                </a:moveTo>
                <a:lnTo>
                  <a:pt x="80289" y="57150"/>
                </a:lnTo>
                <a:lnTo>
                  <a:pt x="81089" y="57150"/>
                </a:lnTo>
                <a:lnTo>
                  <a:pt x="81597" y="55880"/>
                </a:lnTo>
                <a:close/>
              </a:path>
              <a:path w="83185" h="149859">
                <a:moveTo>
                  <a:pt x="82219" y="7620"/>
                </a:moveTo>
                <a:lnTo>
                  <a:pt x="81229" y="6350"/>
                </a:lnTo>
                <a:lnTo>
                  <a:pt x="82219" y="7620"/>
                </a:lnTo>
                <a:close/>
              </a:path>
              <a:path w="83185" h="149859">
                <a:moveTo>
                  <a:pt x="82461" y="102870"/>
                </a:moveTo>
                <a:lnTo>
                  <a:pt x="81673" y="102870"/>
                </a:lnTo>
                <a:lnTo>
                  <a:pt x="82423" y="104140"/>
                </a:lnTo>
                <a:lnTo>
                  <a:pt x="82461" y="102870"/>
                </a:lnTo>
                <a:close/>
              </a:path>
              <a:path w="83185" h="149859">
                <a:moveTo>
                  <a:pt x="82880" y="83820"/>
                </a:moveTo>
                <a:lnTo>
                  <a:pt x="80911" y="81280"/>
                </a:lnTo>
                <a:lnTo>
                  <a:pt x="78028" y="81280"/>
                </a:lnTo>
                <a:lnTo>
                  <a:pt x="79032" y="80010"/>
                </a:lnTo>
                <a:lnTo>
                  <a:pt x="80708" y="80010"/>
                </a:lnTo>
                <a:lnTo>
                  <a:pt x="80784" y="78740"/>
                </a:lnTo>
                <a:lnTo>
                  <a:pt x="80860" y="77470"/>
                </a:lnTo>
                <a:lnTo>
                  <a:pt x="80111" y="77825"/>
                </a:lnTo>
                <a:lnTo>
                  <a:pt x="80175" y="77470"/>
                </a:lnTo>
                <a:lnTo>
                  <a:pt x="81495" y="76200"/>
                </a:lnTo>
                <a:lnTo>
                  <a:pt x="79870" y="77089"/>
                </a:lnTo>
                <a:lnTo>
                  <a:pt x="80073" y="77470"/>
                </a:lnTo>
                <a:lnTo>
                  <a:pt x="80035" y="77863"/>
                </a:lnTo>
                <a:lnTo>
                  <a:pt x="78282" y="78740"/>
                </a:lnTo>
                <a:lnTo>
                  <a:pt x="79209" y="76657"/>
                </a:lnTo>
                <a:lnTo>
                  <a:pt x="79209" y="76200"/>
                </a:lnTo>
                <a:lnTo>
                  <a:pt x="80721" y="74930"/>
                </a:lnTo>
                <a:lnTo>
                  <a:pt x="79438" y="69850"/>
                </a:lnTo>
                <a:lnTo>
                  <a:pt x="79121" y="68580"/>
                </a:lnTo>
                <a:lnTo>
                  <a:pt x="80505" y="68580"/>
                </a:lnTo>
                <a:lnTo>
                  <a:pt x="79997" y="66040"/>
                </a:lnTo>
                <a:lnTo>
                  <a:pt x="79743" y="64770"/>
                </a:lnTo>
                <a:lnTo>
                  <a:pt x="80048" y="63500"/>
                </a:lnTo>
                <a:lnTo>
                  <a:pt x="80670" y="60960"/>
                </a:lnTo>
                <a:lnTo>
                  <a:pt x="81559" y="58420"/>
                </a:lnTo>
                <a:lnTo>
                  <a:pt x="80276" y="57150"/>
                </a:lnTo>
                <a:lnTo>
                  <a:pt x="79781" y="55880"/>
                </a:lnTo>
                <a:lnTo>
                  <a:pt x="80911" y="55880"/>
                </a:lnTo>
                <a:lnTo>
                  <a:pt x="79806" y="53340"/>
                </a:lnTo>
                <a:lnTo>
                  <a:pt x="78701" y="49961"/>
                </a:lnTo>
                <a:lnTo>
                  <a:pt x="78701" y="64770"/>
                </a:lnTo>
                <a:lnTo>
                  <a:pt x="78651" y="66040"/>
                </a:lnTo>
                <a:lnTo>
                  <a:pt x="78333" y="66040"/>
                </a:lnTo>
                <a:lnTo>
                  <a:pt x="78701" y="64770"/>
                </a:lnTo>
                <a:lnTo>
                  <a:pt x="78701" y="49961"/>
                </a:lnTo>
                <a:lnTo>
                  <a:pt x="78562" y="49530"/>
                </a:lnTo>
                <a:lnTo>
                  <a:pt x="79933" y="48260"/>
                </a:lnTo>
                <a:lnTo>
                  <a:pt x="80314" y="48260"/>
                </a:lnTo>
                <a:lnTo>
                  <a:pt x="80848" y="46990"/>
                </a:lnTo>
                <a:lnTo>
                  <a:pt x="77673" y="45720"/>
                </a:lnTo>
                <a:lnTo>
                  <a:pt x="78879" y="44450"/>
                </a:lnTo>
                <a:lnTo>
                  <a:pt x="79108" y="44450"/>
                </a:lnTo>
                <a:lnTo>
                  <a:pt x="79654" y="40640"/>
                </a:lnTo>
                <a:lnTo>
                  <a:pt x="78498" y="36830"/>
                </a:lnTo>
                <a:lnTo>
                  <a:pt x="80429" y="34290"/>
                </a:lnTo>
                <a:lnTo>
                  <a:pt x="78574" y="34290"/>
                </a:lnTo>
                <a:lnTo>
                  <a:pt x="79463" y="33020"/>
                </a:lnTo>
                <a:lnTo>
                  <a:pt x="75895" y="33020"/>
                </a:lnTo>
                <a:lnTo>
                  <a:pt x="75895" y="95250"/>
                </a:lnTo>
                <a:lnTo>
                  <a:pt x="75425" y="95796"/>
                </a:lnTo>
                <a:lnTo>
                  <a:pt x="75425" y="95072"/>
                </a:lnTo>
                <a:lnTo>
                  <a:pt x="75895" y="95250"/>
                </a:lnTo>
                <a:lnTo>
                  <a:pt x="75895" y="33020"/>
                </a:lnTo>
                <a:lnTo>
                  <a:pt x="75425" y="33020"/>
                </a:lnTo>
                <a:lnTo>
                  <a:pt x="75425" y="31750"/>
                </a:lnTo>
                <a:lnTo>
                  <a:pt x="80352" y="31750"/>
                </a:lnTo>
                <a:lnTo>
                  <a:pt x="81254" y="30480"/>
                </a:lnTo>
                <a:lnTo>
                  <a:pt x="78663" y="30480"/>
                </a:lnTo>
                <a:lnTo>
                  <a:pt x="79959" y="27940"/>
                </a:lnTo>
                <a:lnTo>
                  <a:pt x="80429" y="29210"/>
                </a:lnTo>
                <a:lnTo>
                  <a:pt x="80708" y="27940"/>
                </a:lnTo>
                <a:lnTo>
                  <a:pt x="81280" y="25400"/>
                </a:lnTo>
                <a:lnTo>
                  <a:pt x="79654" y="24130"/>
                </a:lnTo>
                <a:lnTo>
                  <a:pt x="80733" y="24130"/>
                </a:lnTo>
                <a:lnTo>
                  <a:pt x="79324" y="22860"/>
                </a:lnTo>
                <a:lnTo>
                  <a:pt x="80949" y="21590"/>
                </a:lnTo>
                <a:lnTo>
                  <a:pt x="80581" y="20320"/>
                </a:lnTo>
                <a:lnTo>
                  <a:pt x="79603" y="21590"/>
                </a:lnTo>
                <a:lnTo>
                  <a:pt x="78981" y="20320"/>
                </a:lnTo>
                <a:lnTo>
                  <a:pt x="80543" y="17780"/>
                </a:lnTo>
                <a:lnTo>
                  <a:pt x="81229" y="17780"/>
                </a:lnTo>
                <a:lnTo>
                  <a:pt x="80175" y="14338"/>
                </a:lnTo>
                <a:lnTo>
                  <a:pt x="79781" y="13970"/>
                </a:lnTo>
                <a:lnTo>
                  <a:pt x="80111" y="14122"/>
                </a:lnTo>
                <a:lnTo>
                  <a:pt x="80073" y="13970"/>
                </a:lnTo>
                <a:lnTo>
                  <a:pt x="80251" y="14185"/>
                </a:lnTo>
                <a:lnTo>
                  <a:pt x="82588" y="15240"/>
                </a:lnTo>
                <a:lnTo>
                  <a:pt x="81330" y="13970"/>
                </a:lnTo>
                <a:lnTo>
                  <a:pt x="80251" y="12700"/>
                </a:lnTo>
                <a:lnTo>
                  <a:pt x="81064" y="12700"/>
                </a:lnTo>
                <a:lnTo>
                  <a:pt x="81076" y="10160"/>
                </a:lnTo>
                <a:lnTo>
                  <a:pt x="80721" y="8890"/>
                </a:lnTo>
                <a:lnTo>
                  <a:pt x="81661" y="8890"/>
                </a:lnTo>
                <a:lnTo>
                  <a:pt x="74688" y="0"/>
                </a:lnTo>
                <a:lnTo>
                  <a:pt x="73685" y="1270"/>
                </a:lnTo>
                <a:lnTo>
                  <a:pt x="70561" y="1270"/>
                </a:lnTo>
                <a:lnTo>
                  <a:pt x="70472" y="2540"/>
                </a:lnTo>
                <a:lnTo>
                  <a:pt x="69634" y="3810"/>
                </a:lnTo>
                <a:lnTo>
                  <a:pt x="69469" y="3327"/>
                </a:lnTo>
                <a:lnTo>
                  <a:pt x="69100" y="3810"/>
                </a:lnTo>
                <a:lnTo>
                  <a:pt x="68008" y="3810"/>
                </a:lnTo>
                <a:lnTo>
                  <a:pt x="68275" y="2540"/>
                </a:lnTo>
                <a:lnTo>
                  <a:pt x="68834" y="1270"/>
                </a:lnTo>
                <a:lnTo>
                  <a:pt x="67589" y="2540"/>
                </a:lnTo>
                <a:lnTo>
                  <a:pt x="67818" y="1270"/>
                </a:lnTo>
                <a:lnTo>
                  <a:pt x="67335" y="1270"/>
                </a:lnTo>
                <a:lnTo>
                  <a:pt x="65506" y="0"/>
                </a:lnTo>
                <a:lnTo>
                  <a:pt x="64858" y="1270"/>
                </a:lnTo>
                <a:lnTo>
                  <a:pt x="58394" y="1270"/>
                </a:lnTo>
                <a:lnTo>
                  <a:pt x="58394" y="2540"/>
                </a:lnTo>
                <a:lnTo>
                  <a:pt x="57556" y="2540"/>
                </a:lnTo>
                <a:lnTo>
                  <a:pt x="57556" y="144970"/>
                </a:lnTo>
                <a:lnTo>
                  <a:pt x="56324" y="146050"/>
                </a:lnTo>
                <a:lnTo>
                  <a:pt x="55981" y="146050"/>
                </a:lnTo>
                <a:lnTo>
                  <a:pt x="55778" y="145122"/>
                </a:lnTo>
                <a:lnTo>
                  <a:pt x="57556" y="144970"/>
                </a:lnTo>
                <a:lnTo>
                  <a:pt x="57556" y="2540"/>
                </a:lnTo>
                <a:lnTo>
                  <a:pt x="56845" y="3810"/>
                </a:lnTo>
                <a:lnTo>
                  <a:pt x="55130" y="3810"/>
                </a:lnTo>
                <a:lnTo>
                  <a:pt x="53225" y="2540"/>
                </a:lnTo>
                <a:lnTo>
                  <a:pt x="51181" y="2540"/>
                </a:lnTo>
                <a:lnTo>
                  <a:pt x="50800" y="2895"/>
                </a:lnTo>
                <a:lnTo>
                  <a:pt x="50800" y="3810"/>
                </a:lnTo>
                <a:lnTo>
                  <a:pt x="50177" y="5080"/>
                </a:lnTo>
                <a:lnTo>
                  <a:pt x="50038" y="3810"/>
                </a:lnTo>
                <a:lnTo>
                  <a:pt x="50800" y="3810"/>
                </a:lnTo>
                <a:lnTo>
                  <a:pt x="50800" y="2895"/>
                </a:lnTo>
                <a:lnTo>
                  <a:pt x="49771" y="3810"/>
                </a:lnTo>
                <a:lnTo>
                  <a:pt x="49022" y="3810"/>
                </a:lnTo>
                <a:lnTo>
                  <a:pt x="49022" y="145618"/>
                </a:lnTo>
                <a:lnTo>
                  <a:pt x="48374" y="146050"/>
                </a:lnTo>
                <a:lnTo>
                  <a:pt x="48158" y="145656"/>
                </a:lnTo>
                <a:lnTo>
                  <a:pt x="49022" y="145618"/>
                </a:lnTo>
                <a:lnTo>
                  <a:pt x="49022" y="3810"/>
                </a:lnTo>
                <a:lnTo>
                  <a:pt x="47993" y="3810"/>
                </a:lnTo>
                <a:lnTo>
                  <a:pt x="49034" y="2540"/>
                </a:lnTo>
                <a:lnTo>
                  <a:pt x="46596" y="2540"/>
                </a:lnTo>
                <a:lnTo>
                  <a:pt x="45808" y="2819"/>
                </a:lnTo>
                <a:lnTo>
                  <a:pt x="45808" y="145770"/>
                </a:lnTo>
                <a:lnTo>
                  <a:pt x="45694" y="146050"/>
                </a:lnTo>
                <a:lnTo>
                  <a:pt x="45402" y="145783"/>
                </a:lnTo>
                <a:lnTo>
                  <a:pt x="45808" y="145770"/>
                </a:lnTo>
                <a:lnTo>
                  <a:pt x="45808" y="2819"/>
                </a:lnTo>
                <a:lnTo>
                  <a:pt x="42849" y="3810"/>
                </a:lnTo>
                <a:lnTo>
                  <a:pt x="43370" y="5080"/>
                </a:lnTo>
                <a:lnTo>
                  <a:pt x="42392" y="5080"/>
                </a:lnTo>
                <a:lnTo>
                  <a:pt x="42392" y="145923"/>
                </a:lnTo>
                <a:lnTo>
                  <a:pt x="42164" y="146050"/>
                </a:lnTo>
                <a:lnTo>
                  <a:pt x="42392" y="145923"/>
                </a:lnTo>
                <a:lnTo>
                  <a:pt x="42392" y="5080"/>
                </a:lnTo>
                <a:lnTo>
                  <a:pt x="42087" y="5080"/>
                </a:lnTo>
                <a:lnTo>
                  <a:pt x="42151" y="3860"/>
                </a:lnTo>
                <a:lnTo>
                  <a:pt x="41833" y="3987"/>
                </a:lnTo>
                <a:lnTo>
                  <a:pt x="41833" y="145948"/>
                </a:lnTo>
                <a:lnTo>
                  <a:pt x="41706" y="145948"/>
                </a:lnTo>
                <a:lnTo>
                  <a:pt x="41833" y="145948"/>
                </a:lnTo>
                <a:lnTo>
                  <a:pt x="41833" y="3987"/>
                </a:lnTo>
                <a:lnTo>
                  <a:pt x="40157" y="4597"/>
                </a:lnTo>
                <a:lnTo>
                  <a:pt x="40157" y="146024"/>
                </a:lnTo>
                <a:lnTo>
                  <a:pt x="40157" y="4597"/>
                </a:lnTo>
                <a:lnTo>
                  <a:pt x="38823" y="5080"/>
                </a:lnTo>
                <a:lnTo>
                  <a:pt x="37693" y="3810"/>
                </a:lnTo>
                <a:lnTo>
                  <a:pt x="34328" y="0"/>
                </a:lnTo>
                <a:lnTo>
                  <a:pt x="31559" y="2540"/>
                </a:lnTo>
                <a:lnTo>
                  <a:pt x="31724" y="2540"/>
                </a:lnTo>
                <a:lnTo>
                  <a:pt x="29438" y="3543"/>
                </a:lnTo>
                <a:lnTo>
                  <a:pt x="28676" y="2540"/>
                </a:lnTo>
                <a:lnTo>
                  <a:pt x="25527" y="3810"/>
                </a:lnTo>
                <a:lnTo>
                  <a:pt x="23837" y="2540"/>
                </a:lnTo>
                <a:lnTo>
                  <a:pt x="21272" y="3810"/>
                </a:lnTo>
                <a:lnTo>
                  <a:pt x="20701" y="2540"/>
                </a:lnTo>
                <a:lnTo>
                  <a:pt x="19570" y="0"/>
                </a:lnTo>
                <a:lnTo>
                  <a:pt x="14351" y="2540"/>
                </a:lnTo>
                <a:lnTo>
                  <a:pt x="12014" y="1282"/>
                </a:lnTo>
                <a:lnTo>
                  <a:pt x="11303" y="2540"/>
                </a:lnTo>
                <a:lnTo>
                  <a:pt x="11315" y="1270"/>
                </a:lnTo>
                <a:lnTo>
                  <a:pt x="11036" y="1270"/>
                </a:lnTo>
                <a:lnTo>
                  <a:pt x="2832" y="7620"/>
                </a:lnTo>
                <a:lnTo>
                  <a:pt x="1003" y="12700"/>
                </a:lnTo>
                <a:lnTo>
                  <a:pt x="1485" y="16510"/>
                </a:lnTo>
                <a:lnTo>
                  <a:pt x="215" y="21590"/>
                </a:lnTo>
                <a:lnTo>
                  <a:pt x="0" y="24130"/>
                </a:lnTo>
                <a:lnTo>
                  <a:pt x="4241" y="22860"/>
                </a:lnTo>
                <a:lnTo>
                  <a:pt x="2387" y="25400"/>
                </a:lnTo>
                <a:lnTo>
                  <a:pt x="939" y="25400"/>
                </a:lnTo>
                <a:lnTo>
                  <a:pt x="2667" y="29210"/>
                </a:lnTo>
                <a:lnTo>
                  <a:pt x="889" y="34290"/>
                </a:lnTo>
                <a:lnTo>
                  <a:pt x="2349" y="38100"/>
                </a:lnTo>
                <a:lnTo>
                  <a:pt x="533" y="38100"/>
                </a:lnTo>
                <a:lnTo>
                  <a:pt x="1536" y="40640"/>
                </a:lnTo>
                <a:lnTo>
                  <a:pt x="2400" y="40640"/>
                </a:lnTo>
                <a:lnTo>
                  <a:pt x="2298" y="41910"/>
                </a:lnTo>
                <a:lnTo>
                  <a:pt x="1181" y="41910"/>
                </a:lnTo>
                <a:lnTo>
                  <a:pt x="571" y="43180"/>
                </a:lnTo>
                <a:lnTo>
                  <a:pt x="2527" y="44450"/>
                </a:lnTo>
                <a:lnTo>
                  <a:pt x="1562" y="44450"/>
                </a:lnTo>
                <a:lnTo>
                  <a:pt x="927" y="46990"/>
                </a:lnTo>
                <a:lnTo>
                  <a:pt x="2133" y="46990"/>
                </a:lnTo>
                <a:lnTo>
                  <a:pt x="1562" y="48260"/>
                </a:lnTo>
                <a:lnTo>
                  <a:pt x="2679" y="49530"/>
                </a:lnTo>
                <a:lnTo>
                  <a:pt x="1968" y="50800"/>
                </a:lnTo>
                <a:lnTo>
                  <a:pt x="3314" y="52070"/>
                </a:lnTo>
                <a:lnTo>
                  <a:pt x="1308" y="53340"/>
                </a:lnTo>
                <a:lnTo>
                  <a:pt x="1371" y="54610"/>
                </a:lnTo>
                <a:lnTo>
                  <a:pt x="1625" y="57150"/>
                </a:lnTo>
                <a:lnTo>
                  <a:pt x="1955" y="57594"/>
                </a:lnTo>
                <a:lnTo>
                  <a:pt x="1943" y="58420"/>
                </a:lnTo>
                <a:lnTo>
                  <a:pt x="1104" y="58420"/>
                </a:lnTo>
                <a:lnTo>
                  <a:pt x="1143" y="59690"/>
                </a:lnTo>
                <a:lnTo>
                  <a:pt x="1511" y="60960"/>
                </a:lnTo>
                <a:lnTo>
                  <a:pt x="2527" y="60960"/>
                </a:lnTo>
                <a:lnTo>
                  <a:pt x="152" y="62230"/>
                </a:lnTo>
                <a:lnTo>
                  <a:pt x="4432" y="64770"/>
                </a:lnTo>
                <a:lnTo>
                  <a:pt x="1397" y="66040"/>
                </a:lnTo>
                <a:lnTo>
                  <a:pt x="2781" y="72390"/>
                </a:lnTo>
                <a:lnTo>
                  <a:pt x="1384" y="72390"/>
                </a:lnTo>
                <a:lnTo>
                  <a:pt x="2019" y="75412"/>
                </a:lnTo>
                <a:lnTo>
                  <a:pt x="2997" y="73317"/>
                </a:lnTo>
                <a:lnTo>
                  <a:pt x="3644" y="76200"/>
                </a:lnTo>
                <a:lnTo>
                  <a:pt x="2197" y="76200"/>
                </a:lnTo>
                <a:lnTo>
                  <a:pt x="3873" y="77470"/>
                </a:lnTo>
                <a:lnTo>
                  <a:pt x="3149" y="81280"/>
                </a:lnTo>
                <a:lnTo>
                  <a:pt x="2552" y="80010"/>
                </a:lnTo>
                <a:lnTo>
                  <a:pt x="2209" y="80010"/>
                </a:lnTo>
                <a:lnTo>
                  <a:pt x="3022" y="82550"/>
                </a:lnTo>
                <a:lnTo>
                  <a:pt x="2032" y="85090"/>
                </a:lnTo>
                <a:lnTo>
                  <a:pt x="3111" y="87630"/>
                </a:lnTo>
                <a:lnTo>
                  <a:pt x="4241" y="87630"/>
                </a:lnTo>
                <a:lnTo>
                  <a:pt x="5397" y="89687"/>
                </a:lnTo>
                <a:lnTo>
                  <a:pt x="3771" y="88900"/>
                </a:lnTo>
                <a:lnTo>
                  <a:pt x="5702" y="92710"/>
                </a:lnTo>
                <a:lnTo>
                  <a:pt x="2451" y="91440"/>
                </a:lnTo>
                <a:lnTo>
                  <a:pt x="3644" y="92710"/>
                </a:lnTo>
                <a:lnTo>
                  <a:pt x="2438" y="92710"/>
                </a:lnTo>
                <a:lnTo>
                  <a:pt x="2921" y="93980"/>
                </a:lnTo>
                <a:lnTo>
                  <a:pt x="3873" y="93980"/>
                </a:lnTo>
                <a:lnTo>
                  <a:pt x="3860" y="95250"/>
                </a:lnTo>
                <a:lnTo>
                  <a:pt x="2743" y="95250"/>
                </a:lnTo>
                <a:lnTo>
                  <a:pt x="4445" y="96520"/>
                </a:lnTo>
                <a:lnTo>
                  <a:pt x="4076" y="97790"/>
                </a:lnTo>
                <a:lnTo>
                  <a:pt x="3479" y="97790"/>
                </a:lnTo>
                <a:lnTo>
                  <a:pt x="3606" y="100330"/>
                </a:lnTo>
                <a:lnTo>
                  <a:pt x="5727" y="101600"/>
                </a:lnTo>
                <a:lnTo>
                  <a:pt x="4914" y="104140"/>
                </a:lnTo>
                <a:lnTo>
                  <a:pt x="3022" y="104140"/>
                </a:lnTo>
                <a:lnTo>
                  <a:pt x="4292" y="105410"/>
                </a:lnTo>
                <a:lnTo>
                  <a:pt x="2654" y="105410"/>
                </a:lnTo>
                <a:lnTo>
                  <a:pt x="3149" y="106680"/>
                </a:lnTo>
                <a:lnTo>
                  <a:pt x="3937" y="106680"/>
                </a:lnTo>
                <a:lnTo>
                  <a:pt x="4013" y="108064"/>
                </a:lnTo>
                <a:lnTo>
                  <a:pt x="5105" y="109220"/>
                </a:lnTo>
                <a:lnTo>
                  <a:pt x="4572" y="110490"/>
                </a:lnTo>
                <a:lnTo>
                  <a:pt x="3886" y="109220"/>
                </a:lnTo>
                <a:lnTo>
                  <a:pt x="4203" y="111760"/>
                </a:lnTo>
                <a:lnTo>
                  <a:pt x="4826" y="110490"/>
                </a:lnTo>
                <a:lnTo>
                  <a:pt x="5664" y="111760"/>
                </a:lnTo>
                <a:lnTo>
                  <a:pt x="6896" y="110490"/>
                </a:lnTo>
                <a:lnTo>
                  <a:pt x="6438" y="111760"/>
                </a:lnTo>
                <a:lnTo>
                  <a:pt x="6273" y="111760"/>
                </a:lnTo>
                <a:lnTo>
                  <a:pt x="6426" y="113030"/>
                </a:lnTo>
                <a:lnTo>
                  <a:pt x="5448" y="113030"/>
                </a:lnTo>
                <a:lnTo>
                  <a:pt x="6515" y="114300"/>
                </a:lnTo>
                <a:lnTo>
                  <a:pt x="6108" y="115570"/>
                </a:lnTo>
                <a:lnTo>
                  <a:pt x="3949" y="115570"/>
                </a:lnTo>
                <a:lnTo>
                  <a:pt x="5321" y="116840"/>
                </a:lnTo>
                <a:lnTo>
                  <a:pt x="4330" y="119380"/>
                </a:lnTo>
                <a:lnTo>
                  <a:pt x="5524" y="119380"/>
                </a:lnTo>
                <a:lnTo>
                  <a:pt x="4318" y="120650"/>
                </a:lnTo>
                <a:lnTo>
                  <a:pt x="4102" y="121920"/>
                </a:lnTo>
                <a:lnTo>
                  <a:pt x="6388" y="119380"/>
                </a:lnTo>
                <a:lnTo>
                  <a:pt x="5486" y="121920"/>
                </a:lnTo>
                <a:lnTo>
                  <a:pt x="5067" y="121920"/>
                </a:lnTo>
                <a:lnTo>
                  <a:pt x="4610" y="123190"/>
                </a:lnTo>
                <a:lnTo>
                  <a:pt x="5778" y="125730"/>
                </a:lnTo>
                <a:lnTo>
                  <a:pt x="5232" y="128270"/>
                </a:lnTo>
                <a:lnTo>
                  <a:pt x="3581" y="128270"/>
                </a:lnTo>
                <a:lnTo>
                  <a:pt x="3733" y="129540"/>
                </a:lnTo>
                <a:lnTo>
                  <a:pt x="5410" y="132080"/>
                </a:lnTo>
                <a:lnTo>
                  <a:pt x="5029" y="134620"/>
                </a:lnTo>
                <a:lnTo>
                  <a:pt x="7289" y="134620"/>
                </a:lnTo>
                <a:lnTo>
                  <a:pt x="7289" y="134797"/>
                </a:lnTo>
                <a:lnTo>
                  <a:pt x="4064" y="137160"/>
                </a:lnTo>
                <a:lnTo>
                  <a:pt x="4584" y="139700"/>
                </a:lnTo>
                <a:lnTo>
                  <a:pt x="2819" y="139700"/>
                </a:lnTo>
                <a:lnTo>
                  <a:pt x="7289" y="146050"/>
                </a:lnTo>
                <a:lnTo>
                  <a:pt x="7607" y="146545"/>
                </a:lnTo>
                <a:lnTo>
                  <a:pt x="8572" y="143624"/>
                </a:lnTo>
                <a:lnTo>
                  <a:pt x="8788" y="143649"/>
                </a:lnTo>
                <a:lnTo>
                  <a:pt x="7632" y="146596"/>
                </a:lnTo>
                <a:lnTo>
                  <a:pt x="8902" y="148590"/>
                </a:lnTo>
                <a:lnTo>
                  <a:pt x="7493" y="146926"/>
                </a:lnTo>
                <a:lnTo>
                  <a:pt x="8877" y="148590"/>
                </a:lnTo>
                <a:lnTo>
                  <a:pt x="9956" y="149860"/>
                </a:lnTo>
                <a:lnTo>
                  <a:pt x="8877" y="146050"/>
                </a:lnTo>
                <a:lnTo>
                  <a:pt x="10960" y="147320"/>
                </a:lnTo>
                <a:lnTo>
                  <a:pt x="12052" y="147320"/>
                </a:lnTo>
                <a:lnTo>
                  <a:pt x="11709" y="146050"/>
                </a:lnTo>
                <a:lnTo>
                  <a:pt x="15138" y="149860"/>
                </a:lnTo>
                <a:lnTo>
                  <a:pt x="17919" y="146050"/>
                </a:lnTo>
                <a:lnTo>
                  <a:pt x="18008" y="145923"/>
                </a:lnTo>
                <a:lnTo>
                  <a:pt x="18402" y="144907"/>
                </a:lnTo>
                <a:lnTo>
                  <a:pt x="18732" y="144957"/>
                </a:lnTo>
                <a:lnTo>
                  <a:pt x="18008" y="145923"/>
                </a:lnTo>
                <a:lnTo>
                  <a:pt x="17970" y="146050"/>
                </a:lnTo>
                <a:lnTo>
                  <a:pt x="19875" y="146050"/>
                </a:lnTo>
                <a:lnTo>
                  <a:pt x="19011" y="144995"/>
                </a:lnTo>
                <a:lnTo>
                  <a:pt x="19392" y="145034"/>
                </a:lnTo>
                <a:lnTo>
                  <a:pt x="19989" y="146050"/>
                </a:lnTo>
                <a:lnTo>
                  <a:pt x="21932" y="148590"/>
                </a:lnTo>
                <a:lnTo>
                  <a:pt x="24104" y="148590"/>
                </a:lnTo>
                <a:lnTo>
                  <a:pt x="23926" y="147320"/>
                </a:lnTo>
                <a:lnTo>
                  <a:pt x="23761" y="147320"/>
                </a:lnTo>
                <a:lnTo>
                  <a:pt x="23228" y="146050"/>
                </a:lnTo>
                <a:lnTo>
                  <a:pt x="23812" y="146050"/>
                </a:lnTo>
                <a:lnTo>
                  <a:pt x="25019" y="147320"/>
                </a:lnTo>
                <a:lnTo>
                  <a:pt x="25590" y="147320"/>
                </a:lnTo>
                <a:lnTo>
                  <a:pt x="27025" y="148590"/>
                </a:lnTo>
                <a:lnTo>
                  <a:pt x="26212" y="145707"/>
                </a:lnTo>
                <a:lnTo>
                  <a:pt x="27457" y="145770"/>
                </a:lnTo>
                <a:lnTo>
                  <a:pt x="27889" y="146050"/>
                </a:lnTo>
                <a:lnTo>
                  <a:pt x="29197" y="146050"/>
                </a:lnTo>
                <a:lnTo>
                  <a:pt x="30010" y="146050"/>
                </a:lnTo>
                <a:lnTo>
                  <a:pt x="30276" y="147243"/>
                </a:lnTo>
                <a:lnTo>
                  <a:pt x="30848" y="145973"/>
                </a:lnTo>
                <a:lnTo>
                  <a:pt x="32372" y="146050"/>
                </a:lnTo>
                <a:lnTo>
                  <a:pt x="30721" y="147320"/>
                </a:lnTo>
                <a:lnTo>
                  <a:pt x="31813" y="148590"/>
                </a:lnTo>
                <a:lnTo>
                  <a:pt x="34099" y="148590"/>
                </a:lnTo>
                <a:lnTo>
                  <a:pt x="35445" y="146227"/>
                </a:lnTo>
                <a:lnTo>
                  <a:pt x="35585" y="146227"/>
                </a:lnTo>
                <a:lnTo>
                  <a:pt x="36982" y="148590"/>
                </a:lnTo>
                <a:lnTo>
                  <a:pt x="37922" y="147320"/>
                </a:lnTo>
                <a:lnTo>
                  <a:pt x="38569" y="147320"/>
                </a:lnTo>
                <a:lnTo>
                  <a:pt x="38430" y="148590"/>
                </a:lnTo>
                <a:lnTo>
                  <a:pt x="39649" y="148590"/>
                </a:lnTo>
                <a:lnTo>
                  <a:pt x="39433" y="149860"/>
                </a:lnTo>
                <a:lnTo>
                  <a:pt x="40335" y="148590"/>
                </a:lnTo>
                <a:lnTo>
                  <a:pt x="40944" y="149860"/>
                </a:lnTo>
                <a:lnTo>
                  <a:pt x="42202" y="148590"/>
                </a:lnTo>
                <a:lnTo>
                  <a:pt x="42265" y="149860"/>
                </a:lnTo>
                <a:lnTo>
                  <a:pt x="42735" y="149174"/>
                </a:lnTo>
                <a:lnTo>
                  <a:pt x="42786" y="148590"/>
                </a:lnTo>
                <a:lnTo>
                  <a:pt x="44564" y="147320"/>
                </a:lnTo>
                <a:lnTo>
                  <a:pt x="47053" y="149860"/>
                </a:lnTo>
                <a:lnTo>
                  <a:pt x="49593" y="148590"/>
                </a:lnTo>
                <a:lnTo>
                  <a:pt x="51803" y="147320"/>
                </a:lnTo>
                <a:lnTo>
                  <a:pt x="52171" y="146050"/>
                </a:lnTo>
                <a:lnTo>
                  <a:pt x="53327" y="145326"/>
                </a:lnTo>
                <a:lnTo>
                  <a:pt x="54432" y="145237"/>
                </a:lnTo>
                <a:lnTo>
                  <a:pt x="54914" y="146050"/>
                </a:lnTo>
                <a:lnTo>
                  <a:pt x="53682" y="147320"/>
                </a:lnTo>
                <a:lnTo>
                  <a:pt x="55664" y="147320"/>
                </a:lnTo>
                <a:lnTo>
                  <a:pt x="56705" y="146050"/>
                </a:lnTo>
                <a:lnTo>
                  <a:pt x="57086" y="147320"/>
                </a:lnTo>
                <a:lnTo>
                  <a:pt x="57251" y="147320"/>
                </a:lnTo>
                <a:lnTo>
                  <a:pt x="57734" y="144957"/>
                </a:lnTo>
                <a:lnTo>
                  <a:pt x="60109" y="144754"/>
                </a:lnTo>
                <a:lnTo>
                  <a:pt x="58724" y="147320"/>
                </a:lnTo>
                <a:lnTo>
                  <a:pt x="58623" y="147497"/>
                </a:lnTo>
                <a:lnTo>
                  <a:pt x="57975" y="148590"/>
                </a:lnTo>
                <a:lnTo>
                  <a:pt x="60909" y="147320"/>
                </a:lnTo>
                <a:lnTo>
                  <a:pt x="61036" y="147320"/>
                </a:lnTo>
                <a:lnTo>
                  <a:pt x="60960" y="146050"/>
                </a:lnTo>
                <a:lnTo>
                  <a:pt x="61671" y="146050"/>
                </a:lnTo>
                <a:lnTo>
                  <a:pt x="61175" y="144665"/>
                </a:lnTo>
                <a:lnTo>
                  <a:pt x="75425" y="143446"/>
                </a:lnTo>
                <a:lnTo>
                  <a:pt x="75425" y="137160"/>
                </a:lnTo>
                <a:lnTo>
                  <a:pt x="77089" y="137160"/>
                </a:lnTo>
                <a:lnTo>
                  <a:pt x="79171" y="138430"/>
                </a:lnTo>
                <a:lnTo>
                  <a:pt x="80594" y="135890"/>
                </a:lnTo>
                <a:lnTo>
                  <a:pt x="79362" y="134620"/>
                </a:lnTo>
                <a:lnTo>
                  <a:pt x="80352" y="133350"/>
                </a:lnTo>
                <a:lnTo>
                  <a:pt x="79959" y="133350"/>
                </a:lnTo>
                <a:lnTo>
                  <a:pt x="81026" y="132080"/>
                </a:lnTo>
                <a:lnTo>
                  <a:pt x="80733" y="131889"/>
                </a:lnTo>
                <a:lnTo>
                  <a:pt x="81114" y="130810"/>
                </a:lnTo>
                <a:lnTo>
                  <a:pt x="80213" y="129540"/>
                </a:lnTo>
                <a:lnTo>
                  <a:pt x="79324" y="130810"/>
                </a:lnTo>
                <a:lnTo>
                  <a:pt x="79895" y="130810"/>
                </a:lnTo>
                <a:lnTo>
                  <a:pt x="80429" y="131686"/>
                </a:lnTo>
                <a:lnTo>
                  <a:pt x="79095" y="130810"/>
                </a:lnTo>
                <a:lnTo>
                  <a:pt x="78727" y="130810"/>
                </a:lnTo>
                <a:lnTo>
                  <a:pt x="79654" y="129540"/>
                </a:lnTo>
                <a:lnTo>
                  <a:pt x="80213" y="129540"/>
                </a:lnTo>
                <a:lnTo>
                  <a:pt x="80429" y="129540"/>
                </a:lnTo>
                <a:lnTo>
                  <a:pt x="79616" y="128270"/>
                </a:lnTo>
                <a:lnTo>
                  <a:pt x="80721" y="129540"/>
                </a:lnTo>
                <a:lnTo>
                  <a:pt x="80073" y="128270"/>
                </a:lnTo>
                <a:lnTo>
                  <a:pt x="80441" y="127000"/>
                </a:lnTo>
                <a:lnTo>
                  <a:pt x="79362" y="127000"/>
                </a:lnTo>
                <a:lnTo>
                  <a:pt x="80505" y="125730"/>
                </a:lnTo>
                <a:lnTo>
                  <a:pt x="79070" y="123190"/>
                </a:lnTo>
                <a:lnTo>
                  <a:pt x="80987" y="124460"/>
                </a:lnTo>
                <a:lnTo>
                  <a:pt x="80530" y="123190"/>
                </a:lnTo>
                <a:lnTo>
                  <a:pt x="79540" y="121996"/>
                </a:lnTo>
                <a:lnTo>
                  <a:pt x="81711" y="123190"/>
                </a:lnTo>
                <a:lnTo>
                  <a:pt x="80987" y="121920"/>
                </a:lnTo>
                <a:lnTo>
                  <a:pt x="79540" y="119380"/>
                </a:lnTo>
                <a:lnTo>
                  <a:pt x="82016" y="119380"/>
                </a:lnTo>
                <a:lnTo>
                  <a:pt x="79933" y="118110"/>
                </a:lnTo>
                <a:lnTo>
                  <a:pt x="81089" y="115570"/>
                </a:lnTo>
                <a:lnTo>
                  <a:pt x="79933" y="114300"/>
                </a:lnTo>
                <a:lnTo>
                  <a:pt x="80340" y="114300"/>
                </a:lnTo>
                <a:lnTo>
                  <a:pt x="81521" y="111760"/>
                </a:lnTo>
                <a:lnTo>
                  <a:pt x="79806" y="111760"/>
                </a:lnTo>
                <a:lnTo>
                  <a:pt x="79413" y="110490"/>
                </a:lnTo>
                <a:lnTo>
                  <a:pt x="78346" y="109220"/>
                </a:lnTo>
                <a:lnTo>
                  <a:pt x="80010" y="107950"/>
                </a:lnTo>
                <a:lnTo>
                  <a:pt x="81330" y="106680"/>
                </a:lnTo>
                <a:lnTo>
                  <a:pt x="80962" y="106680"/>
                </a:lnTo>
                <a:lnTo>
                  <a:pt x="79641" y="105410"/>
                </a:lnTo>
                <a:lnTo>
                  <a:pt x="80721" y="104140"/>
                </a:lnTo>
                <a:lnTo>
                  <a:pt x="81673" y="105410"/>
                </a:lnTo>
                <a:lnTo>
                  <a:pt x="81343" y="104140"/>
                </a:lnTo>
                <a:lnTo>
                  <a:pt x="81013" y="102870"/>
                </a:lnTo>
                <a:lnTo>
                  <a:pt x="79921" y="102870"/>
                </a:lnTo>
                <a:lnTo>
                  <a:pt x="79463" y="101600"/>
                </a:lnTo>
                <a:lnTo>
                  <a:pt x="81940" y="101600"/>
                </a:lnTo>
                <a:lnTo>
                  <a:pt x="81508" y="100330"/>
                </a:lnTo>
                <a:lnTo>
                  <a:pt x="80010" y="99060"/>
                </a:lnTo>
                <a:lnTo>
                  <a:pt x="80784" y="99060"/>
                </a:lnTo>
                <a:lnTo>
                  <a:pt x="79489" y="97790"/>
                </a:lnTo>
                <a:lnTo>
                  <a:pt x="80721" y="95250"/>
                </a:lnTo>
                <a:lnTo>
                  <a:pt x="79108" y="93980"/>
                </a:lnTo>
                <a:lnTo>
                  <a:pt x="77279" y="93980"/>
                </a:lnTo>
                <a:lnTo>
                  <a:pt x="77254" y="92710"/>
                </a:lnTo>
                <a:lnTo>
                  <a:pt x="77584" y="92710"/>
                </a:lnTo>
                <a:lnTo>
                  <a:pt x="78727" y="91744"/>
                </a:lnTo>
                <a:lnTo>
                  <a:pt x="78740" y="91440"/>
                </a:lnTo>
                <a:lnTo>
                  <a:pt x="78574" y="91274"/>
                </a:lnTo>
                <a:lnTo>
                  <a:pt x="78409" y="91440"/>
                </a:lnTo>
                <a:lnTo>
                  <a:pt x="78498" y="91198"/>
                </a:lnTo>
                <a:lnTo>
                  <a:pt x="77482" y="90170"/>
                </a:lnTo>
                <a:lnTo>
                  <a:pt x="77901" y="88900"/>
                </a:lnTo>
                <a:lnTo>
                  <a:pt x="79400" y="88900"/>
                </a:lnTo>
                <a:lnTo>
                  <a:pt x="78498" y="91198"/>
                </a:lnTo>
                <a:lnTo>
                  <a:pt x="79730" y="90170"/>
                </a:lnTo>
                <a:lnTo>
                  <a:pt x="79171" y="91440"/>
                </a:lnTo>
                <a:lnTo>
                  <a:pt x="81521" y="90170"/>
                </a:lnTo>
                <a:lnTo>
                  <a:pt x="79159" y="92544"/>
                </a:lnTo>
                <a:lnTo>
                  <a:pt x="78854" y="91744"/>
                </a:lnTo>
                <a:lnTo>
                  <a:pt x="78105" y="92710"/>
                </a:lnTo>
                <a:lnTo>
                  <a:pt x="79006" y="92710"/>
                </a:lnTo>
                <a:lnTo>
                  <a:pt x="79235" y="92710"/>
                </a:lnTo>
                <a:lnTo>
                  <a:pt x="81521" y="91440"/>
                </a:lnTo>
                <a:lnTo>
                  <a:pt x="81724" y="90170"/>
                </a:lnTo>
                <a:lnTo>
                  <a:pt x="81940" y="88900"/>
                </a:lnTo>
                <a:lnTo>
                  <a:pt x="80759" y="88900"/>
                </a:lnTo>
                <a:lnTo>
                  <a:pt x="81191" y="86360"/>
                </a:lnTo>
                <a:lnTo>
                  <a:pt x="79121" y="86360"/>
                </a:lnTo>
                <a:lnTo>
                  <a:pt x="77647" y="83820"/>
                </a:lnTo>
                <a:lnTo>
                  <a:pt x="82880" y="838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7" name="bg object 107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2949052" y="1995708"/>
            <a:ext cx="220370" cy="155195"/>
          </a:xfrm>
          <a:prstGeom prst="rect">
            <a:avLst/>
          </a:prstGeom>
        </p:spPr>
      </p:pic>
      <p:pic>
        <p:nvPicPr>
          <p:cNvPr id="108" name="bg object 108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3188816" y="2038746"/>
            <a:ext cx="101358" cy="114109"/>
          </a:xfrm>
          <a:prstGeom prst="rect">
            <a:avLst/>
          </a:prstGeom>
        </p:spPr>
      </p:pic>
      <p:pic>
        <p:nvPicPr>
          <p:cNvPr id="109" name="bg object 109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366350" y="1997767"/>
            <a:ext cx="194200" cy="155600"/>
          </a:xfrm>
          <a:prstGeom prst="rect">
            <a:avLst/>
          </a:prstGeom>
        </p:spPr>
      </p:pic>
      <p:pic>
        <p:nvPicPr>
          <p:cNvPr id="110" name="bg object 110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3583122" y="1995716"/>
            <a:ext cx="385462" cy="157140"/>
          </a:xfrm>
          <a:prstGeom prst="rect">
            <a:avLst/>
          </a:prstGeom>
        </p:spPr>
      </p:pic>
      <p:pic>
        <p:nvPicPr>
          <p:cNvPr id="111" name="bg object 111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810004" y="1995707"/>
            <a:ext cx="1469614" cy="450656"/>
          </a:xfrm>
          <a:prstGeom prst="rect">
            <a:avLst/>
          </a:prstGeom>
        </p:spPr>
      </p:pic>
      <p:pic>
        <p:nvPicPr>
          <p:cNvPr id="112" name="bg object 112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3988064" y="2038745"/>
            <a:ext cx="99542" cy="114109"/>
          </a:xfrm>
          <a:prstGeom prst="rect">
            <a:avLst/>
          </a:prstGeom>
        </p:spPr>
      </p:pic>
      <p:pic>
        <p:nvPicPr>
          <p:cNvPr id="113" name="bg object 11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4107079" y="2038748"/>
            <a:ext cx="87198" cy="112052"/>
          </a:xfrm>
          <a:prstGeom prst="rect">
            <a:avLst/>
          </a:prstGeom>
        </p:spPr>
      </p:pic>
      <p:pic>
        <p:nvPicPr>
          <p:cNvPr id="114" name="bg object 114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3348179" y="2250071"/>
            <a:ext cx="311988" cy="155219"/>
          </a:xfrm>
          <a:prstGeom prst="rect">
            <a:avLst/>
          </a:prstGeom>
        </p:spPr>
      </p:pic>
      <p:pic>
        <p:nvPicPr>
          <p:cNvPr id="115" name="bg object 115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3681089" y="2250083"/>
            <a:ext cx="85458" cy="155206"/>
          </a:xfrm>
          <a:prstGeom prst="rect">
            <a:avLst/>
          </a:prstGeom>
        </p:spPr>
      </p:pic>
      <p:pic>
        <p:nvPicPr>
          <p:cNvPr id="116" name="bg object 11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133790" y="1781115"/>
            <a:ext cx="605290" cy="717626"/>
          </a:xfrm>
          <a:prstGeom prst="rect">
            <a:avLst/>
          </a:prstGeom>
        </p:spPr>
      </p:pic>
      <p:sp>
        <p:nvSpPr>
          <p:cNvPr id="117" name="bg object 117"/>
          <p:cNvSpPr/>
          <p:nvPr/>
        </p:nvSpPr>
        <p:spPr>
          <a:xfrm>
            <a:off x="3772992" y="6522351"/>
            <a:ext cx="885190" cy="798195"/>
          </a:xfrm>
          <a:custGeom>
            <a:avLst/>
            <a:gdLst/>
            <a:ahLst/>
            <a:cxnLst/>
            <a:rect l="l" t="t" r="r" b="b"/>
            <a:pathLst>
              <a:path w="885189" h="798195">
                <a:moveTo>
                  <a:pt x="331127" y="19215"/>
                </a:moveTo>
                <a:lnTo>
                  <a:pt x="328536" y="19773"/>
                </a:lnTo>
                <a:lnTo>
                  <a:pt x="329234" y="19773"/>
                </a:lnTo>
                <a:lnTo>
                  <a:pt x="330771" y="19443"/>
                </a:lnTo>
                <a:lnTo>
                  <a:pt x="331127" y="19215"/>
                </a:lnTo>
                <a:close/>
              </a:path>
              <a:path w="885189" h="798195">
                <a:moveTo>
                  <a:pt x="334403" y="18503"/>
                </a:moveTo>
                <a:lnTo>
                  <a:pt x="332244" y="18503"/>
                </a:lnTo>
                <a:lnTo>
                  <a:pt x="331127" y="19215"/>
                </a:lnTo>
                <a:lnTo>
                  <a:pt x="334403" y="18503"/>
                </a:lnTo>
                <a:close/>
              </a:path>
              <a:path w="885189" h="798195">
                <a:moveTo>
                  <a:pt x="335597" y="16725"/>
                </a:moveTo>
                <a:lnTo>
                  <a:pt x="332663" y="17284"/>
                </a:lnTo>
                <a:lnTo>
                  <a:pt x="333844" y="17119"/>
                </a:lnTo>
                <a:lnTo>
                  <a:pt x="334784" y="16916"/>
                </a:lnTo>
                <a:lnTo>
                  <a:pt x="335597" y="16725"/>
                </a:lnTo>
                <a:close/>
              </a:path>
              <a:path w="885189" h="798195">
                <a:moveTo>
                  <a:pt x="356273" y="9613"/>
                </a:moveTo>
                <a:lnTo>
                  <a:pt x="350901" y="10883"/>
                </a:lnTo>
                <a:lnTo>
                  <a:pt x="353034" y="10883"/>
                </a:lnTo>
                <a:lnTo>
                  <a:pt x="355688" y="10210"/>
                </a:lnTo>
                <a:lnTo>
                  <a:pt x="356273" y="9613"/>
                </a:lnTo>
                <a:close/>
              </a:path>
              <a:path w="885189" h="798195">
                <a:moveTo>
                  <a:pt x="377494" y="4724"/>
                </a:moveTo>
                <a:lnTo>
                  <a:pt x="376453" y="4927"/>
                </a:lnTo>
                <a:lnTo>
                  <a:pt x="375373" y="5207"/>
                </a:lnTo>
                <a:lnTo>
                  <a:pt x="375513" y="5194"/>
                </a:lnTo>
                <a:lnTo>
                  <a:pt x="375691" y="5181"/>
                </a:lnTo>
                <a:lnTo>
                  <a:pt x="377494" y="4724"/>
                </a:lnTo>
                <a:close/>
              </a:path>
              <a:path w="885189" h="798195">
                <a:moveTo>
                  <a:pt x="382244" y="4533"/>
                </a:moveTo>
                <a:lnTo>
                  <a:pt x="377837" y="5803"/>
                </a:lnTo>
                <a:lnTo>
                  <a:pt x="380060" y="5803"/>
                </a:lnTo>
                <a:lnTo>
                  <a:pt x="382244" y="4533"/>
                </a:lnTo>
                <a:close/>
              </a:path>
              <a:path w="885189" h="798195">
                <a:moveTo>
                  <a:pt x="390880" y="3263"/>
                </a:moveTo>
                <a:lnTo>
                  <a:pt x="387667" y="4533"/>
                </a:lnTo>
                <a:lnTo>
                  <a:pt x="390880" y="4533"/>
                </a:lnTo>
                <a:lnTo>
                  <a:pt x="390880" y="3263"/>
                </a:lnTo>
                <a:close/>
              </a:path>
              <a:path w="885189" h="798195">
                <a:moveTo>
                  <a:pt x="447802" y="177"/>
                </a:moveTo>
                <a:lnTo>
                  <a:pt x="446938" y="50"/>
                </a:lnTo>
                <a:lnTo>
                  <a:pt x="446074" y="0"/>
                </a:lnTo>
                <a:lnTo>
                  <a:pt x="445541" y="127"/>
                </a:lnTo>
                <a:lnTo>
                  <a:pt x="446366" y="152"/>
                </a:lnTo>
                <a:lnTo>
                  <a:pt x="447802" y="177"/>
                </a:lnTo>
                <a:close/>
              </a:path>
              <a:path w="885189" h="798195">
                <a:moveTo>
                  <a:pt x="492874" y="3263"/>
                </a:moveTo>
                <a:lnTo>
                  <a:pt x="489458" y="1993"/>
                </a:lnTo>
                <a:lnTo>
                  <a:pt x="485432" y="1993"/>
                </a:lnTo>
                <a:lnTo>
                  <a:pt x="485648" y="2286"/>
                </a:lnTo>
                <a:lnTo>
                  <a:pt x="483438" y="2286"/>
                </a:lnTo>
                <a:lnTo>
                  <a:pt x="483806" y="2451"/>
                </a:lnTo>
                <a:lnTo>
                  <a:pt x="485508" y="2527"/>
                </a:lnTo>
                <a:lnTo>
                  <a:pt x="485813" y="2489"/>
                </a:lnTo>
                <a:lnTo>
                  <a:pt x="486422" y="3263"/>
                </a:lnTo>
                <a:lnTo>
                  <a:pt x="492874" y="3263"/>
                </a:lnTo>
                <a:close/>
              </a:path>
              <a:path w="885189" h="798195">
                <a:moveTo>
                  <a:pt x="497954" y="9182"/>
                </a:moveTo>
                <a:lnTo>
                  <a:pt x="495566" y="8928"/>
                </a:lnTo>
                <a:lnTo>
                  <a:pt x="492747" y="8597"/>
                </a:lnTo>
                <a:lnTo>
                  <a:pt x="490308" y="8636"/>
                </a:lnTo>
                <a:lnTo>
                  <a:pt x="493217" y="9105"/>
                </a:lnTo>
                <a:lnTo>
                  <a:pt x="495668" y="9207"/>
                </a:lnTo>
                <a:lnTo>
                  <a:pt x="497954" y="9182"/>
                </a:lnTo>
                <a:close/>
              </a:path>
              <a:path w="885189" h="798195">
                <a:moveTo>
                  <a:pt x="548360" y="7975"/>
                </a:moveTo>
                <a:lnTo>
                  <a:pt x="545642" y="7556"/>
                </a:lnTo>
                <a:lnTo>
                  <a:pt x="542925" y="7099"/>
                </a:lnTo>
                <a:lnTo>
                  <a:pt x="540169" y="6858"/>
                </a:lnTo>
                <a:lnTo>
                  <a:pt x="542201" y="7061"/>
                </a:lnTo>
                <a:lnTo>
                  <a:pt x="544207" y="7340"/>
                </a:lnTo>
                <a:lnTo>
                  <a:pt x="546214" y="7696"/>
                </a:lnTo>
                <a:lnTo>
                  <a:pt x="548360" y="7975"/>
                </a:lnTo>
                <a:close/>
              </a:path>
              <a:path w="885189" h="798195">
                <a:moveTo>
                  <a:pt x="555472" y="18503"/>
                </a:moveTo>
                <a:lnTo>
                  <a:pt x="555421" y="18364"/>
                </a:lnTo>
                <a:lnTo>
                  <a:pt x="555078" y="18275"/>
                </a:lnTo>
                <a:lnTo>
                  <a:pt x="555472" y="18503"/>
                </a:lnTo>
                <a:close/>
              </a:path>
              <a:path w="885189" h="798195">
                <a:moveTo>
                  <a:pt x="624509" y="31686"/>
                </a:moveTo>
                <a:lnTo>
                  <a:pt x="624344" y="31610"/>
                </a:lnTo>
                <a:lnTo>
                  <a:pt x="623684" y="32181"/>
                </a:lnTo>
                <a:lnTo>
                  <a:pt x="624509" y="31686"/>
                </a:lnTo>
                <a:close/>
              </a:path>
              <a:path w="885189" h="798195">
                <a:moveTo>
                  <a:pt x="624713" y="31292"/>
                </a:moveTo>
                <a:lnTo>
                  <a:pt x="620052" y="29654"/>
                </a:lnTo>
                <a:lnTo>
                  <a:pt x="624344" y="31610"/>
                </a:lnTo>
                <a:lnTo>
                  <a:pt x="624713" y="31292"/>
                </a:lnTo>
                <a:close/>
              </a:path>
              <a:path w="885189" h="798195">
                <a:moveTo>
                  <a:pt x="649554" y="50507"/>
                </a:moveTo>
                <a:lnTo>
                  <a:pt x="649300" y="50253"/>
                </a:lnTo>
                <a:lnTo>
                  <a:pt x="648652" y="51523"/>
                </a:lnTo>
                <a:lnTo>
                  <a:pt x="649554" y="50507"/>
                </a:lnTo>
                <a:close/>
              </a:path>
              <a:path w="885189" h="798195">
                <a:moveTo>
                  <a:pt x="695426" y="68414"/>
                </a:moveTo>
                <a:lnTo>
                  <a:pt x="690524" y="64973"/>
                </a:lnTo>
                <a:lnTo>
                  <a:pt x="689889" y="65214"/>
                </a:lnTo>
                <a:lnTo>
                  <a:pt x="692988" y="66814"/>
                </a:lnTo>
                <a:lnTo>
                  <a:pt x="695426" y="68414"/>
                </a:lnTo>
                <a:close/>
              </a:path>
              <a:path w="885189" h="798195">
                <a:moveTo>
                  <a:pt x="697280" y="69837"/>
                </a:moveTo>
                <a:lnTo>
                  <a:pt x="696798" y="69405"/>
                </a:lnTo>
                <a:lnTo>
                  <a:pt x="696163" y="68922"/>
                </a:lnTo>
                <a:lnTo>
                  <a:pt x="695426" y="68414"/>
                </a:lnTo>
                <a:lnTo>
                  <a:pt x="697280" y="69837"/>
                </a:lnTo>
                <a:close/>
              </a:path>
              <a:path w="885189" h="798195">
                <a:moveTo>
                  <a:pt x="733005" y="92113"/>
                </a:moveTo>
                <a:lnTo>
                  <a:pt x="732904" y="91808"/>
                </a:lnTo>
                <a:lnTo>
                  <a:pt x="732739" y="91541"/>
                </a:lnTo>
                <a:lnTo>
                  <a:pt x="732637" y="91668"/>
                </a:lnTo>
                <a:lnTo>
                  <a:pt x="732751" y="91960"/>
                </a:lnTo>
                <a:lnTo>
                  <a:pt x="732993" y="92341"/>
                </a:lnTo>
                <a:lnTo>
                  <a:pt x="733005" y="92113"/>
                </a:lnTo>
                <a:close/>
              </a:path>
              <a:path w="885189" h="798195">
                <a:moveTo>
                  <a:pt x="745324" y="106133"/>
                </a:moveTo>
                <a:lnTo>
                  <a:pt x="742657" y="104863"/>
                </a:lnTo>
                <a:lnTo>
                  <a:pt x="742594" y="105130"/>
                </a:lnTo>
                <a:lnTo>
                  <a:pt x="744448" y="106133"/>
                </a:lnTo>
                <a:lnTo>
                  <a:pt x="745324" y="106133"/>
                </a:lnTo>
                <a:close/>
              </a:path>
              <a:path w="885189" h="798195">
                <a:moveTo>
                  <a:pt x="776528" y="130238"/>
                </a:moveTo>
                <a:lnTo>
                  <a:pt x="773760" y="128282"/>
                </a:lnTo>
                <a:lnTo>
                  <a:pt x="775017" y="129603"/>
                </a:lnTo>
                <a:lnTo>
                  <a:pt x="775525" y="129857"/>
                </a:lnTo>
                <a:lnTo>
                  <a:pt x="776020" y="130073"/>
                </a:lnTo>
                <a:lnTo>
                  <a:pt x="776528" y="130238"/>
                </a:lnTo>
                <a:close/>
              </a:path>
              <a:path w="885189" h="798195">
                <a:moveTo>
                  <a:pt x="822286" y="186639"/>
                </a:moveTo>
                <a:lnTo>
                  <a:pt x="821334" y="185204"/>
                </a:lnTo>
                <a:lnTo>
                  <a:pt x="819886" y="185470"/>
                </a:lnTo>
                <a:lnTo>
                  <a:pt x="819023" y="185267"/>
                </a:lnTo>
                <a:lnTo>
                  <a:pt x="820026" y="185750"/>
                </a:lnTo>
                <a:lnTo>
                  <a:pt x="821016" y="186613"/>
                </a:lnTo>
                <a:lnTo>
                  <a:pt x="821918" y="187820"/>
                </a:lnTo>
                <a:lnTo>
                  <a:pt x="822147" y="187706"/>
                </a:lnTo>
                <a:lnTo>
                  <a:pt x="822274" y="187337"/>
                </a:lnTo>
                <a:lnTo>
                  <a:pt x="822286" y="186639"/>
                </a:lnTo>
                <a:close/>
              </a:path>
              <a:path w="885189" h="798195">
                <a:moveTo>
                  <a:pt x="825347" y="204000"/>
                </a:moveTo>
                <a:lnTo>
                  <a:pt x="824496" y="203720"/>
                </a:lnTo>
                <a:lnTo>
                  <a:pt x="824928" y="203962"/>
                </a:lnTo>
                <a:lnTo>
                  <a:pt x="825157" y="203987"/>
                </a:lnTo>
                <a:lnTo>
                  <a:pt x="825347" y="204000"/>
                </a:lnTo>
                <a:close/>
              </a:path>
              <a:path w="885189" h="798195">
                <a:moveTo>
                  <a:pt x="831596" y="202044"/>
                </a:moveTo>
                <a:lnTo>
                  <a:pt x="828548" y="196316"/>
                </a:lnTo>
                <a:lnTo>
                  <a:pt x="828979" y="196443"/>
                </a:lnTo>
                <a:lnTo>
                  <a:pt x="825766" y="192493"/>
                </a:lnTo>
                <a:lnTo>
                  <a:pt x="827951" y="196773"/>
                </a:lnTo>
                <a:lnTo>
                  <a:pt x="831596" y="202044"/>
                </a:lnTo>
                <a:close/>
              </a:path>
              <a:path w="885189" h="798195">
                <a:moveTo>
                  <a:pt x="839279" y="230593"/>
                </a:moveTo>
                <a:lnTo>
                  <a:pt x="837831" y="228053"/>
                </a:lnTo>
                <a:lnTo>
                  <a:pt x="837628" y="228053"/>
                </a:lnTo>
                <a:lnTo>
                  <a:pt x="838669" y="230593"/>
                </a:lnTo>
                <a:lnTo>
                  <a:pt x="839279" y="230593"/>
                </a:lnTo>
                <a:close/>
              </a:path>
              <a:path w="885189" h="798195">
                <a:moveTo>
                  <a:pt x="841260" y="236943"/>
                </a:moveTo>
                <a:lnTo>
                  <a:pt x="838669" y="230593"/>
                </a:lnTo>
                <a:lnTo>
                  <a:pt x="837679" y="230593"/>
                </a:lnTo>
                <a:lnTo>
                  <a:pt x="841260" y="236943"/>
                </a:lnTo>
                <a:close/>
              </a:path>
              <a:path w="885189" h="798195">
                <a:moveTo>
                  <a:pt x="843241" y="228053"/>
                </a:moveTo>
                <a:lnTo>
                  <a:pt x="840079" y="222529"/>
                </a:lnTo>
                <a:lnTo>
                  <a:pt x="839863" y="222973"/>
                </a:lnTo>
                <a:lnTo>
                  <a:pt x="841590" y="225513"/>
                </a:lnTo>
                <a:lnTo>
                  <a:pt x="842035" y="226402"/>
                </a:lnTo>
                <a:lnTo>
                  <a:pt x="843241" y="228053"/>
                </a:lnTo>
                <a:close/>
              </a:path>
              <a:path w="885189" h="798195">
                <a:moveTo>
                  <a:pt x="851674" y="240169"/>
                </a:moveTo>
                <a:lnTo>
                  <a:pt x="849541" y="234429"/>
                </a:lnTo>
                <a:lnTo>
                  <a:pt x="849185" y="234657"/>
                </a:lnTo>
                <a:lnTo>
                  <a:pt x="848499" y="234937"/>
                </a:lnTo>
                <a:lnTo>
                  <a:pt x="845388" y="229311"/>
                </a:lnTo>
                <a:lnTo>
                  <a:pt x="846988" y="232943"/>
                </a:lnTo>
                <a:lnTo>
                  <a:pt x="848842" y="236448"/>
                </a:lnTo>
                <a:lnTo>
                  <a:pt x="850214" y="240182"/>
                </a:lnTo>
                <a:lnTo>
                  <a:pt x="849388" y="235254"/>
                </a:lnTo>
                <a:lnTo>
                  <a:pt x="851674" y="240169"/>
                </a:lnTo>
                <a:close/>
              </a:path>
              <a:path w="885189" h="798195">
                <a:moveTo>
                  <a:pt x="852081" y="245833"/>
                </a:moveTo>
                <a:lnTo>
                  <a:pt x="851293" y="244563"/>
                </a:lnTo>
                <a:lnTo>
                  <a:pt x="851382" y="244805"/>
                </a:lnTo>
                <a:lnTo>
                  <a:pt x="852081" y="245833"/>
                </a:lnTo>
                <a:close/>
              </a:path>
              <a:path w="885189" h="798195">
                <a:moveTo>
                  <a:pt x="864958" y="299034"/>
                </a:moveTo>
                <a:lnTo>
                  <a:pt x="864336" y="298069"/>
                </a:lnTo>
                <a:lnTo>
                  <a:pt x="863981" y="295516"/>
                </a:lnTo>
                <a:lnTo>
                  <a:pt x="863574" y="292823"/>
                </a:lnTo>
                <a:lnTo>
                  <a:pt x="863079" y="290182"/>
                </a:lnTo>
                <a:lnTo>
                  <a:pt x="862457" y="287426"/>
                </a:lnTo>
                <a:lnTo>
                  <a:pt x="861606" y="286029"/>
                </a:lnTo>
                <a:lnTo>
                  <a:pt x="862545" y="289229"/>
                </a:lnTo>
                <a:lnTo>
                  <a:pt x="863117" y="294284"/>
                </a:lnTo>
                <a:lnTo>
                  <a:pt x="864463" y="298716"/>
                </a:lnTo>
                <a:lnTo>
                  <a:pt x="864958" y="299034"/>
                </a:lnTo>
                <a:close/>
              </a:path>
              <a:path w="885189" h="798195">
                <a:moveTo>
                  <a:pt x="865543" y="299427"/>
                </a:moveTo>
                <a:lnTo>
                  <a:pt x="864946" y="299046"/>
                </a:lnTo>
                <a:lnTo>
                  <a:pt x="865111" y="299288"/>
                </a:lnTo>
                <a:lnTo>
                  <a:pt x="865301" y="299427"/>
                </a:lnTo>
                <a:lnTo>
                  <a:pt x="865543" y="299427"/>
                </a:lnTo>
                <a:close/>
              </a:path>
              <a:path w="885189" h="798195">
                <a:moveTo>
                  <a:pt x="868400" y="312166"/>
                </a:moveTo>
                <a:lnTo>
                  <a:pt x="868210" y="311175"/>
                </a:lnTo>
                <a:lnTo>
                  <a:pt x="867968" y="310184"/>
                </a:lnTo>
                <a:lnTo>
                  <a:pt x="867714" y="309194"/>
                </a:lnTo>
                <a:lnTo>
                  <a:pt x="868032" y="310553"/>
                </a:lnTo>
                <a:lnTo>
                  <a:pt x="868400" y="312166"/>
                </a:lnTo>
                <a:close/>
              </a:path>
              <a:path w="885189" h="798195">
                <a:moveTo>
                  <a:pt x="869340" y="313905"/>
                </a:moveTo>
                <a:lnTo>
                  <a:pt x="868934" y="313613"/>
                </a:lnTo>
                <a:lnTo>
                  <a:pt x="868667" y="313118"/>
                </a:lnTo>
                <a:lnTo>
                  <a:pt x="868400" y="312166"/>
                </a:lnTo>
                <a:lnTo>
                  <a:pt x="868565" y="312877"/>
                </a:lnTo>
                <a:lnTo>
                  <a:pt x="868730" y="313563"/>
                </a:lnTo>
                <a:lnTo>
                  <a:pt x="868883" y="314236"/>
                </a:lnTo>
                <a:lnTo>
                  <a:pt x="869111" y="314375"/>
                </a:lnTo>
                <a:lnTo>
                  <a:pt x="869302" y="314375"/>
                </a:lnTo>
                <a:lnTo>
                  <a:pt x="869340" y="313905"/>
                </a:lnTo>
                <a:close/>
              </a:path>
              <a:path w="885189" h="798195">
                <a:moveTo>
                  <a:pt x="869505" y="292823"/>
                </a:moveTo>
                <a:lnTo>
                  <a:pt x="868768" y="289013"/>
                </a:lnTo>
                <a:lnTo>
                  <a:pt x="868756" y="289140"/>
                </a:lnTo>
                <a:lnTo>
                  <a:pt x="869505" y="292823"/>
                </a:lnTo>
                <a:close/>
              </a:path>
              <a:path w="885189" h="798195">
                <a:moveTo>
                  <a:pt x="869632" y="317144"/>
                </a:moveTo>
                <a:lnTo>
                  <a:pt x="868883" y="314236"/>
                </a:lnTo>
                <a:lnTo>
                  <a:pt x="868705" y="314172"/>
                </a:lnTo>
                <a:lnTo>
                  <a:pt x="868921" y="315290"/>
                </a:lnTo>
                <a:lnTo>
                  <a:pt x="869264" y="316268"/>
                </a:lnTo>
                <a:lnTo>
                  <a:pt x="869632" y="317144"/>
                </a:lnTo>
                <a:close/>
              </a:path>
              <a:path w="885189" h="798195">
                <a:moveTo>
                  <a:pt x="870610" y="298513"/>
                </a:moveTo>
                <a:lnTo>
                  <a:pt x="870432" y="297980"/>
                </a:lnTo>
                <a:lnTo>
                  <a:pt x="870127" y="297103"/>
                </a:lnTo>
                <a:lnTo>
                  <a:pt x="869911" y="296494"/>
                </a:lnTo>
                <a:lnTo>
                  <a:pt x="870610" y="298513"/>
                </a:lnTo>
                <a:close/>
              </a:path>
              <a:path w="885189" h="798195">
                <a:moveTo>
                  <a:pt x="872248" y="319824"/>
                </a:moveTo>
                <a:lnTo>
                  <a:pt x="871804" y="315683"/>
                </a:lnTo>
                <a:lnTo>
                  <a:pt x="871397" y="316560"/>
                </a:lnTo>
                <a:lnTo>
                  <a:pt x="871664" y="318223"/>
                </a:lnTo>
                <a:lnTo>
                  <a:pt x="872248" y="319824"/>
                </a:lnTo>
                <a:close/>
              </a:path>
              <a:path w="885189" h="798195">
                <a:moveTo>
                  <a:pt x="873544" y="316953"/>
                </a:moveTo>
                <a:lnTo>
                  <a:pt x="872350" y="314413"/>
                </a:lnTo>
                <a:lnTo>
                  <a:pt x="872007" y="313143"/>
                </a:lnTo>
                <a:lnTo>
                  <a:pt x="871296" y="310603"/>
                </a:lnTo>
                <a:lnTo>
                  <a:pt x="870254" y="310603"/>
                </a:lnTo>
                <a:lnTo>
                  <a:pt x="869594" y="310603"/>
                </a:lnTo>
                <a:lnTo>
                  <a:pt x="869442" y="311873"/>
                </a:lnTo>
                <a:lnTo>
                  <a:pt x="870597" y="318223"/>
                </a:lnTo>
                <a:lnTo>
                  <a:pt x="871397" y="316560"/>
                </a:lnTo>
                <a:lnTo>
                  <a:pt x="870839" y="313143"/>
                </a:lnTo>
                <a:lnTo>
                  <a:pt x="873544" y="316953"/>
                </a:lnTo>
                <a:close/>
              </a:path>
              <a:path w="885189" h="798195">
                <a:moveTo>
                  <a:pt x="874052" y="346405"/>
                </a:moveTo>
                <a:lnTo>
                  <a:pt x="873633" y="344576"/>
                </a:lnTo>
                <a:lnTo>
                  <a:pt x="873810" y="346240"/>
                </a:lnTo>
                <a:lnTo>
                  <a:pt x="873975" y="346290"/>
                </a:lnTo>
                <a:close/>
              </a:path>
              <a:path w="885189" h="798195">
                <a:moveTo>
                  <a:pt x="874052" y="338328"/>
                </a:moveTo>
                <a:lnTo>
                  <a:pt x="872883" y="332193"/>
                </a:lnTo>
                <a:lnTo>
                  <a:pt x="872045" y="330923"/>
                </a:lnTo>
                <a:lnTo>
                  <a:pt x="873353" y="337273"/>
                </a:lnTo>
                <a:lnTo>
                  <a:pt x="873734" y="339293"/>
                </a:lnTo>
                <a:lnTo>
                  <a:pt x="874052" y="338543"/>
                </a:lnTo>
                <a:lnTo>
                  <a:pt x="874052" y="338328"/>
                </a:lnTo>
                <a:close/>
              </a:path>
              <a:path w="885189" h="798195">
                <a:moveTo>
                  <a:pt x="874433" y="342938"/>
                </a:moveTo>
                <a:lnTo>
                  <a:pt x="873734" y="339293"/>
                </a:lnTo>
                <a:lnTo>
                  <a:pt x="873518" y="339813"/>
                </a:lnTo>
                <a:lnTo>
                  <a:pt x="874433" y="342938"/>
                </a:lnTo>
                <a:close/>
              </a:path>
              <a:path w="885189" h="798195">
                <a:moveTo>
                  <a:pt x="874483" y="348221"/>
                </a:moveTo>
                <a:lnTo>
                  <a:pt x="874369" y="347383"/>
                </a:lnTo>
                <a:lnTo>
                  <a:pt x="874255" y="346646"/>
                </a:lnTo>
                <a:lnTo>
                  <a:pt x="874064" y="346405"/>
                </a:lnTo>
                <a:lnTo>
                  <a:pt x="874483" y="348221"/>
                </a:lnTo>
                <a:close/>
              </a:path>
              <a:path w="885189" h="798195">
                <a:moveTo>
                  <a:pt x="875144" y="352082"/>
                </a:moveTo>
                <a:lnTo>
                  <a:pt x="874483" y="348221"/>
                </a:lnTo>
                <a:lnTo>
                  <a:pt x="874598" y="349567"/>
                </a:lnTo>
                <a:lnTo>
                  <a:pt x="874687" y="351231"/>
                </a:lnTo>
                <a:lnTo>
                  <a:pt x="875144" y="352082"/>
                </a:lnTo>
                <a:close/>
              </a:path>
              <a:path w="885189" h="798195">
                <a:moveTo>
                  <a:pt x="876922" y="348399"/>
                </a:moveTo>
                <a:lnTo>
                  <a:pt x="875906" y="347433"/>
                </a:lnTo>
                <a:lnTo>
                  <a:pt x="875385" y="346163"/>
                </a:lnTo>
                <a:lnTo>
                  <a:pt x="874433" y="342938"/>
                </a:lnTo>
                <a:lnTo>
                  <a:pt x="875538" y="348703"/>
                </a:lnTo>
                <a:lnTo>
                  <a:pt x="876871" y="351243"/>
                </a:lnTo>
                <a:lnTo>
                  <a:pt x="876922" y="348399"/>
                </a:lnTo>
                <a:close/>
              </a:path>
              <a:path w="885189" h="798195">
                <a:moveTo>
                  <a:pt x="876935" y="338543"/>
                </a:moveTo>
                <a:lnTo>
                  <a:pt x="876579" y="336003"/>
                </a:lnTo>
                <a:lnTo>
                  <a:pt x="876223" y="333463"/>
                </a:lnTo>
                <a:lnTo>
                  <a:pt x="874979" y="328383"/>
                </a:lnTo>
                <a:lnTo>
                  <a:pt x="873531" y="323303"/>
                </a:lnTo>
                <a:lnTo>
                  <a:pt x="873061" y="322033"/>
                </a:lnTo>
                <a:lnTo>
                  <a:pt x="872248" y="319824"/>
                </a:lnTo>
                <a:lnTo>
                  <a:pt x="872490" y="322033"/>
                </a:lnTo>
                <a:lnTo>
                  <a:pt x="871753" y="322033"/>
                </a:lnTo>
                <a:lnTo>
                  <a:pt x="870635" y="320763"/>
                </a:lnTo>
                <a:lnTo>
                  <a:pt x="869619" y="318223"/>
                </a:lnTo>
                <a:lnTo>
                  <a:pt x="871220" y="323303"/>
                </a:lnTo>
                <a:lnTo>
                  <a:pt x="873480" y="329653"/>
                </a:lnTo>
                <a:lnTo>
                  <a:pt x="874649" y="336003"/>
                </a:lnTo>
                <a:lnTo>
                  <a:pt x="874141" y="338328"/>
                </a:lnTo>
                <a:lnTo>
                  <a:pt x="874572" y="337273"/>
                </a:lnTo>
                <a:lnTo>
                  <a:pt x="874979" y="336003"/>
                </a:lnTo>
                <a:lnTo>
                  <a:pt x="875919" y="341083"/>
                </a:lnTo>
                <a:lnTo>
                  <a:pt x="876935" y="338543"/>
                </a:lnTo>
                <a:close/>
              </a:path>
              <a:path w="885189" h="798195">
                <a:moveTo>
                  <a:pt x="877239" y="348703"/>
                </a:moveTo>
                <a:lnTo>
                  <a:pt x="876808" y="346163"/>
                </a:lnTo>
                <a:lnTo>
                  <a:pt x="876922" y="348399"/>
                </a:lnTo>
                <a:lnTo>
                  <a:pt x="877239" y="348703"/>
                </a:lnTo>
                <a:close/>
              </a:path>
              <a:path w="885189" h="798195">
                <a:moveTo>
                  <a:pt x="879919" y="368274"/>
                </a:moveTo>
                <a:lnTo>
                  <a:pt x="878217" y="362077"/>
                </a:lnTo>
                <a:lnTo>
                  <a:pt x="878459" y="360705"/>
                </a:lnTo>
                <a:lnTo>
                  <a:pt x="878979" y="361975"/>
                </a:lnTo>
                <a:lnTo>
                  <a:pt x="879297" y="362267"/>
                </a:lnTo>
                <a:lnTo>
                  <a:pt x="878166" y="358013"/>
                </a:lnTo>
                <a:lnTo>
                  <a:pt x="876414" y="353212"/>
                </a:lnTo>
                <a:lnTo>
                  <a:pt x="875195" y="356108"/>
                </a:lnTo>
                <a:lnTo>
                  <a:pt x="877062" y="360197"/>
                </a:lnTo>
                <a:lnTo>
                  <a:pt x="876515" y="361276"/>
                </a:lnTo>
                <a:lnTo>
                  <a:pt x="878713" y="365721"/>
                </a:lnTo>
                <a:lnTo>
                  <a:pt x="879182" y="369366"/>
                </a:lnTo>
                <a:lnTo>
                  <a:pt x="878433" y="372135"/>
                </a:lnTo>
                <a:lnTo>
                  <a:pt x="877874" y="371538"/>
                </a:lnTo>
                <a:lnTo>
                  <a:pt x="878319" y="372821"/>
                </a:lnTo>
                <a:lnTo>
                  <a:pt x="877684" y="377228"/>
                </a:lnTo>
                <a:lnTo>
                  <a:pt x="878738" y="379171"/>
                </a:lnTo>
                <a:lnTo>
                  <a:pt x="879741" y="374383"/>
                </a:lnTo>
                <a:lnTo>
                  <a:pt x="879919" y="368274"/>
                </a:lnTo>
                <a:close/>
              </a:path>
              <a:path w="885189" h="798195">
                <a:moveTo>
                  <a:pt x="881659" y="388416"/>
                </a:moveTo>
                <a:lnTo>
                  <a:pt x="880872" y="386943"/>
                </a:lnTo>
                <a:lnTo>
                  <a:pt x="880910" y="388150"/>
                </a:lnTo>
                <a:lnTo>
                  <a:pt x="881164" y="388289"/>
                </a:lnTo>
                <a:lnTo>
                  <a:pt x="881405" y="388416"/>
                </a:lnTo>
                <a:lnTo>
                  <a:pt x="881659" y="388416"/>
                </a:lnTo>
                <a:close/>
              </a:path>
              <a:path w="885189" h="798195">
                <a:moveTo>
                  <a:pt x="884783" y="404583"/>
                </a:moveTo>
                <a:lnTo>
                  <a:pt x="884694" y="398233"/>
                </a:lnTo>
                <a:lnTo>
                  <a:pt x="884224" y="394423"/>
                </a:lnTo>
                <a:lnTo>
                  <a:pt x="883132" y="385533"/>
                </a:lnTo>
                <a:lnTo>
                  <a:pt x="882548" y="388073"/>
                </a:lnTo>
                <a:lnTo>
                  <a:pt x="882434" y="390613"/>
                </a:lnTo>
                <a:lnTo>
                  <a:pt x="881888" y="394423"/>
                </a:lnTo>
                <a:lnTo>
                  <a:pt x="881126" y="394423"/>
                </a:lnTo>
                <a:lnTo>
                  <a:pt x="880897" y="389343"/>
                </a:lnTo>
                <a:lnTo>
                  <a:pt x="878713" y="388073"/>
                </a:lnTo>
                <a:lnTo>
                  <a:pt x="878522" y="387667"/>
                </a:lnTo>
                <a:lnTo>
                  <a:pt x="878713" y="387515"/>
                </a:lnTo>
                <a:lnTo>
                  <a:pt x="878408" y="383870"/>
                </a:lnTo>
                <a:lnTo>
                  <a:pt x="876757" y="381304"/>
                </a:lnTo>
                <a:lnTo>
                  <a:pt x="877049" y="384175"/>
                </a:lnTo>
                <a:lnTo>
                  <a:pt x="876554" y="382993"/>
                </a:lnTo>
                <a:lnTo>
                  <a:pt x="874585" y="398233"/>
                </a:lnTo>
                <a:lnTo>
                  <a:pt x="874915" y="400773"/>
                </a:lnTo>
                <a:lnTo>
                  <a:pt x="875372" y="404583"/>
                </a:lnTo>
                <a:lnTo>
                  <a:pt x="875614" y="408393"/>
                </a:lnTo>
                <a:lnTo>
                  <a:pt x="874242" y="410933"/>
                </a:lnTo>
                <a:lnTo>
                  <a:pt x="874471" y="408876"/>
                </a:lnTo>
                <a:lnTo>
                  <a:pt x="874598" y="407123"/>
                </a:lnTo>
                <a:lnTo>
                  <a:pt x="874661" y="403313"/>
                </a:lnTo>
                <a:lnTo>
                  <a:pt x="873607" y="407123"/>
                </a:lnTo>
                <a:lnTo>
                  <a:pt x="874077" y="410933"/>
                </a:lnTo>
                <a:lnTo>
                  <a:pt x="874433" y="414743"/>
                </a:lnTo>
                <a:lnTo>
                  <a:pt x="873798" y="414743"/>
                </a:lnTo>
                <a:lnTo>
                  <a:pt x="873277" y="416013"/>
                </a:lnTo>
                <a:lnTo>
                  <a:pt x="872896" y="418553"/>
                </a:lnTo>
                <a:lnTo>
                  <a:pt x="873264" y="421093"/>
                </a:lnTo>
                <a:lnTo>
                  <a:pt x="873874" y="424903"/>
                </a:lnTo>
                <a:lnTo>
                  <a:pt x="873950" y="426783"/>
                </a:lnTo>
                <a:lnTo>
                  <a:pt x="874102" y="426173"/>
                </a:lnTo>
                <a:lnTo>
                  <a:pt x="873950" y="428713"/>
                </a:lnTo>
                <a:lnTo>
                  <a:pt x="873950" y="426783"/>
                </a:lnTo>
                <a:lnTo>
                  <a:pt x="873201" y="429729"/>
                </a:lnTo>
                <a:lnTo>
                  <a:pt x="873937" y="428828"/>
                </a:lnTo>
                <a:lnTo>
                  <a:pt x="873645" y="433793"/>
                </a:lnTo>
                <a:lnTo>
                  <a:pt x="871956" y="438873"/>
                </a:lnTo>
                <a:lnTo>
                  <a:pt x="871347" y="437603"/>
                </a:lnTo>
                <a:lnTo>
                  <a:pt x="871397" y="442683"/>
                </a:lnTo>
                <a:lnTo>
                  <a:pt x="870889" y="443649"/>
                </a:lnTo>
                <a:lnTo>
                  <a:pt x="871639" y="431825"/>
                </a:lnTo>
                <a:lnTo>
                  <a:pt x="871855" y="435063"/>
                </a:lnTo>
                <a:lnTo>
                  <a:pt x="873137" y="429983"/>
                </a:lnTo>
                <a:lnTo>
                  <a:pt x="873201" y="429729"/>
                </a:lnTo>
                <a:lnTo>
                  <a:pt x="872998" y="429983"/>
                </a:lnTo>
                <a:lnTo>
                  <a:pt x="872947" y="423633"/>
                </a:lnTo>
                <a:lnTo>
                  <a:pt x="871855" y="428510"/>
                </a:lnTo>
                <a:lnTo>
                  <a:pt x="873455" y="403644"/>
                </a:lnTo>
                <a:lnTo>
                  <a:pt x="870508" y="357682"/>
                </a:lnTo>
                <a:lnTo>
                  <a:pt x="869149" y="350672"/>
                </a:lnTo>
                <a:lnTo>
                  <a:pt x="869149" y="456653"/>
                </a:lnTo>
                <a:lnTo>
                  <a:pt x="869149" y="350672"/>
                </a:lnTo>
                <a:lnTo>
                  <a:pt x="847991" y="270738"/>
                </a:lnTo>
                <a:lnTo>
                  <a:pt x="829056" y="230339"/>
                </a:lnTo>
                <a:lnTo>
                  <a:pt x="805459" y="192379"/>
                </a:lnTo>
                <a:lnTo>
                  <a:pt x="777506" y="157175"/>
                </a:lnTo>
                <a:lnTo>
                  <a:pt x="745540" y="124993"/>
                </a:lnTo>
                <a:lnTo>
                  <a:pt x="709879" y="96139"/>
                </a:lnTo>
                <a:lnTo>
                  <a:pt x="670852" y="70929"/>
                </a:lnTo>
                <a:lnTo>
                  <a:pt x="628789" y="49618"/>
                </a:lnTo>
                <a:lnTo>
                  <a:pt x="584009" y="32550"/>
                </a:lnTo>
                <a:lnTo>
                  <a:pt x="536867" y="19977"/>
                </a:lnTo>
                <a:lnTo>
                  <a:pt x="487654" y="12217"/>
                </a:lnTo>
                <a:lnTo>
                  <a:pt x="453898" y="10477"/>
                </a:lnTo>
                <a:lnTo>
                  <a:pt x="455955" y="9613"/>
                </a:lnTo>
                <a:lnTo>
                  <a:pt x="466458" y="9613"/>
                </a:lnTo>
                <a:lnTo>
                  <a:pt x="473646" y="8343"/>
                </a:lnTo>
                <a:lnTo>
                  <a:pt x="480568" y="8343"/>
                </a:lnTo>
                <a:lnTo>
                  <a:pt x="478548" y="9613"/>
                </a:lnTo>
                <a:lnTo>
                  <a:pt x="489648" y="9613"/>
                </a:lnTo>
                <a:lnTo>
                  <a:pt x="481139" y="8343"/>
                </a:lnTo>
                <a:lnTo>
                  <a:pt x="484657" y="8343"/>
                </a:lnTo>
                <a:lnTo>
                  <a:pt x="485190" y="7073"/>
                </a:lnTo>
                <a:lnTo>
                  <a:pt x="491121" y="7073"/>
                </a:lnTo>
                <a:lnTo>
                  <a:pt x="488924" y="8343"/>
                </a:lnTo>
                <a:lnTo>
                  <a:pt x="499249" y="8343"/>
                </a:lnTo>
                <a:lnTo>
                  <a:pt x="501637" y="9093"/>
                </a:lnTo>
                <a:lnTo>
                  <a:pt x="497954" y="9169"/>
                </a:lnTo>
                <a:lnTo>
                  <a:pt x="500888" y="9423"/>
                </a:lnTo>
                <a:lnTo>
                  <a:pt x="503135" y="9842"/>
                </a:lnTo>
                <a:lnTo>
                  <a:pt x="503186" y="9575"/>
                </a:lnTo>
                <a:lnTo>
                  <a:pt x="503326" y="9613"/>
                </a:lnTo>
                <a:lnTo>
                  <a:pt x="511517" y="9613"/>
                </a:lnTo>
                <a:lnTo>
                  <a:pt x="517423" y="10883"/>
                </a:lnTo>
                <a:lnTo>
                  <a:pt x="518896" y="10883"/>
                </a:lnTo>
                <a:lnTo>
                  <a:pt x="515924" y="12153"/>
                </a:lnTo>
                <a:lnTo>
                  <a:pt x="516877" y="13423"/>
                </a:lnTo>
                <a:lnTo>
                  <a:pt x="521017" y="12153"/>
                </a:lnTo>
                <a:lnTo>
                  <a:pt x="535609" y="15963"/>
                </a:lnTo>
                <a:lnTo>
                  <a:pt x="539038" y="15138"/>
                </a:lnTo>
                <a:lnTo>
                  <a:pt x="538873" y="15963"/>
                </a:lnTo>
                <a:lnTo>
                  <a:pt x="541705" y="15963"/>
                </a:lnTo>
                <a:lnTo>
                  <a:pt x="542861" y="14693"/>
                </a:lnTo>
                <a:lnTo>
                  <a:pt x="546468" y="15963"/>
                </a:lnTo>
                <a:lnTo>
                  <a:pt x="546963" y="17233"/>
                </a:lnTo>
                <a:lnTo>
                  <a:pt x="546227" y="17233"/>
                </a:lnTo>
                <a:lnTo>
                  <a:pt x="550583" y="18503"/>
                </a:lnTo>
                <a:lnTo>
                  <a:pt x="550430" y="17233"/>
                </a:lnTo>
                <a:lnTo>
                  <a:pt x="550633" y="17233"/>
                </a:lnTo>
                <a:lnTo>
                  <a:pt x="555078" y="18275"/>
                </a:lnTo>
                <a:lnTo>
                  <a:pt x="553300" y="17233"/>
                </a:lnTo>
                <a:lnTo>
                  <a:pt x="555205" y="17741"/>
                </a:lnTo>
                <a:lnTo>
                  <a:pt x="555421" y="18364"/>
                </a:lnTo>
                <a:lnTo>
                  <a:pt x="556069" y="18503"/>
                </a:lnTo>
                <a:lnTo>
                  <a:pt x="555510" y="17830"/>
                </a:lnTo>
                <a:lnTo>
                  <a:pt x="575894" y="23329"/>
                </a:lnTo>
                <a:lnTo>
                  <a:pt x="573532" y="22847"/>
                </a:lnTo>
                <a:lnTo>
                  <a:pt x="577913" y="24752"/>
                </a:lnTo>
                <a:lnTo>
                  <a:pt x="579755" y="24371"/>
                </a:lnTo>
                <a:lnTo>
                  <a:pt x="581571" y="24853"/>
                </a:lnTo>
                <a:lnTo>
                  <a:pt x="584581" y="24853"/>
                </a:lnTo>
                <a:lnTo>
                  <a:pt x="590435" y="27393"/>
                </a:lnTo>
                <a:lnTo>
                  <a:pt x="593394" y="29933"/>
                </a:lnTo>
                <a:lnTo>
                  <a:pt x="580009" y="24853"/>
                </a:lnTo>
                <a:lnTo>
                  <a:pt x="583565" y="27393"/>
                </a:lnTo>
                <a:lnTo>
                  <a:pt x="596595" y="31203"/>
                </a:lnTo>
                <a:lnTo>
                  <a:pt x="609803" y="33743"/>
                </a:lnTo>
                <a:lnTo>
                  <a:pt x="622757" y="38823"/>
                </a:lnTo>
                <a:lnTo>
                  <a:pt x="635012" y="43903"/>
                </a:lnTo>
                <a:lnTo>
                  <a:pt x="632104" y="42633"/>
                </a:lnTo>
                <a:lnTo>
                  <a:pt x="633691" y="41363"/>
                </a:lnTo>
                <a:lnTo>
                  <a:pt x="636574" y="42633"/>
                </a:lnTo>
                <a:lnTo>
                  <a:pt x="640080" y="45173"/>
                </a:lnTo>
                <a:lnTo>
                  <a:pt x="643521" y="46443"/>
                </a:lnTo>
                <a:lnTo>
                  <a:pt x="647585" y="48983"/>
                </a:lnTo>
                <a:lnTo>
                  <a:pt x="651789" y="50253"/>
                </a:lnTo>
                <a:lnTo>
                  <a:pt x="649770" y="50253"/>
                </a:lnTo>
                <a:lnTo>
                  <a:pt x="649554" y="50507"/>
                </a:lnTo>
                <a:lnTo>
                  <a:pt x="651929" y="52793"/>
                </a:lnTo>
                <a:lnTo>
                  <a:pt x="654621" y="54063"/>
                </a:lnTo>
                <a:lnTo>
                  <a:pt x="657440" y="55333"/>
                </a:lnTo>
                <a:lnTo>
                  <a:pt x="660196" y="56603"/>
                </a:lnTo>
                <a:lnTo>
                  <a:pt x="663092" y="57873"/>
                </a:lnTo>
                <a:lnTo>
                  <a:pt x="676008" y="62953"/>
                </a:lnTo>
                <a:lnTo>
                  <a:pt x="684834" y="68033"/>
                </a:lnTo>
                <a:lnTo>
                  <a:pt x="695490" y="75653"/>
                </a:lnTo>
                <a:lnTo>
                  <a:pt x="701255" y="79463"/>
                </a:lnTo>
                <a:lnTo>
                  <a:pt x="706399" y="83273"/>
                </a:lnTo>
                <a:lnTo>
                  <a:pt x="708672" y="83273"/>
                </a:lnTo>
                <a:lnTo>
                  <a:pt x="712076" y="85813"/>
                </a:lnTo>
                <a:lnTo>
                  <a:pt x="710488" y="83273"/>
                </a:lnTo>
                <a:lnTo>
                  <a:pt x="723569" y="94703"/>
                </a:lnTo>
                <a:lnTo>
                  <a:pt x="736815" y="103593"/>
                </a:lnTo>
                <a:lnTo>
                  <a:pt x="749325" y="113753"/>
                </a:lnTo>
                <a:lnTo>
                  <a:pt x="757326" y="122161"/>
                </a:lnTo>
                <a:lnTo>
                  <a:pt x="755573" y="121373"/>
                </a:lnTo>
                <a:lnTo>
                  <a:pt x="756983" y="122643"/>
                </a:lnTo>
                <a:lnTo>
                  <a:pt x="761314" y="126453"/>
                </a:lnTo>
                <a:lnTo>
                  <a:pt x="765784" y="130263"/>
                </a:lnTo>
                <a:lnTo>
                  <a:pt x="770013" y="134073"/>
                </a:lnTo>
                <a:lnTo>
                  <a:pt x="769835" y="132803"/>
                </a:lnTo>
                <a:lnTo>
                  <a:pt x="768908" y="131533"/>
                </a:lnTo>
                <a:lnTo>
                  <a:pt x="766813" y="128993"/>
                </a:lnTo>
                <a:lnTo>
                  <a:pt x="768946" y="130263"/>
                </a:lnTo>
                <a:lnTo>
                  <a:pt x="772744" y="132803"/>
                </a:lnTo>
                <a:lnTo>
                  <a:pt x="775754" y="136613"/>
                </a:lnTo>
                <a:lnTo>
                  <a:pt x="769759" y="131533"/>
                </a:lnTo>
                <a:lnTo>
                  <a:pt x="776427" y="140423"/>
                </a:lnTo>
                <a:lnTo>
                  <a:pt x="776630" y="140423"/>
                </a:lnTo>
                <a:lnTo>
                  <a:pt x="777138" y="141147"/>
                </a:lnTo>
                <a:lnTo>
                  <a:pt x="776846" y="140525"/>
                </a:lnTo>
                <a:lnTo>
                  <a:pt x="777417" y="140423"/>
                </a:lnTo>
                <a:lnTo>
                  <a:pt x="780008" y="142963"/>
                </a:lnTo>
                <a:lnTo>
                  <a:pt x="781570" y="144233"/>
                </a:lnTo>
                <a:lnTo>
                  <a:pt x="783602" y="145503"/>
                </a:lnTo>
                <a:lnTo>
                  <a:pt x="787565" y="149313"/>
                </a:lnTo>
                <a:lnTo>
                  <a:pt x="786701" y="149313"/>
                </a:lnTo>
                <a:lnTo>
                  <a:pt x="789978" y="153123"/>
                </a:lnTo>
                <a:lnTo>
                  <a:pt x="793457" y="155663"/>
                </a:lnTo>
                <a:lnTo>
                  <a:pt x="796582" y="159473"/>
                </a:lnTo>
                <a:lnTo>
                  <a:pt x="796963" y="162013"/>
                </a:lnTo>
                <a:lnTo>
                  <a:pt x="792911" y="155663"/>
                </a:lnTo>
                <a:lnTo>
                  <a:pt x="791870" y="156933"/>
                </a:lnTo>
                <a:lnTo>
                  <a:pt x="796632" y="162013"/>
                </a:lnTo>
                <a:lnTo>
                  <a:pt x="802500" y="165823"/>
                </a:lnTo>
                <a:lnTo>
                  <a:pt x="805561" y="172173"/>
                </a:lnTo>
                <a:lnTo>
                  <a:pt x="803402" y="169633"/>
                </a:lnTo>
                <a:lnTo>
                  <a:pt x="800722" y="165823"/>
                </a:lnTo>
                <a:lnTo>
                  <a:pt x="798588" y="164553"/>
                </a:lnTo>
                <a:lnTo>
                  <a:pt x="801725" y="170903"/>
                </a:lnTo>
                <a:lnTo>
                  <a:pt x="802525" y="170903"/>
                </a:lnTo>
                <a:lnTo>
                  <a:pt x="805535" y="174713"/>
                </a:lnTo>
                <a:lnTo>
                  <a:pt x="805243" y="174713"/>
                </a:lnTo>
                <a:lnTo>
                  <a:pt x="807453" y="178523"/>
                </a:lnTo>
                <a:lnTo>
                  <a:pt x="809523" y="181063"/>
                </a:lnTo>
                <a:lnTo>
                  <a:pt x="810247" y="182359"/>
                </a:lnTo>
                <a:lnTo>
                  <a:pt x="814082" y="184873"/>
                </a:lnTo>
                <a:lnTo>
                  <a:pt x="817003" y="188683"/>
                </a:lnTo>
                <a:lnTo>
                  <a:pt x="819607" y="192493"/>
                </a:lnTo>
                <a:lnTo>
                  <a:pt x="822248" y="196303"/>
                </a:lnTo>
                <a:lnTo>
                  <a:pt x="823925" y="199428"/>
                </a:lnTo>
                <a:lnTo>
                  <a:pt x="821118" y="196303"/>
                </a:lnTo>
                <a:lnTo>
                  <a:pt x="827062" y="205193"/>
                </a:lnTo>
                <a:lnTo>
                  <a:pt x="825347" y="205193"/>
                </a:lnTo>
                <a:lnTo>
                  <a:pt x="826719" y="207733"/>
                </a:lnTo>
                <a:lnTo>
                  <a:pt x="828459" y="211543"/>
                </a:lnTo>
                <a:lnTo>
                  <a:pt x="831253" y="215353"/>
                </a:lnTo>
                <a:lnTo>
                  <a:pt x="831418" y="219163"/>
                </a:lnTo>
                <a:lnTo>
                  <a:pt x="836637" y="225513"/>
                </a:lnTo>
                <a:lnTo>
                  <a:pt x="836383" y="225513"/>
                </a:lnTo>
                <a:lnTo>
                  <a:pt x="837831" y="228053"/>
                </a:lnTo>
                <a:lnTo>
                  <a:pt x="838415" y="228053"/>
                </a:lnTo>
                <a:lnTo>
                  <a:pt x="841578" y="233133"/>
                </a:lnTo>
                <a:lnTo>
                  <a:pt x="844372" y="239483"/>
                </a:lnTo>
                <a:lnTo>
                  <a:pt x="846747" y="245833"/>
                </a:lnTo>
                <a:lnTo>
                  <a:pt x="848004" y="249643"/>
                </a:lnTo>
                <a:lnTo>
                  <a:pt x="849337" y="253453"/>
                </a:lnTo>
                <a:lnTo>
                  <a:pt x="850887" y="255993"/>
                </a:lnTo>
                <a:lnTo>
                  <a:pt x="853846" y="263613"/>
                </a:lnTo>
                <a:lnTo>
                  <a:pt x="855814" y="267423"/>
                </a:lnTo>
                <a:lnTo>
                  <a:pt x="864069" y="285203"/>
                </a:lnTo>
                <a:lnTo>
                  <a:pt x="866063" y="289140"/>
                </a:lnTo>
                <a:lnTo>
                  <a:pt x="868070" y="294093"/>
                </a:lnTo>
                <a:lnTo>
                  <a:pt x="868413" y="299173"/>
                </a:lnTo>
                <a:lnTo>
                  <a:pt x="865581" y="291553"/>
                </a:lnTo>
                <a:lnTo>
                  <a:pt x="866673" y="299173"/>
                </a:lnTo>
                <a:lnTo>
                  <a:pt x="868045" y="304253"/>
                </a:lnTo>
                <a:lnTo>
                  <a:pt x="869810" y="309333"/>
                </a:lnTo>
                <a:lnTo>
                  <a:pt x="870597" y="309333"/>
                </a:lnTo>
                <a:lnTo>
                  <a:pt x="869886" y="308063"/>
                </a:lnTo>
                <a:lnTo>
                  <a:pt x="869886" y="305523"/>
                </a:lnTo>
                <a:lnTo>
                  <a:pt x="870610" y="304253"/>
                </a:lnTo>
                <a:lnTo>
                  <a:pt x="872058" y="308063"/>
                </a:lnTo>
                <a:lnTo>
                  <a:pt x="871626" y="304253"/>
                </a:lnTo>
                <a:lnTo>
                  <a:pt x="871486" y="302983"/>
                </a:lnTo>
                <a:lnTo>
                  <a:pt x="871334" y="301713"/>
                </a:lnTo>
                <a:lnTo>
                  <a:pt x="869886" y="302983"/>
                </a:lnTo>
                <a:lnTo>
                  <a:pt x="869657" y="299173"/>
                </a:lnTo>
                <a:lnTo>
                  <a:pt x="869505" y="296633"/>
                </a:lnTo>
                <a:lnTo>
                  <a:pt x="869911" y="296633"/>
                </a:lnTo>
                <a:lnTo>
                  <a:pt x="869137" y="295363"/>
                </a:lnTo>
                <a:lnTo>
                  <a:pt x="868476" y="292823"/>
                </a:lnTo>
                <a:lnTo>
                  <a:pt x="867638" y="290283"/>
                </a:lnTo>
                <a:lnTo>
                  <a:pt x="868387" y="291553"/>
                </a:lnTo>
                <a:lnTo>
                  <a:pt x="868578" y="290283"/>
                </a:lnTo>
                <a:lnTo>
                  <a:pt x="868756" y="289140"/>
                </a:lnTo>
                <a:lnTo>
                  <a:pt x="867168" y="281393"/>
                </a:lnTo>
                <a:lnTo>
                  <a:pt x="862520" y="275043"/>
                </a:lnTo>
                <a:lnTo>
                  <a:pt x="862380" y="271233"/>
                </a:lnTo>
                <a:lnTo>
                  <a:pt x="862850" y="271233"/>
                </a:lnTo>
                <a:lnTo>
                  <a:pt x="859751" y="264883"/>
                </a:lnTo>
                <a:lnTo>
                  <a:pt x="858735" y="263613"/>
                </a:lnTo>
                <a:lnTo>
                  <a:pt x="857808" y="263613"/>
                </a:lnTo>
                <a:lnTo>
                  <a:pt x="854989" y="259803"/>
                </a:lnTo>
                <a:lnTo>
                  <a:pt x="855192" y="257263"/>
                </a:lnTo>
                <a:lnTo>
                  <a:pt x="855167" y="250913"/>
                </a:lnTo>
                <a:lnTo>
                  <a:pt x="853173" y="249643"/>
                </a:lnTo>
                <a:lnTo>
                  <a:pt x="852233" y="247103"/>
                </a:lnTo>
                <a:lnTo>
                  <a:pt x="851928" y="246291"/>
                </a:lnTo>
                <a:lnTo>
                  <a:pt x="851928" y="247103"/>
                </a:lnTo>
                <a:lnTo>
                  <a:pt x="849604" y="243293"/>
                </a:lnTo>
                <a:lnTo>
                  <a:pt x="849299" y="242023"/>
                </a:lnTo>
                <a:lnTo>
                  <a:pt x="851928" y="247103"/>
                </a:lnTo>
                <a:lnTo>
                  <a:pt x="851928" y="246291"/>
                </a:lnTo>
                <a:lnTo>
                  <a:pt x="851382" y="244805"/>
                </a:lnTo>
                <a:lnTo>
                  <a:pt x="849185" y="241554"/>
                </a:lnTo>
                <a:lnTo>
                  <a:pt x="848995" y="240753"/>
                </a:lnTo>
                <a:lnTo>
                  <a:pt x="848677" y="239483"/>
                </a:lnTo>
                <a:lnTo>
                  <a:pt x="845997" y="234403"/>
                </a:lnTo>
                <a:lnTo>
                  <a:pt x="842035" y="226402"/>
                </a:lnTo>
                <a:lnTo>
                  <a:pt x="838593" y="221703"/>
                </a:lnTo>
                <a:lnTo>
                  <a:pt x="838911" y="220484"/>
                </a:lnTo>
                <a:lnTo>
                  <a:pt x="840079" y="222529"/>
                </a:lnTo>
                <a:lnTo>
                  <a:pt x="840473" y="221703"/>
                </a:lnTo>
                <a:lnTo>
                  <a:pt x="839000" y="220103"/>
                </a:lnTo>
                <a:lnTo>
                  <a:pt x="839241" y="219163"/>
                </a:lnTo>
                <a:lnTo>
                  <a:pt x="839558" y="217893"/>
                </a:lnTo>
                <a:lnTo>
                  <a:pt x="833247" y="212813"/>
                </a:lnTo>
                <a:lnTo>
                  <a:pt x="830554" y="205193"/>
                </a:lnTo>
                <a:lnTo>
                  <a:pt x="832802" y="206463"/>
                </a:lnTo>
                <a:lnTo>
                  <a:pt x="835723" y="212813"/>
                </a:lnTo>
                <a:lnTo>
                  <a:pt x="833005" y="206463"/>
                </a:lnTo>
                <a:lnTo>
                  <a:pt x="828929" y="203923"/>
                </a:lnTo>
                <a:lnTo>
                  <a:pt x="825639" y="193763"/>
                </a:lnTo>
                <a:lnTo>
                  <a:pt x="821918" y="188683"/>
                </a:lnTo>
                <a:lnTo>
                  <a:pt x="819823" y="187413"/>
                </a:lnTo>
                <a:lnTo>
                  <a:pt x="816254" y="182333"/>
                </a:lnTo>
                <a:lnTo>
                  <a:pt x="811707" y="175983"/>
                </a:lnTo>
                <a:lnTo>
                  <a:pt x="808647" y="172173"/>
                </a:lnTo>
                <a:lnTo>
                  <a:pt x="806615" y="169633"/>
                </a:lnTo>
                <a:lnTo>
                  <a:pt x="807046" y="169633"/>
                </a:lnTo>
                <a:lnTo>
                  <a:pt x="804164" y="165823"/>
                </a:lnTo>
                <a:lnTo>
                  <a:pt x="801370" y="162013"/>
                </a:lnTo>
                <a:lnTo>
                  <a:pt x="796772" y="155663"/>
                </a:lnTo>
                <a:lnTo>
                  <a:pt x="791756" y="149313"/>
                </a:lnTo>
                <a:lnTo>
                  <a:pt x="788809" y="145503"/>
                </a:lnTo>
                <a:lnTo>
                  <a:pt x="786765" y="145503"/>
                </a:lnTo>
                <a:lnTo>
                  <a:pt x="779957" y="137883"/>
                </a:lnTo>
                <a:lnTo>
                  <a:pt x="778611" y="136613"/>
                </a:lnTo>
                <a:lnTo>
                  <a:pt x="774560" y="132803"/>
                </a:lnTo>
                <a:lnTo>
                  <a:pt x="775512" y="131533"/>
                </a:lnTo>
                <a:lnTo>
                  <a:pt x="776732" y="132803"/>
                </a:lnTo>
                <a:lnTo>
                  <a:pt x="779856" y="135343"/>
                </a:lnTo>
                <a:lnTo>
                  <a:pt x="776224" y="131533"/>
                </a:lnTo>
                <a:lnTo>
                  <a:pt x="775017" y="130263"/>
                </a:lnTo>
                <a:lnTo>
                  <a:pt x="773493" y="128993"/>
                </a:lnTo>
                <a:lnTo>
                  <a:pt x="768299" y="125183"/>
                </a:lnTo>
                <a:lnTo>
                  <a:pt x="770496" y="125183"/>
                </a:lnTo>
                <a:lnTo>
                  <a:pt x="767092" y="122643"/>
                </a:lnTo>
                <a:lnTo>
                  <a:pt x="763422" y="118833"/>
                </a:lnTo>
                <a:lnTo>
                  <a:pt x="759599" y="116293"/>
                </a:lnTo>
                <a:lnTo>
                  <a:pt x="757021" y="113753"/>
                </a:lnTo>
                <a:lnTo>
                  <a:pt x="755726" y="112483"/>
                </a:lnTo>
                <a:lnTo>
                  <a:pt x="751522" y="109943"/>
                </a:lnTo>
                <a:lnTo>
                  <a:pt x="747293" y="104863"/>
                </a:lnTo>
                <a:lnTo>
                  <a:pt x="746010" y="106133"/>
                </a:lnTo>
                <a:lnTo>
                  <a:pt x="752246" y="113753"/>
                </a:lnTo>
                <a:lnTo>
                  <a:pt x="742226" y="106133"/>
                </a:lnTo>
                <a:lnTo>
                  <a:pt x="742594" y="105130"/>
                </a:lnTo>
                <a:lnTo>
                  <a:pt x="742111" y="104863"/>
                </a:lnTo>
                <a:lnTo>
                  <a:pt x="740537" y="102323"/>
                </a:lnTo>
                <a:lnTo>
                  <a:pt x="742111" y="103593"/>
                </a:lnTo>
                <a:lnTo>
                  <a:pt x="745121" y="104863"/>
                </a:lnTo>
                <a:lnTo>
                  <a:pt x="743864" y="103593"/>
                </a:lnTo>
                <a:lnTo>
                  <a:pt x="742594" y="102323"/>
                </a:lnTo>
                <a:lnTo>
                  <a:pt x="742353" y="102082"/>
                </a:lnTo>
                <a:lnTo>
                  <a:pt x="742353" y="103593"/>
                </a:lnTo>
                <a:lnTo>
                  <a:pt x="740702" y="102323"/>
                </a:lnTo>
                <a:lnTo>
                  <a:pt x="739038" y="101053"/>
                </a:lnTo>
                <a:lnTo>
                  <a:pt x="739698" y="101053"/>
                </a:lnTo>
                <a:lnTo>
                  <a:pt x="736930" y="98513"/>
                </a:lnTo>
                <a:lnTo>
                  <a:pt x="737882" y="98513"/>
                </a:lnTo>
                <a:lnTo>
                  <a:pt x="738822" y="99783"/>
                </a:lnTo>
                <a:lnTo>
                  <a:pt x="740625" y="101053"/>
                </a:lnTo>
                <a:lnTo>
                  <a:pt x="741680" y="101917"/>
                </a:lnTo>
                <a:lnTo>
                  <a:pt x="742353" y="103593"/>
                </a:lnTo>
                <a:lnTo>
                  <a:pt x="742353" y="102082"/>
                </a:lnTo>
                <a:lnTo>
                  <a:pt x="741324" y="101053"/>
                </a:lnTo>
                <a:lnTo>
                  <a:pt x="741603" y="101752"/>
                </a:lnTo>
                <a:lnTo>
                  <a:pt x="738428" y="98513"/>
                </a:lnTo>
                <a:lnTo>
                  <a:pt x="734098" y="94703"/>
                </a:lnTo>
                <a:lnTo>
                  <a:pt x="732993" y="93433"/>
                </a:lnTo>
                <a:lnTo>
                  <a:pt x="732218" y="93433"/>
                </a:lnTo>
                <a:lnTo>
                  <a:pt x="721817" y="85813"/>
                </a:lnTo>
                <a:lnTo>
                  <a:pt x="727430" y="89623"/>
                </a:lnTo>
                <a:lnTo>
                  <a:pt x="723315" y="85813"/>
                </a:lnTo>
                <a:lnTo>
                  <a:pt x="721093" y="84543"/>
                </a:lnTo>
                <a:lnTo>
                  <a:pt x="718134" y="82003"/>
                </a:lnTo>
                <a:lnTo>
                  <a:pt x="716648" y="80733"/>
                </a:lnTo>
                <a:lnTo>
                  <a:pt x="715721" y="82003"/>
                </a:lnTo>
                <a:lnTo>
                  <a:pt x="713511" y="80733"/>
                </a:lnTo>
                <a:lnTo>
                  <a:pt x="713473" y="79463"/>
                </a:lnTo>
                <a:lnTo>
                  <a:pt x="712825" y="78193"/>
                </a:lnTo>
                <a:lnTo>
                  <a:pt x="708075" y="75653"/>
                </a:lnTo>
                <a:lnTo>
                  <a:pt x="702157" y="71843"/>
                </a:lnTo>
                <a:lnTo>
                  <a:pt x="697776" y="69303"/>
                </a:lnTo>
                <a:lnTo>
                  <a:pt x="697649" y="70142"/>
                </a:lnTo>
                <a:lnTo>
                  <a:pt x="697280" y="69837"/>
                </a:lnTo>
                <a:lnTo>
                  <a:pt x="697649" y="70167"/>
                </a:lnTo>
                <a:lnTo>
                  <a:pt x="697611" y="70472"/>
                </a:lnTo>
                <a:lnTo>
                  <a:pt x="694423" y="69303"/>
                </a:lnTo>
                <a:lnTo>
                  <a:pt x="690905" y="68033"/>
                </a:lnTo>
                <a:lnTo>
                  <a:pt x="683856" y="62953"/>
                </a:lnTo>
                <a:lnTo>
                  <a:pt x="676973" y="59143"/>
                </a:lnTo>
                <a:lnTo>
                  <a:pt x="669861" y="55333"/>
                </a:lnTo>
                <a:lnTo>
                  <a:pt x="662952" y="50253"/>
                </a:lnTo>
                <a:lnTo>
                  <a:pt x="655713" y="47713"/>
                </a:lnTo>
                <a:lnTo>
                  <a:pt x="655942" y="47713"/>
                </a:lnTo>
                <a:lnTo>
                  <a:pt x="651598" y="45173"/>
                </a:lnTo>
                <a:lnTo>
                  <a:pt x="646874" y="43903"/>
                </a:lnTo>
                <a:lnTo>
                  <a:pt x="642416" y="41363"/>
                </a:lnTo>
                <a:lnTo>
                  <a:pt x="637921" y="40093"/>
                </a:lnTo>
                <a:lnTo>
                  <a:pt x="633628" y="38823"/>
                </a:lnTo>
                <a:lnTo>
                  <a:pt x="630389" y="37553"/>
                </a:lnTo>
                <a:lnTo>
                  <a:pt x="627837" y="36283"/>
                </a:lnTo>
                <a:lnTo>
                  <a:pt x="624700" y="33743"/>
                </a:lnTo>
                <a:lnTo>
                  <a:pt x="625983" y="33743"/>
                </a:lnTo>
                <a:lnTo>
                  <a:pt x="619264" y="32473"/>
                </a:lnTo>
                <a:lnTo>
                  <a:pt x="618261" y="32473"/>
                </a:lnTo>
                <a:lnTo>
                  <a:pt x="611987" y="29933"/>
                </a:lnTo>
                <a:lnTo>
                  <a:pt x="608850" y="28663"/>
                </a:lnTo>
                <a:lnTo>
                  <a:pt x="611962" y="28663"/>
                </a:lnTo>
                <a:lnTo>
                  <a:pt x="615975" y="29933"/>
                </a:lnTo>
                <a:lnTo>
                  <a:pt x="613117" y="28663"/>
                </a:lnTo>
                <a:lnTo>
                  <a:pt x="607377" y="26123"/>
                </a:lnTo>
                <a:lnTo>
                  <a:pt x="605675" y="24853"/>
                </a:lnTo>
                <a:lnTo>
                  <a:pt x="595744" y="23583"/>
                </a:lnTo>
                <a:lnTo>
                  <a:pt x="599351" y="23583"/>
                </a:lnTo>
                <a:lnTo>
                  <a:pt x="592797" y="21043"/>
                </a:lnTo>
                <a:lnTo>
                  <a:pt x="589508" y="19773"/>
                </a:lnTo>
                <a:lnTo>
                  <a:pt x="585190" y="18503"/>
                </a:lnTo>
                <a:lnTo>
                  <a:pt x="591159" y="21043"/>
                </a:lnTo>
                <a:lnTo>
                  <a:pt x="578015" y="17233"/>
                </a:lnTo>
                <a:lnTo>
                  <a:pt x="580732" y="17233"/>
                </a:lnTo>
                <a:lnTo>
                  <a:pt x="574103" y="14693"/>
                </a:lnTo>
                <a:lnTo>
                  <a:pt x="561352" y="12153"/>
                </a:lnTo>
                <a:lnTo>
                  <a:pt x="551268" y="10883"/>
                </a:lnTo>
                <a:lnTo>
                  <a:pt x="547446" y="10883"/>
                </a:lnTo>
                <a:lnTo>
                  <a:pt x="540067" y="8343"/>
                </a:lnTo>
                <a:lnTo>
                  <a:pt x="536498" y="8343"/>
                </a:lnTo>
                <a:lnTo>
                  <a:pt x="533057" y="7073"/>
                </a:lnTo>
                <a:lnTo>
                  <a:pt x="527926" y="7073"/>
                </a:lnTo>
                <a:lnTo>
                  <a:pt x="543115" y="9613"/>
                </a:lnTo>
                <a:lnTo>
                  <a:pt x="538454" y="9613"/>
                </a:lnTo>
                <a:lnTo>
                  <a:pt x="529907" y="8343"/>
                </a:lnTo>
                <a:lnTo>
                  <a:pt x="524141" y="5803"/>
                </a:lnTo>
                <a:lnTo>
                  <a:pt x="521258" y="4533"/>
                </a:lnTo>
                <a:lnTo>
                  <a:pt x="518502" y="4533"/>
                </a:lnTo>
                <a:lnTo>
                  <a:pt x="511543" y="3263"/>
                </a:lnTo>
                <a:lnTo>
                  <a:pt x="494753" y="3263"/>
                </a:lnTo>
                <a:lnTo>
                  <a:pt x="496316" y="4533"/>
                </a:lnTo>
                <a:lnTo>
                  <a:pt x="497662" y="5803"/>
                </a:lnTo>
                <a:lnTo>
                  <a:pt x="488365" y="5803"/>
                </a:lnTo>
                <a:lnTo>
                  <a:pt x="479717" y="4533"/>
                </a:lnTo>
                <a:lnTo>
                  <a:pt x="477812" y="1993"/>
                </a:lnTo>
                <a:lnTo>
                  <a:pt x="482066" y="1993"/>
                </a:lnTo>
                <a:lnTo>
                  <a:pt x="478891" y="723"/>
                </a:lnTo>
                <a:lnTo>
                  <a:pt x="471982" y="723"/>
                </a:lnTo>
                <a:lnTo>
                  <a:pt x="476859" y="1993"/>
                </a:lnTo>
                <a:lnTo>
                  <a:pt x="469226" y="723"/>
                </a:lnTo>
                <a:lnTo>
                  <a:pt x="452716" y="723"/>
                </a:lnTo>
                <a:lnTo>
                  <a:pt x="452716" y="10414"/>
                </a:lnTo>
                <a:lnTo>
                  <a:pt x="444893" y="10007"/>
                </a:lnTo>
                <a:lnTo>
                  <a:pt x="451980" y="8343"/>
                </a:lnTo>
                <a:lnTo>
                  <a:pt x="452716" y="10414"/>
                </a:lnTo>
                <a:lnTo>
                  <a:pt x="452716" y="723"/>
                </a:lnTo>
                <a:lnTo>
                  <a:pt x="449643" y="723"/>
                </a:lnTo>
                <a:lnTo>
                  <a:pt x="451332" y="1993"/>
                </a:lnTo>
                <a:lnTo>
                  <a:pt x="446125" y="1993"/>
                </a:lnTo>
                <a:lnTo>
                  <a:pt x="446125" y="8343"/>
                </a:lnTo>
                <a:lnTo>
                  <a:pt x="443052" y="9906"/>
                </a:lnTo>
                <a:lnTo>
                  <a:pt x="436727" y="9575"/>
                </a:lnTo>
                <a:lnTo>
                  <a:pt x="415963" y="10655"/>
                </a:lnTo>
                <a:lnTo>
                  <a:pt x="427088" y="9613"/>
                </a:lnTo>
                <a:lnTo>
                  <a:pt x="430555" y="8343"/>
                </a:lnTo>
                <a:lnTo>
                  <a:pt x="446125" y="8343"/>
                </a:lnTo>
                <a:lnTo>
                  <a:pt x="446125" y="1993"/>
                </a:lnTo>
                <a:lnTo>
                  <a:pt x="438035" y="1993"/>
                </a:lnTo>
                <a:lnTo>
                  <a:pt x="436067" y="3263"/>
                </a:lnTo>
                <a:lnTo>
                  <a:pt x="428104" y="3263"/>
                </a:lnTo>
                <a:lnTo>
                  <a:pt x="427926" y="1993"/>
                </a:lnTo>
                <a:lnTo>
                  <a:pt x="426808" y="1993"/>
                </a:lnTo>
                <a:lnTo>
                  <a:pt x="421436" y="3263"/>
                </a:lnTo>
                <a:lnTo>
                  <a:pt x="414362" y="3263"/>
                </a:lnTo>
                <a:lnTo>
                  <a:pt x="422605" y="723"/>
                </a:lnTo>
                <a:lnTo>
                  <a:pt x="415023" y="1993"/>
                </a:lnTo>
                <a:lnTo>
                  <a:pt x="399072" y="1993"/>
                </a:lnTo>
                <a:lnTo>
                  <a:pt x="393636" y="3263"/>
                </a:lnTo>
                <a:lnTo>
                  <a:pt x="390880" y="4533"/>
                </a:lnTo>
                <a:lnTo>
                  <a:pt x="393674" y="4533"/>
                </a:lnTo>
                <a:lnTo>
                  <a:pt x="387261" y="7073"/>
                </a:lnTo>
                <a:lnTo>
                  <a:pt x="382879" y="7073"/>
                </a:lnTo>
                <a:lnTo>
                  <a:pt x="374345" y="9613"/>
                </a:lnTo>
                <a:lnTo>
                  <a:pt x="372592" y="8343"/>
                </a:lnTo>
                <a:lnTo>
                  <a:pt x="378231" y="7073"/>
                </a:lnTo>
                <a:lnTo>
                  <a:pt x="377837" y="5803"/>
                </a:lnTo>
                <a:lnTo>
                  <a:pt x="375373" y="5803"/>
                </a:lnTo>
                <a:lnTo>
                  <a:pt x="368731" y="7073"/>
                </a:lnTo>
                <a:lnTo>
                  <a:pt x="363169" y="9613"/>
                </a:lnTo>
                <a:lnTo>
                  <a:pt x="356463" y="10883"/>
                </a:lnTo>
                <a:lnTo>
                  <a:pt x="357974" y="9613"/>
                </a:lnTo>
                <a:lnTo>
                  <a:pt x="355688" y="10210"/>
                </a:lnTo>
                <a:lnTo>
                  <a:pt x="353758" y="12153"/>
                </a:lnTo>
                <a:lnTo>
                  <a:pt x="349034" y="13423"/>
                </a:lnTo>
                <a:lnTo>
                  <a:pt x="340461" y="14693"/>
                </a:lnTo>
                <a:lnTo>
                  <a:pt x="340017" y="15963"/>
                </a:lnTo>
                <a:lnTo>
                  <a:pt x="335597" y="17233"/>
                </a:lnTo>
                <a:lnTo>
                  <a:pt x="340702" y="15963"/>
                </a:lnTo>
                <a:lnTo>
                  <a:pt x="339217" y="17233"/>
                </a:lnTo>
                <a:lnTo>
                  <a:pt x="334975" y="18503"/>
                </a:lnTo>
                <a:lnTo>
                  <a:pt x="330771" y="19443"/>
                </a:lnTo>
                <a:lnTo>
                  <a:pt x="326212" y="22313"/>
                </a:lnTo>
                <a:lnTo>
                  <a:pt x="317271" y="21043"/>
                </a:lnTo>
                <a:lnTo>
                  <a:pt x="308648" y="24853"/>
                </a:lnTo>
                <a:lnTo>
                  <a:pt x="304368" y="26123"/>
                </a:lnTo>
                <a:lnTo>
                  <a:pt x="307733" y="23583"/>
                </a:lnTo>
                <a:lnTo>
                  <a:pt x="304012" y="24853"/>
                </a:lnTo>
                <a:lnTo>
                  <a:pt x="299872" y="27076"/>
                </a:lnTo>
                <a:lnTo>
                  <a:pt x="299872" y="28663"/>
                </a:lnTo>
                <a:lnTo>
                  <a:pt x="295478" y="30937"/>
                </a:lnTo>
                <a:lnTo>
                  <a:pt x="294474" y="31203"/>
                </a:lnTo>
                <a:lnTo>
                  <a:pt x="293979" y="31203"/>
                </a:lnTo>
                <a:lnTo>
                  <a:pt x="296735" y="29933"/>
                </a:lnTo>
                <a:lnTo>
                  <a:pt x="299872" y="28663"/>
                </a:lnTo>
                <a:lnTo>
                  <a:pt x="299872" y="27076"/>
                </a:lnTo>
                <a:lnTo>
                  <a:pt x="294500" y="29933"/>
                </a:lnTo>
                <a:lnTo>
                  <a:pt x="294309" y="29654"/>
                </a:lnTo>
                <a:lnTo>
                  <a:pt x="296481" y="28663"/>
                </a:lnTo>
                <a:lnTo>
                  <a:pt x="294208" y="29502"/>
                </a:lnTo>
                <a:lnTo>
                  <a:pt x="292773" y="27393"/>
                </a:lnTo>
                <a:lnTo>
                  <a:pt x="291973" y="27813"/>
                </a:lnTo>
                <a:lnTo>
                  <a:pt x="291973" y="30695"/>
                </a:lnTo>
                <a:lnTo>
                  <a:pt x="291274" y="31203"/>
                </a:lnTo>
                <a:lnTo>
                  <a:pt x="290830" y="31203"/>
                </a:lnTo>
                <a:lnTo>
                  <a:pt x="291973" y="30695"/>
                </a:lnTo>
                <a:lnTo>
                  <a:pt x="291973" y="27813"/>
                </a:lnTo>
                <a:lnTo>
                  <a:pt x="290283" y="28676"/>
                </a:lnTo>
                <a:lnTo>
                  <a:pt x="290283" y="31457"/>
                </a:lnTo>
                <a:lnTo>
                  <a:pt x="289267" y="32588"/>
                </a:lnTo>
                <a:lnTo>
                  <a:pt x="286194" y="33743"/>
                </a:lnTo>
                <a:lnTo>
                  <a:pt x="286499" y="33667"/>
                </a:lnTo>
                <a:lnTo>
                  <a:pt x="280860" y="35826"/>
                </a:lnTo>
                <a:lnTo>
                  <a:pt x="290283" y="31457"/>
                </a:lnTo>
                <a:lnTo>
                  <a:pt x="290283" y="28676"/>
                </a:lnTo>
                <a:lnTo>
                  <a:pt x="282854" y="32473"/>
                </a:lnTo>
                <a:lnTo>
                  <a:pt x="286639" y="32473"/>
                </a:lnTo>
                <a:lnTo>
                  <a:pt x="280314" y="36029"/>
                </a:lnTo>
                <a:lnTo>
                  <a:pt x="275958" y="37693"/>
                </a:lnTo>
                <a:lnTo>
                  <a:pt x="275488" y="36283"/>
                </a:lnTo>
                <a:lnTo>
                  <a:pt x="266763" y="40093"/>
                </a:lnTo>
                <a:lnTo>
                  <a:pt x="258597" y="43903"/>
                </a:lnTo>
                <a:lnTo>
                  <a:pt x="256616" y="45072"/>
                </a:lnTo>
                <a:lnTo>
                  <a:pt x="244665" y="49618"/>
                </a:lnTo>
                <a:lnTo>
                  <a:pt x="202603" y="70929"/>
                </a:lnTo>
                <a:lnTo>
                  <a:pt x="163576" y="96139"/>
                </a:lnTo>
                <a:lnTo>
                  <a:pt x="127914" y="124993"/>
                </a:lnTo>
                <a:lnTo>
                  <a:pt x="95935" y="157175"/>
                </a:lnTo>
                <a:lnTo>
                  <a:pt x="67983" y="192379"/>
                </a:lnTo>
                <a:lnTo>
                  <a:pt x="44386" y="230339"/>
                </a:lnTo>
                <a:lnTo>
                  <a:pt x="25450" y="270738"/>
                </a:lnTo>
                <a:lnTo>
                  <a:pt x="11531" y="313283"/>
                </a:lnTo>
                <a:lnTo>
                  <a:pt x="2933" y="357682"/>
                </a:lnTo>
                <a:lnTo>
                  <a:pt x="0" y="403644"/>
                </a:lnTo>
                <a:lnTo>
                  <a:pt x="2933" y="449605"/>
                </a:lnTo>
                <a:lnTo>
                  <a:pt x="11531" y="494004"/>
                </a:lnTo>
                <a:lnTo>
                  <a:pt x="25450" y="536549"/>
                </a:lnTo>
                <a:lnTo>
                  <a:pt x="44386" y="576948"/>
                </a:lnTo>
                <a:lnTo>
                  <a:pt x="67983" y="614908"/>
                </a:lnTo>
                <a:lnTo>
                  <a:pt x="95935" y="650125"/>
                </a:lnTo>
                <a:lnTo>
                  <a:pt x="127914" y="682294"/>
                </a:lnTo>
                <a:lnTo>
                  <a:pt x="163576" y="711149"/>
                </a:lnTo>
                <a:lnTo>
                  <a:pt x="202603" y="736371"/>
                </a:lnTo>
                <a:lnTo>
                  <a:pt x="244665" y="757669"/>
                </a:lnTo>
                <a:lnTo>
                  <a:pt x="289433" y="774750"/>
                </a:lnTo>
                <a:lnTo>
                  <a:pt x="336588" y="787311"/>
                </a:lnTo>
                <a:lnTo>
                  <a:pt x="385787" y="795070"/>
                </a:lnTo>
                <a:lnTo>
                  <a:pt x="436727" y="797725"/>
                </a:lnTo>
                <a:lnTo>
                  <a:pt x="487654" y="795070"/>
                </a:lnTo>
                <a:lnTo>
                  <a:pt x="536867" y="787311"/>
                </a:lnTo>
                <a:lnTo>
                  <a:pt x="584009" y="774750"/>
                </a:lnTo>
                <a:lnTo>
                  <a:pt x="628789" y="757669"/>
                </a:lnTo>
                <a:lnTo>
                  <a:pt x="670852" y="736371"/>
                </a:lnTo>
                <a:lnTo>
                  <a:pt x="709879" y="711149"/>
                </a:lnTo>
                <a:lnTo>
                  <a:pt x="745540" y="682294"/>
                </a:lnTo>
                <a:lnTo>
                  <a:pt x="777506" y="650125"/>
                </a:lnTo>
                <a:lnTo>
                  <a:pt x="805459" y="614908"/>
                </a:lnTo>
                <a:lnTo>
                  <a:pt x="829056" y="576948"/>
                </a:lnTo>
                <a:lnTo>
                  <a:pt x="833120" y="568274"/>
                </a:lnTo>
                <a:lnTo>
                  <a:pt x="835901" y="563333"/>
                </a:lnTo>
                <a:lnTo>
                  <a:pt x="836612" y="562063"/>
                </a:lnTo>
                <a:lnTo>
                  <a:pt x="837336" y="560793"/>
                </a:lnTo>
                <a:lnTo>
                  <a:pt x="843597" y="549363"/>
                </a:lnTo>
                <a:lnTo>
                  <a:pt x="849655" y="537933"/>
                </a:lnTo>
                <a:lnTo>
                  <a:pt x="852246" y="532853"/>
                </a:lnTo>
                <a:lnTo>
                  <a:pt x="855472" y="526503"/>
                </a:lnTo>
                <a:lnTo>
                  <a:pt x="859904" y="517613"/>
                </a:lnTo>
                <a:lnTo>
                  <a:pt x="858888" y="516343"/>
                </a:lnTo>
                <a:lnTo>
                  <a:pt x="860234" y="509993"/>
                </a:lnTo>
                <a:lnTo>
                  <a:pt x="862330" y="508723"/>
                </a:lnTo>
                <a:lnTo>
                  <a:pt x="862965" y="506183"/>
                </a:lnTo>
                <a:lnTo>
                  <a:pt x="863739" y="502373"/>
                </a:lnTo>
                <a:lnTo>
                  <a:pt x="864133" y="498563"/>
                </a:lnTo>
                <a:lnTo>
                  <a:pt x="867181" y="489673"/>
                </a:lnTo>
                <a:lnTo>
                  <a:pt x="868578" y="485863"/>
                </a:lnTo>
                <a:lnTo>
                  <a:pt x="870902" y="479513"/>
                </a:lnTo>
                <a:lnTo>
                  <a:pt x="873328" y="473163"/>
                </a:lnTo>
                <a:lnTo>
                  <a:pt x="874306" y="470623"/>
                </a:lnTo>
                <a:lnTo>
                  <a:pt x="875957" y="460463"/>
                </a:lnTo>
                <a:lnTo>
                  <a:pt x="876363" y="457923"/>
                </a:lnTo>
                <a:lnTo>
                  <a:pt x="874953" y="460463"/>
                </a:lnTo>
                <a:lnTo>
                  <a:pt x="875677" y="456653"/>
                </a:lnTo>
                <a:lnTo>
                  <a:pt x="876528" y="451573"/>
                </a:lnTo>
                <a:lnTo>
                  <a:pt x="877316" y="447763"/>
                </a:lnTo>
                <a:lnTo>
                  <a:pt x="878065" y="443865"/>
                </a:lnTo>
                <a:lnTo>
                  <a:pt x="878459" y="440143"/>
                </a:lnTo>
                <a:lnTo>
                  <a:pt x="878979" y="441413"/>
                </a:lnTo>
                <a:lnTo>
                  <a:pt x="878890" y="440143"/>
                </a:lnTo>
                <a:lnTo>
                  <a:pt x="878268" y="438873"/>
                </a:lnTo>
                <a:lnTo>
                  <a:pt x="879119" y="436333"/>
                </a:lnTo>
                <a:lnTo>
                  <a:pt x="879906" y="436333"/>
                </a:lnTo>
                <a:lnTo>
                  <a:pt x="880567" y="426173"/>
                </a:lnTo>
                <a:lnTo>
                  <a:pt x="880465" y="419823"/>
                </a:lnTo>
                <a:lnTo>
                  <a:pt x="881595" y="414743"/>
                </a:lnTo>
                <a:lnTo>
                  <a:pt x="882700" y="414743"/>
                </a:lnTo>
                <a:lnTo>
                  <a:pt x="883767" y="413473"/>
                </a:lnTo>
                <a:lnTo>
                  <a:pt x="884059" y="410933"/>
                </a:lnTo>
                <a:lnTo>
                  <a:pt x="884783" y="404583"/>
                </a:lnTo>
                <a:close/>
              </a:path>
            </a:pathLst>
          </a:custGeom>
          <a:solidFill>
            <a:srgbClr val="C3D2D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bg object 118"/>
          <p:cNvSpPr/>
          <p:nvPr/>
        </p:nvSpPr>
        <p:spPr>
          <a:xfrm>
            <a:off x="4414817" y="6876337"/>
            <a:ext cx="201295" cy="203835"/>
          </a:xfrm>
          <a:custGeom>
            <a:avLst/>
            <a:gdLst/>
            <a:ahLst/>
            <a:cxnLst/>
            <a:rect l="l" t="t" r="r" b="b"/>
            <a:pathLst>
              <a:path w="201295" h="203834">
                <a:moveTo>
                  <a:pt x="61074" y="0"/>
                </a:moveTo>
                <a:lnTo>
                  <a:pt x="63449" y="73609"/>
                </a:lnTo>
                <a:lnTo>
                  <a:pt x="0" y="110921"/>
                </a:lnTo>
                <a:lnTo>
                  <a:pt x="70713" y="131406"/>
                </a:lnTo>
                <a:lnTo>
                  <a:pt x="86601" y="203339"/>
                </a:lnTo>
                <a:lnTo>
                  <a:pt x="127939" y="142354"/>
                </a:lnTo>
                <a:lnTo>
                  <a:pt x="201218" y="149491"/>
                </a:lnTo>
                <a:lnTo>
                  <a:pt x="156019" y="91338"/>
                </a:lnTo>
                <a:lnTo>
                  <a:pt x="185445" y="23837"/>
                </a:lnTo>
                <a:lnTo>
                  <a:pt x="116205" y="48806"/>
                </a:lnTo>
                <a:lnTo>
                  <a:pt x="61074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bg object 119"/>
          <p:cNvSpPr/>
          <p:nvPr/>
        </p:nvSpPr>
        <p:spPr>
          <a:xfrm>
            <a:off x="4413694" y="6880682"/>
            <a:ext cx="209550" cy="212090"/>
          </a:xfrm>
          <a:custGeom>
            <a:avLst/>
            <a:gdLst/>
            <a:ahLst/>
            <a:cxnLst/>
            <a:rect l="l" t="t" r="r" b="b"/>
            <a:pathLst>
              <a:path w="209550" h="212090">
                <a:moveTo>
                  <a:pt x="2578" y="112522"/>
                </a:moveTo>
                <a:lnTo>
                  <a:pt x="1752" y="112458"/>
                </a:lnTo>
                <a:lnTo>
                  <a:pt x="2120" y="112547"/>
                </a:lnTo>
                <a:lnTo>
                  <a:pt x="2578" y="112522"/>
                </a:lnTo>
                <a:close/>
              </a:path>
              <a:path w="209550" h="212090">
                <a:moveTo>
                  <a:pt x="8915" y="107454"/>
                </a:moveTo>
                <a:lnTo>
                  <a:pt x="7493" y="107886"/>
                </a:lnTo>
                <a:lnTo>
                  <a:pt x="7175" y="108534"/>
                </a:lnTo>
                <a:lnTo>
                  <a:pt x="6604" y="108699"/>
                </a:lnTo>
                <a:lnTo>
                  <a:pt x="6362" y="109359"/>
                </a:lnTo>
                <a:lnTo>
                  <a:pt x="5524" y="109905"/>
                </a:lnTo>
                <a:lnTo>
                  <a:pt x="4495" y="110337"/>
                </a:lnTo>
                <a:lnTo>
                  <a:pt x="4356" y="110261"/>
                </a:lnTo>
                <a:lnTo>
                  <a:pt x="4241" y="110451"/>
                </a:lnTo>
                <a:lnTo>
                  <a:pt x="2755" y="111150"/>
                </a:lnTo>
                <a:lnTo>
                  <a:pt x="2755" y="111404"/>
                </a:lnTo>
                <a:lnTo>
                  <a:pt x="4572" y="110617"/>
                </a:lnTo>
                <a:lnTo>
                  <a:pt x="6108" y="109753"/>
                </a:lnTo>
                <a:lnTo>
                  <a:pt x="7188" y="108813"/>
                </a:lnTo>
                <a:lnTo>
                  <a:pt x="7708" y="108610"/>
                </a:lnTo>
                <a:lnTo>
                  <a:pt x="7581" y="108800"/>
                </a:lnTo>
                <a:lnTo>
                  <a:pt x="8343" y="108216"/>
                </a:lnTo>
                <a:lnTo>
                  <a:pt x="8915" y="107454"/>
                </a:lnTo>
                <a:close/>
              </a:path>
              <a:path w="209550" h="212090">
                <a:moveTo>
                  <a:pt x="9474" y="106629"/>
                </a:moveTo>
                <a:lnTo>
                  <a:pt x="9131" y="106845"/>
                </a:lnTo>
                <a:lnTo>
                  <a:pt x="8686" y="107111"/>
                </a:lnTo>
                <a:lnTo>
                  <a:pt x="8648" y="107251"/>
                </a:lnTo>
                <a:lnTo>
                  <a:pt x="9474" y="106629"/>
                </a:lnTo>
                <a:close/>
              </a:path>
              <a:path w="209550" h="212090">
                <a:moveTo>
                  <a:pt x="10248" y="106045"/>
                </a:moveTo>
                <a:lnTo>
                  <a:pt x="9804" y="106311"/>
                </a:lnTo>
                <a:lnTo>
                  <a:pt x="9474" y="106629"/>
                </a:lnTo>
                <a:lnTo>
                  <a:pt x="9677" y="106502"/>
                </a:lnTo>
                <a:lnTo>
                  <a:pt x="9867" y="106375"/>
                </a:lnTo>
                <a:lnTo>
                  <a:pt x="10248" y="106045"/>
                </a:lnTo>
                <a:close/>
              </a:path>
              <a:path w="209550" h="212090">
                <a:moveTo>
                  <a:pt x="10604" y="107365"/>
                </a:moveTo>
                <a:lnTo>
                  <a:pt x="9867" y="107950"/>
                </a:lnTo>
                <a:lnTo>
                  <a:pt x="10604" y="107365"/>
                </a:lnTo>
                <a:close/>
              </a:path>
              <a:path w="209550" h="212090">
                <a:moveTo>
                  <a:pt x="11366" y="106680"/>
                </a:moveTo>
                <a:lnTo>
                  <a:pt x="10680" y="107289"/>
                </a:lnTo>
                <a:lnTo>
                  <a:pt x="10718" y="107950"/>
                </a:lnTo>
                <a:lnTo>
                  <a:pt x="11366" y="106680"/>
                </a:lnTo>
                <a:close/>
              </a:path>
              <a:path w="209550" h="212090">
                <a:moveTo>
                  <a:pt x="12636" y="105410"/>
                </a:moveTo>
                <a:lnTo>
                  <a:pt x="11925" y="105410"/>
                </a:lnTo>
                <a:lnTo>
                  <a:pt x="10845" y="106680"/>
                </a:lnTo>
                <a:lnTo>
                  <a:pt x="10464" y="106680"/>
                </a:lnTo>
                <a:lnTo>
                  <a:pt x="10591" y="107289"/>
                </a:lnTo>
                <a:lnTo>
                  <a:pt x="12636" y="105410"/>
                </a:lnTo>
                <a:close/>
              </a:path>
              <a:path w="209550" h="212090">
                <a:moveTo>
                  <a:pt x="13119" y="105041"/>
                </a:moveTo>
                <a:lnTo>
                  <a:pt x="12636" y="105410"/>
                </a:lnTo>
                <a:lnTo>
                  <a:pt x="12763" y="105410"/>
                </a:lnTo>
                <a:lnTo>
                  <a:pt x="13119" y="105041"/>
                </a:lnTo>
                <a:close/>
              </a:path>
              <a:path w="209550" h="212090">
                <a:moveTo>
                  <a:pt x="14312" y="104140"/>
                </a:moveTo>
                <a:lnTo>
                  <a:pt x="13995" y="104140"/>
                </a:lnTo>
                <a:lnTo>
                  <a:pt x="13119" y="105041"/>
                </a:lnTo>
                <a:lnTo>
                  <a:pt x="14312" y="104140"/>
                </a:lnTo>
                <a:close/>
              </a:path>
              <a:path w="209550" h="212090">
                <a:moveTo>
                  <a:pt x="17145" y="102870"/>
                </a:moveTo>
                <a:lnTo>
                  <a:pt x="16192" y="102870"/>
                </a:lnTo>
                <a:lnTo>
                  <a:pt x="15049" y="104140"/>
                </a:lnTo>
                <a:lnTo>
                  <a:pt x="13614" y="105410"/>
                </a:lnTo>
                <a:lnTo>
                  <a:pt x="12649" y="106680"/>
                </a:lnTo>
                <a:lnTo>
                  <a:pt x="15214" y="105410"/>
                </a:lnTo>
                <a:lnTo>
                  <a:pt x="17145" y="102870"/>
                </a:lnTo>
                <a:close/>
              </a:path>
              <a:path w="209550" h="212090">
                <a:moveTo>
                  <a:pt x="18262" y="101193"/>
                </a:moveTo>
                <a:lnTo>
                  <a:pt x="17919" y="101346"/>
                </a:lnTo>
                <a:lnTo>
                  <a:pt x="17716" y="101523"/>
                </a:lnTo>
                <a:lnTo>
                  <a:pt x="17576" y="101688"/>
                </a:lnTo>
                <a:lnTo>
                  <a:pt x="18262" y="101193"/>
                </a:lnTo>
                <a:close/>
              </a:path>
              <a:path w="209550" h="212090">
                <a:moveTo>
                  <a:pt x="18770" y="100863"/>
                </a:moveTo>
                <a:lnTo>
                  <a:pt x="18262" y="101206"/>
                </a:lnTo>
                <a:lnTo>
                  <a:pt x="18389" y="101282"/>
                </a:lnTo>
                <a:lnTo>
                  <a:pt x="18567" y="101219"/>
                </a:lnTo>
                <a:lnTo>
                  <a:pt x="18554" y="101028"/>
                </a:lnTo>
                <a:lnTo>
                  <a:pt x="18770" y="100863"/>
                </a:lnTo>
                <a:close/>
              </a:path>
              <a:path w="209550" h="212090">
                <a:moveTo>
                  <a:pt x="19050" y="101879"/>
                </a:moveTo>
                <a:lnTo>
                  <a:pt x="17145" y="102870"/>
                </a:lnTo>
                <a:lnTo>
                  <a:pt x="18046" y="102870"/>
                </a:lnTo>
                <a:lnTo>
                  <a:pt x="19050" y="101879"/>
                </a:lnTo>
                <a:close/>
              </a:path>
              <a:path w="209550" h="212090">
                <a:moveTo>
                  <a:pt x="19545" y="100380"/>
                </a:moveTo>
                <a:lnTo>
                  <a:pt x="19164" y="100596"/>
                </a:lnTo>
                <a:lnTo>
                  <a:pt x="18923" y="100749"/>
                </a:lnTo>
                <a:lnTo>
                  <a:pt x="18770" y="100863"/>
                </a:lnTo>
                <a:lnTo>
                  <a:pt x="19545" y="100380"/>
                </a:lnTo>
                <a:close/>
              </a:path>
              <a:path w="209550" h="212090">
                <a:moveTo>
                  <a:pt x="19596" y="101600"/>
                </a:moveTo>
                <a:lnTo>
                  <a:pt x="19342" y="101600"/>
                </a:lnTo>
                <a:lnTo>
                  <a:pt x="19050" y="101879"/>
                </a:lnTo>
                <a:lnTo>
                  <a:pt x="19596" y="101600"/>
                </a:lnTo>
                <a:close/>
              </a:path>
              <a:path w="209550" h="212090">
                <a:moveTo>
                  <a:pt x="22263" y="98831"/>
                </a:moveTo>
                <a:lnTo>
                  <a:pt x="22161" y="98679"/>
                </a:lnTo>
                <a:lnTo>
                  <a:pt x="22263" y="98831"/>
                </a:lnTo>
                <a:close/>
              </a:path>
              <a:path w="209550" h="212090">
                <a:moveTo>
                  <a:pt x="22288" y="98412"/>
                </a:moveTo>
                <a:lnTo>
                  <a:pt x="22085" y="98564"/>
                </a:lnTo>
                <a:lnTo>
                  <a:pt x="22288" y="98412"/>
                </a:lnTo>
                <a:close/>
              </a:path>
              <a:path w="209550" h="212090">
                <a:moveTo>
                  <a:pt x="22631" y="98145"/>
                </a:moveTo>
                <a:lnTo>
                  <a:pt x="22377" y="98234"/>
                </a:lnTo>
                <a:lnTo>
                  <a:pt x="22288" y="98412"/>
                </a:lnTo>
                <a:lnTo>
                  <a:pt x="22631" y="98145"/>
                </a:lnTo>
                <a:close/>
              </a:path>
              <a:path w="209550" h="212090">
                <a:moveTo>
                  <a:pt x="23291" y="120992"/>
                </a:moveTo>
                <a:lnTo>
                  <a:pt x="23037" y="120992"/>
                </a:lnTo>
                <a:lnTo>
                  <a:pt x="23190" y="121056"/>
                </a:lnTo>
                <a:close/>
              </a:path>
              <a:path w="209550" h="212090">
                <a:moveTo>
                  <a:pt x="25768" y="96608"/>
                </a:moveTo>
                <a:lnTo>
                  <a:pt x="24853" y="97116"/>
                </a:lnTo>
                <a:lnTo>
                  <a:pt x="23126" y="97777"/>
                </a:lnTo>
                <a:lnTo>
                  <a:pt x="22631" y="98145"/>
                </a:lnTo>
                <a:lnTo>
                  <a:pt x="25349" y="97231"/>
                </a:lnTo>
                <a:lnTo>
                  <a:pt x="25768" y="96608"/>
                </a:lnTo>
                <a:close/>
              </a:path>
              <a:path w="209550" h="212090">
                <a:moveTo>
                  <a:pt x="38773" y="92329"/>
                </a:moveTo>
                <a:lnTo>
                  <a:pt x="38722" y="91579"/>
                </a:lnTo>
                <a:lnTo>
                  <a:pt x="38265" y="92710"/>
                </a:lnTo>
                <a:lnTo>
                  <a:pt x="38773" y="92329"/>
                </a:lnTo>
                <a:close/>
              </a:path>
              <a:path w="209550" h="212090">
                <a:moveTo>
                  <a:pt x="39941" y="91440"/>
                </a:moveTo>
                <a:lnTo>
                  <a:pt x="38773" y="92329"/>
                </a:lnTo>
                <a:lnTo>
                  <a:pt x="38798" y="92710"/>
                </a:lnTo>
                <a:lnTo>
                  <a:pt x="39941" y="91440"/>
                </a:lnTo>
                <a:close/>
              </a:path>
              <a:path w="209550" h="212090">
                <a:moveTo>
                  <a:pt x="41795" y="90487"/>
                </a:moveTo>
                <a:lnTo>
                  <a:pt x="40449" y="90754"/>
                </a:lnTo>
                <a:lnTo>
                  <a:pt x="39281" y="91389"/>
                </a:lnTo>
                <a:lnTo>
                  <a:pt x="41490" y="90678"/>
                </a:lnTo>
                <a:lnTo>
                  <a:pt x="41795" y="90487"/>
                </a:lnTo>
                <a:close/>
              </a:path>
              <a:path w="209550" h="212090">
                <a:moveTo>
                  <a:pt x="43192" y="89242"/>
                </a:moveTo>
                <a:lnTo>
                  <a:pt x="41363" y="90170"/>
                </a:lnTo>
                <a:lnTo>
                  <a:pt x="40106" y="90817"/>
                </a:lnTo>
                <a:lnTo>
                  <a:pt x="40449" y="90754"/>
                </a:lnTo>
                <a:lnTo>
                  <a:pt x="43192" y="89242"/>
                </a:lnTo>
                <a:close/>
              </a:path>
              <a:path w="209550" h="212090">
                <a:moveTo>
                  <a:pt x="44729" y="88163"/>
                </a:moveTo>
                <a:lnTo>
                  <a:pt x="44551" y="87998"/>
                </a:lnTo>
                <a:lnTo>
                  <a:pt x="43243" y="88900"/>
                </a:lnTo>
                <a:lnTo>
                  <a:pt x="44729" y="88163"/>
                </a:lnTo>
                <a:close/>
              </a:path>
              <a:path w="209550" h="212090">
                <a:moveTo>
                  <a:pt x="44818" y="89611"/>
                </a:moveTo>
                <a:lnTo>
                  <a:pt x="41490" y="90678"/>
                </a:lnTo>
                <a:lnTo>
                  <a:pt x="40525" y="91274"/>
                </a:lnTo>
                <a:lnTo>
                  <a:pt x="44818" y="89611"/>
                </a:lnTo>
                <a:close/>
              </a:path>
              <a:path w="209550" h="212090">
                <a:moveTo>
                  <a:pt x="45821" y="87630"/>
                </a:moveTo>
                <a:lnTo>
                  <a:pt x="44729" y="88163"/>
                </a:lnTo>
                <a:lnTo>
                  <a:pt x="45516" y="88900"/>
                </a:lnTo>
                <a:lnTo>
                  <a:pt x="45821" y="87630"/>
                </a:lnTo>
                <a:close/>
              </a:path>
              <a:path w="209550" h="212090">
                <a:moveTo>
                  <a:pt x="49237" y="82765"/>
                </a:moveTo>
                <a:lnTo>
                  <a:pt x="49187" y="82461"/>
                </a:lnTo>
                <a:lnTo>
                  <a:pt x="49161" y="82613"/>
                </a:lnTo>
                <a:lnTo>
                  <a:pt x="49212" y="82765"/>
                </a:lnTo>
                <a:close/>
              </a:path>
              <a:path w="209550" h="212090">
                <a:moveTo>
                  <a:pt x="51943" y="130810"/>
                </a:moveTo>
                <a:lnTo>
                  <a:pt x="51701" y="130467"/>
                </a:lnTo>
                <a:lnTo>
                  <a:pt x="48717" y="129540"/>
                </a:lnTo>
                <a:lnTo>
                  <a:pt x="48171" y="129540"/>
                </a:lnTo>
                <a:lnTo>
                  <a:pt x="51943" y="130810"/>
                </a:lnTo>
                <a:close/>
              </a:path>
              <a:path w="209550" h="212090">
                <a:moveTo>
                  <a:pt x="56146" y="78740"/>
                </a:moveTo>
                <a:lnTo>
                  <a:pt x="55232" y="80010"/>
                </a:lnTo>
                <a:lnTo>
                  <a:pt x="55714" y="79629"/>
                </a:lnTo>
                <a:lnTo>
                  <a:pt x="56146" y="78740"/>
                </a:lnTo>
                <a:close/>
              </a:path>
              <a:path w="209550" h="212090">
                <a:moveTo>
                  <a:pt x="58381" y="77393"/>
                </a:moveTo>
                <a:lnTo>
                  <a:pt x="56591" y="78168"/>
                </a:lnTo>
                <a:lnTo>
                  <a:pt x="57378" y="77863"/>
                </a:lnTo>
                <a:lnTo>
                  <a:pt x="57937" y="77609"/>
                </a:lnTo>
                <a:lnTo>
                  <a:pt x="58381" y="77393"/>
                </a:lnTo>
                <a:close/>
              </a:path>
              <a:path w="209550" h="212090">
                <a:moveTo>
                  <a:pt x="61290" y="1270"/>
                </a:moveTo>
                <a:lnTo>
                  <a:pt x="60579" y="2540"/>
                </a:lnTo>
                <a:lnTo>
                  <a:pt x="60794" y="5918"/>
                </a:lnTo>
                <a:lnTo>
                  <a:pt x="61290" y="1270"/>
                </a:lnTo>
                <a:close/>
              </a:path>
              <a:path w="209550" h="212090">
                <a:moveTo>
                  <a:pt x="62039" y="134620"/>
                </a:moveTo>
                <a:lnTo>
                  <a:pt x="61899" y="134467"/>
                </a:lnTo>
                <a:lnTo>
                  <a:pt x="59372" y="133350"/>
                </a:lnTo>
                <a:lnTo>
                  <a:pt x="62039" y="134620"/>
                </a:lnTo>
                <a:close/>
              </a:path>
              <a:path w="209550" h="212090">
                <a:moveTo>
                  <a:pt x="63512" y="68694"/>
                </a:moveTo>
                <a:lnTo>
                  <a:pt x="63398" y="68872"/>
                </a:lnTo>
                <a:lnTo>
                  <a:pt x="63360" y="69100"/>
                </a:lnTo>
                <a:lnTo>
                  <a:pt x="63449" y="68910"/>
                </a:lnTo>
                <a:lnTo>
                  <a:pt x="63512" y="68694"/>
                </a:lnTo>
                <a:close/>
              </a:path>
              <a:path w="209550" h="212090">
                <a:moveTo>
                  <a:pt x="63728" y="68884"/>
                </a:moveTo>
                <a:lnTo>
                  <a:pt x="63677" y="68580"/>
                </a:lnTo>
                <a:lnTo>
                  <a:pt x="63512" y="69850"/>
                </a:lnTo>
                <a:lnTo>
                  <a:pt x="63728" y="68884"/>
                </a:lnTo>
                <a:close/>
              </a:path>
              <a:path w="209550" h="212090">
                <a:moveTo>
                  <a:pt x="64490" y="57150"/>
                </a:moveTo>
                <a:lnTo>
                  <a:pt x="64020" y="56159"/>
                </a:lnTo>
                <a:lnTo>
                  <a:pt x="64262" y="57988"/>
                </a:lnTo>
                <a:lnTo>
                  <a:pt x="64490" y="57150"/>
                </a:lnTo>
                <a:close/>
              </a:path>
              <a:path w="209550" h="212090">
                <a:moveTo>
                  <a:pt x="64846" y="37833"/>
                </a:moveTo>
                <a:lnTo>
                  <a:pt x="64795" y="38011"/>
                </a:lnTo>
                <a:lnTo>
                  <a:pt x="64846" y="37833"/>
                </a:lnTo>
                <a:close/>
              </a:path>
              <a:path w="209550" h="212090">
                <a:moveTo>
                  <a:pt x="64909" y="37147"/>
                </a:moveTo>
                <a:lnTo>
                  <a:pt x="64833" y="37820"/>
                </a:lnTo>
                <a:lnTo>
                  <a:pt x="64884" y="37642"/>
                </a:lnTo>
                <a:lnTo>
                  <a:pt x="64909" y="37401"/>
                </a:lnTo>
                <a:lnTo>
                  <a:pt x="64909" y="37147"/>
                </a:lnTo>
                <a:close/>
              </a:path>
              <a:path w="209550" h="212090">
                <a:moveTo>
                  <a:pt x="65100" y="35407"/>
                </a:moveTo>
                <a:lnTo>
                  <a:pt x="64846" y="35293"/>
                </a:lnTo>
                <a:lnTo>
                  <a:pt x="64935" y="36309"/>
                </a:lnTo>
                <a:lnTo>
                  <a:pt x="64909" y="37147"/>
                </a:lnTo>
                <a:lnTo>
                  <a:pt x="65100" y="35407"/>
                </a:lnTo>
                <a:close/>
              </a:path>
              <a:path w="209550" h="212090">
                <a:moveTo>
                  <a:pt x="65214" y="14058"/>
                </a:moveTo>
                <a:lnTo>
                  <a:pt x="65074" y="12636"/>
                </a:lnTo>
                <a:lnTo>
                  <a:pt x="64973" y="14008"/>
                </a:lnTo>
                <a:lnTo>
                  <a:pt x="65214" y="14058"/>
                </a:lnTo>
                <a:close/>
              </a:path>
              <a:path w="209550" h="212090">
                <a:moveTo>
                  <a:pt x="65455" y="1854"/>
                </a:moveTo>
                <a:lnTo>
                  <a:pt x="64681" y="647"/>
                </a:lnTo>
                <a:lnTo>
                  <a:pt x="63804" y="635"/>
                </a:lnTo>
                <a:lnTo>
                  <a:pt x="65455" y="1854"/>
                </a:lnTo>
                <a:close/>
              </a:path>
              <a:path w="209550" h="212090">
                <a:moveTo>
                  <a:pt x="65938" y="55880"/>
                </a:moveTo>
                <a:lnTo>
                  <a:pt x="65328" y="55880"/>
                </a:lnTo>
                <a:lnTo>
                  <a:pt x="64490" y="57988"/>
                </a:lnTo>
                <a:lnTo>
                  <a:pt x="65760" y="57988"/>
                </a:lnTo>
                <a:lnTo>
                  <a:pt x="65938" y="55880"/>
                </a:lnTo>
                <a:close/>
              </a:path>
              <a:path w="209550" h="212090">
                <a:moveTo>
                  <a:pt x="66027" y="60960"/>
                </a:moveTo>
                <a:lnTo>
                  <a:pt x="65620" y="59690"/>
                </a:lnTo>
                <a:lnTo>
                  <a:pt x="65722" y="58420"/>
                </a:lnTo>
                <a:lnTo>
                  <a:pt x="64325" y="58420"/>
                </a:lnTo>
                <a:lnTo>
                  <a:pt x="64147" y="58420"/>
                </a:lnTo>
                <a:lnTo>
                  <a:pt x="63474" y="60960"/>
                </a:lnTo>
                <a:lnTo>
                  <a:pt x="66027" y="60960"/>
                </a:lnTo>
                <a:close/>
              </a:path>
              <a:path w="209550" h="212090">
                <a:moveTo>
                  <a:pt x="66344" y="49771"/>
                </a:moveTo>
                <a:lnTo>
                  <a:pt x="66192" y="49847"/>
                </a:lnTo>
                <a:lnTo>
                  <a:pt x="66116" y="49974"/>
                </a:lnTo>
                <a:lnTo>
                  <a:pt x="66306" y="49847"/>
                </a:lnTo>
                <a:close/>
              </a:path>
              <a:path w="209550" h="212090">
                <a:moveTo>
                  <a:pt x="66560" y="64770"/>
                </a:moveTo>
                <a:lnTo>
                  <a:pt x="66433" y="62230"/>
                </a:lnTo>
                <a:lnTo>
                  <a:pt x="63144" y="62230"/>
                </a:lnTo>
                <a:lnTo>
                  <a:pt x="62814" y="62230"/>
                </a:lnTo>
                <a:lnTo>
                  <a:pt x="63284" y="67310"/>
                </a:lnTo>
                <a:lnTo>
                  <a:pt x="63817" y="66040"/>
                </a:lnTo>
                <a:lnTo>
                  <a:pt x="63588" y="66040"/>
                </a:lnTo>
                <a:lnTo>
                  <a:pt x="63995" y="64770"/>
                </a:lnTo>
                <a:lnTo>
                  <a:pt x="64338" y="66040"/>
                </a:lnTo>
                <a:lnTo>
                  <a:pt x="64630" y="67310"/>
                </a:lnTo>
                <a:lnTo>
                  <a:pt x="64681" y="68580"/>
                </a:lnTo>
                <a:lnTo>
                  <a:pt x="64236" y="66040"/>
                </a:lnTo>
                <a:lnTo>
                  <a:pt x="63728" y="68884"/>
                </a:lnTo>
                <a:lnTo>
                  <a:pt x="63881" y="69850"/>
                </a:lnTo>
                <a:lnTo>
                  <a:pt x="64046" y="69850"/>
                </a:lnTo>
                <a:lnTo>
                  <a:pt x="63157" y="72390"/>
                </a:lnTo>
                <a:lnTo>
                  <a:pt x="65176" y="69850"/>
                </a:lnTo>
                <a:lnTo>
                  <a:pt x="64630" y="73660"/>
                </a:lnTo>
                <a:lnTo>
                  <a:pt x="64338" y="73660"/>
                </a:lnTo>
                <a:lnTo>
                  <a:pt x="64554" y="74930"/>
                </a:lnTo>
                <a:lnTo>
                  <a:pt x="62712" y="76200"/>
                </a:lnTo>
                <a:lnTo>
                  <a:pt x="64579" y="75006"/>
                </a:lnTo>
                <a:lnTo>
                  <a:pt x="64795" y="76200"/>
                </a:lnTo>
                <a:lnTo>
                  <a:pt x="62712" y="76200"/>
                </a:lnTo>
                <a:lnTo>
                  <a:pt x="61620" y="77470"/>
                </a:lnTo>
                <a:lnTo>
                  <a:pt x="59639" y="78740"/>
                </a:lnTo>
                <a:lnTo>
                  <a:pt x="60299" y="77470"/>
                </a:lnTo>
                <a:lnTo>
                  <a:pt x="61404" y="77470"/>
                </a:lnTo>
                <a:lnTo>
                  <a:pt x="62064" y="76200"/>
                </a:lnTo>
                <a:lnTo>
                  <a:pt x="59880" y="77470"/>
                </a:lnTo>
                <a:lnTo>
                  <a:pt x="58521" y="77470"/>
                </a:lnTo>
                <a:lnTo>
                  <a:pt x="55714" y="79629"/>
                </a:lnTo>
                <a:lnTo>
                  <a:pt x="54927" y="81280"/>
                </a:lnTo>
                <a:lnTo>
                  <a:pt x="51714" y="82550"/>
                </a:lnTo>
                <a:lnTo>
                  <a:pt x="49428" y="85090"/>
                </a:lnTo>
                <a:lnTo>
                  <a:pt x="51638" y="82550"/>
                </a:lnTo>
                <a:lnTo>
                  <a:pt x="49504" y="83820"/>
                </a:lnTo>
                <a:lnTo>
                  <a:pt x="47129" y="83820"/>
                </a:lnTo>
                <a:lnTo>
                  <a:pt x="46101" y="85090"/>
                </a:lnTo>
                <a:lnTo>
                  <a:pt x="44335" y="85090"/>
                </a:lnTo>
                <a:lnTo>
                  <a:pt x="42938" y="86360"/>
                </a:lnTo>
                <a:lnTo>
                  <a:pt x="42659" y="86360"/>
                </a:lnTo>
                <a:lnTo>
                  <a:pt x="41363" y="87630"/>
                </a:lnTo>
                <a:lnTo>
                  <a:pt x="41236" y="87630"/>
                </a:lnTo>
                <a:lnTo>
                  <a:pt x="39484" y="88900"/>
                </a:lnTo>
                <a:lnTo>
                  <a:pt x="41998" y="87630"/>
                </a:lnTo>
                <a:lnTo>
                  <a:pt x="39839" y="90170"/>
                </a:lnTo>
                <a:lnTo>
                  <a:pt x="34417" y="91440"/>
                </a:lnTo>
                <a:lnTo>
                  <a:pt x="28041" y="96520"/>
                </a:lnTo>
                <a:lnTo>
                  <a:pt x="28130" y="97790"/>
                </a:lnTo>
                <a:lnTo>
                  <a:pt x="25234" y="99060"/>
                </a:lnTo>
                <a:lnTo>
                  <a:pt x="23215" y="99060"/>
                </a:lnTo>
                <a:lnTo>
                  <a:pt x="21920" y="100330"/>
                </a:lnTo>
                <a:lnTo>
                  <a:pt x="20485" y="101600"/>
                </a:lnTo>
                <a:lnTo>
                  <a:pt x="19596" y="101600"/>
                </a:lnTo>
                <a:lnTo>
                  <a:pt x="19583" y="102870"/>
                </a:lnTo>
                <a:lnTo>
                  <a:pt x="21196" y="101600"/>
                </a:lnTo>
                <a:lnTo>
                  <a:pt x="21971" y="100330"/>
                </a:lnTo>
                <a:lnTo>
                  <a:pt x="22860" y="100330"/>
                </a:lnTo>
                <a:lnTo>
                  <a:pt x="21831" y="101600"/>
                </a:lnTo>
                <a:lnTo>
                  <a:pt x="24003" y="100330"/>
                </a:lnTo>
                <a:lnTo>
                  <a:pt x="25069" y="100330"/>
                </a:lnTo>
                <a:lnTo>
                  <a:pt x="26441" y="99060"/>
                </a:lnTo>
                <a:lnTo>
                  <a:pt x="26238" y="99060"/>
                </a:lnTo>
                <a:lnTo>
                  <a:pt x="29718" y="97790"/>
                </a:lnTo>
                <a:lnTo>
                  <a:pt x="30289" y="96520"/>
                </a:lnTo>
                <a:lnTo>
                  <a:pt x="31915" y="96520"/>
                </a:lnTo>
                <a:lnTo>
                  <a:pt x="33794" y="95250"/>
                </a:lnTo>
                <a:lnTo>
                  <a:pt x="35687" y="93980"/>
                </a:lnTo>
                <a:lnTo>
                  <a:pt x="31635" y="95250"/>
                </a:lnTo>
                <a:lnTo>
                  <a:pt x="33959" y="93980"/>
                </a:lnTo>
                <a:lnTo>
                  <a:pt x="37604" y="92710"/>
                </a:lnTo>
                <a:lnTo>
                  <a:pt x="37376" y="92710"/>
                </a:lnTo>
                <a:lnTo>
                  <a:pt x="38709" y="91440"/>
                </a:lnTo>
                <a:lnTo>
                  <a:pt x="38722" y="91579"/>
                </a:lnTo>
                <a:lnTo>
                  <a:pt x="38773" y="91440"/>
                </a:lnTo>
                <a:lnTo>
                  <a:pt x="41363" y="90170"/>
                </a:lnTo>
                <a:lnTo>
                  <a:pt x="44157" y="87630"/>
                </a:lnTo>
                <a:lnTo>
                  <a:pt x="44551" y="87998"/>
                </a:lnTo>
                <a:lnTo>
                  <a:pt x="45110" y="87630"/>
                </a:lnTo>
                <a:lnTo>
                  <a:pt x="45821" y="87630"/>
                </a:lnTo>
                <a:lnTo>
                  <a:pt x="46685" y="87630"/>
                </a:lnTo>
                <a:lnTo>
                  <a:pt x="47472" y="86360"/>
                </a:lnTo>
                <a:lnTo>
                  <a:pt x="49758" y="85090"/>
                </a:lnTo>
                <a:lnTo>
                  <a:pt x="49644" y="86360"/>
                </a:lnTo>
                <a:lnTo>
                  <a:pt x="49911" y="86360"/>
                </a:lnTo>
                <a:lnTo>
                  <a:pt x="50253" y="85090"/>
                </a:lnTo>
                <a:lnTo>
                  <a:pt x="53657" y="83820"/>
                </a:lnTo>
                <a:lnTo>
                  <a:pt x="52501" y="84264"/>
                </a:lnTo>
                <a:lnTo>
                  <a:pt x="51028" y="85255"/>
                </a:lnTo>
                <a:lnTo>
                  <a:pt x="52781" y="84518"/>
                </a:lnTo>
                <a:lnTo>
                  <a:pt x="52793" y="84683"/>
                </a:lnTo>
                <a:lnTo>
                  <a:pt x="53619" y="83947"/>
                </a:lnTo>
                <a:lnTo>
                  <a:pt x="53746" y="83820"/>
                </a:lnTo>
                <a:lnTo>
                  <a:pt x="55054" y="83820"/>
                </a:lnTo>
                <a:lnTo>
                  <a:pt x="54559" y="82550"/>
                </a:lnTo>
                <a:lnTo>
                  <a:pt x="55486" y="82232"/>
                </a:lnTo>
                <a:lnTo>
                  <a:pt x="55372" y="82372"/>
                </a:lnTo>
                <a:lnTo>
                  <a:pt x="55041" y="82626"/>
                </a:lnTo>
                <a:lnTo>
                  <a:pt x="55270" y="82804"/>
                </a:lnTo>
                <a:lnTo>
                  <a:pt x="55537" y="82880"/>
                </a:lnTo>
                <a:lnTo>
                  <a:pt x="55968" y="82664"/>
                </a:lnTo>
                <a:lnTo>
                  <a:pt x="55727" y="82143"/>
                </a:lnTo>
                <a:lnTo>
                  <a:pt x="58191" y="81280"/>
                </a:lnTo>
                <a:lnTo>
                  <a:pt x="60629" y="78740"/>
                </a:lnTo>
                <a:lnTo>
                  <a:pt x="60629" y="80010"/>
                </a:lnTo>
                <a:lnTo>
                  <a:pt x="63258" y="78740"/>
                </a:lnTo>
                <a:lnTo>
                  <a:pt x="66281" y="76200"/>
                </a:lnTo>
                <a:lnTo>
                  <a:pt x="66344" y="74930"/>
                </a:lnTo>
                <a:lnTo>
                  <a:pt x="66471" y="72390"/>
                </a:lnTo>
                <a:lnTo>
                  <a:pt x="65722" y="72390"/>
                </a:lnTo>
                <a:lnTo>
                  <a:pt x="65671" y="68580"/>
                </a:lnTo>
                <a:lnTo>
                  <a:pt x="65544" y="67310"/>
                </a:lnTo>
                <a:lnTo>
                  <a:pt x="66294" y="67310"/>
                </a:lnTo>
                <a:lnTo>
                  <a:pt x="66560" y="68580"/>
                </a:lnTo>
                <a:lnTo>
                  <a:pt x="66497" y="67310"/>
                </a:lnTo>
                <a:lnTo>
                  <a:pt x="66205" y="66040"/>
                </a:lnTo>
                <a:lnTo>
                  <a:pt x="66027" y="66040"/>
                </a:lnTo>
                <a:lnTo>
                  <a:pt x="65887" y="64770"/>
                </a:lnTo>
                <a:lnTo>
                  <a:pt x="66560" y="64770"/>
                </a:lnTo>
                <a:close/>
              </a:path>
              <a:path w="209550" h="212090">
                <a:moveTo>
                  <a:pt x="66827" y="66586"/>
                </a:moveTo>
                <a:lnTo>
                  <a:pt x="66471" y="65633"/>
                </a:lnTo>
                <a:lnTo>
                  <a:pt x="66497" y="66154"/>
                </a:lnTo>
                <a:lnTo>
                  <a:pt x="66586" y="66306"/>
                </a:lnTo>
                <a:lnTo>
                  <a:pt x="66700" y="66446"/>
                </a:lnTo>
                <a:lnTo>
                  <a:pt x="66827" y="66586"/>
                </a:lnTo>
                <a:close/>
              </a:path>
              <a:path w="209550" h="212090">
                <a:moveTo>
                  <a:pt x="70472" y="11925"/>
                </a:moveTo>
                <a:lnTo>
                  <a:pt x="69075" y="10871"/>
                </a:lnTo>
                <a:lnTo>
                  <a:pt x="68554" y="10528"/>
                </a:lnTo>
                <a:lnTo>
                  <a:pt x="70472" y="11925"/>
                </a:lnTo>
                <a:close/>
              </a:path>
              <a:path w="209550" h="212090">
                <a:moveTo>
                  <a:pt x="71170" y="12179"/>
                </a:moveTo>
                <a:lnTo>
                  <a:pt x="70777" y="11430"/>
                </a:lnTo>
                <a:lnTo>
                  <a:pt x="70167" y="11430"/>
                </a:lnTo>
                <a:lnTo>
                  <a:pt x="71170" y="12179"/>
                </a:lnTo>
                <a:close/>
              </a:path>
              <a:path w="209550" h="212090">
                <a:moveTo>
                  <a:pt x="71894" y="141960"/>
                </a:moveTo>
                <a:lnTo>
                  <a:pt x="71818" y="142240"/>
                </a:lnTo>
                <a:lnTo>
                  <a:pt x="71894" y="141960"/>
                </a:lnTo>
                <a:close/>
              </a:path>
              <a:path w="209550" h="212090">
                <a:moveTo>
                  <a:pt x="72821" y="144373"/>
                </a:moveTo>
                <a:lnTo>
                  <a:pt x="72732" y="142240"/>
                </a:lnTo>
                <a:lnTo>
                  <a:pt x="72123" y="142240"/>
                </a:lnTo>
                <a:lnTo>
                  <a:pt x="72821" y="144373"/>
                </a:lnTo>
                <a:close/>
              </a:path>
              <a:path w="209550" h="212090">
                <a:moveTo>
                  <a:pt x="73406" y="143510"/>
                </a:moveTo>
                <a:lnTo>
                  <a:pt x="72872" y="142240"/>
                </a:lnTo>
                <a:lnTo>
                  <a:pt x="73126" y="143510"/>
                </a:lnTo>
                <a:lnTo>
                  <a:pt x="73406" y="143510"/>
                </a:lnTo>
                <a:close/>
              </a:path>
              <a:path w="209550" h="212090">
                <a:moveTo>
                  <a:pt x="73494" y="134620"/>
                </a:moveTo>
                <a:lnTo>
                  <a:pt x="73279" y="133350"/>
                </a:lnTo>
                <a:lnTo>
                  <a:pt x="71602" y="132080"/>
                </a:lnTo>
                <a:lnTo>
                  <a:pt x="70586" y="132080"/>
                </a:lnTo>
                <a:lnTo>
                  <a:pt x="69532" y="130810"/>
                </a:lnTo>
                <a:lnTo>
                  <a:pt x="70307" y="132041"/>
                </a:lnTo>
                <a:lnTo>
                  <a:pt x="63411" y="129540"/>
                </a:lnTo>
                <a:lnTo>
                  <a:pt x="56121" y="127000"/>
                </a:lnTo>
                <a:lnTo>
                  <a:pt x="48945" y="125730"/>
                </a:lnTo>
                <a:lnTo>
                  <a:pt x="42252" y="123190"/>
                </a:lnTo>
                <a:lnTo>
                  <a:pt x="39827" y="121920"/>
                </a:lnTo>
                <a:lnTo>
                  <a:pt x="39141" y="123190"/>
                </a:lnTo>
                <a:lnTo>
                  <a:pt x="37198" y="121920"/>
                </a:lnTo>
                <a:lnTo>
                  <a:pt x="33782" y="121920"/>
                </a:lnTo>
                <a:lnTo>
                  <a:pt x="29324" y="120650"/>
                </a:lnTo>
                <a:lnTo>
                  <a:pt x="28549" y="119380"/>
                </a:lnTo>
                <a:lnTo>
                  <a:pt x="22593" y="118110"/>
                </a:lnTo>
                <a:lnTo>
                  <a:pt x="21094" y="118110"/>
                </a:lnTo>
                <a:lnTo>
                  <a:pt x="16865" y="116840"/>
                </a:lnTo>
                <a:lnTo>
                  <a:pt x="16471" y="116840"/>
                </a:lnTo>
                <a:lnTo>
                  <a:pt x="11468" y="115570"/>
                </a:lnTo>
                <a:lnTo>
                  <a:pt x="8318" y="114300"/>
                </a:lnTo>
                <a:lnTo>
                  <a:pt x="13449" y="115570"/>
                </a:lnTo>
                <a:lnTo>
                  <a:pt x="8559" y="114300"/>
                </a:lnTo>
                <a:lnTo>
                  <a:pt x="6578" y="113030"/>
                </a:lnTo>
                <a:lnTo>
                  <a:pt x="304" y="113030"/>
                </a:lnTo>
                <a:lnTo>
                  <a:pt x="355" y="112598"/>
                </a:lnTo>
                <a:lnTo>
                  <a:pt x="1346" y="112141"/>
                </a:lnTo>
                <a:lnTo>
                  <a:pt x="1219" y="111823"/>
                </a:lnTo>
                <a:lnTo>
                  <a:pt x="0" y="112674"/>
                </a:lnTo>
                <a:lnTo>
                  <a:pt x="279" y="113030"/>
                </a:lnTo>
                <a:lnTo>
                  <a:pt x="0" y="113030"/>
                </a:lnTo>
                <a:lnTo>
                  <a:pt x="1689" y="114300"/>
                </a:lnTo>
                <a:lnTo>
                  <a:pt x="3695" y="115011"/>
                </a:lnTo>
                <a:lnTo>
                  <a:pt x="4089" y="115570"/>
                </a:lnTo>
                <a:lnTo>
                  <a:pt x="5270" y="115570"/>
                </a:lnTo>
                <a:lnTo>
                  <a:pt x="5689" y="115570"/>
                </a:lnTo>
                <a:lnTo>
                  <a:pt x="6883" y="115570"/>
                </a:lnTo>
                <a:lnTo>
                  <a:pt x="7366" y="116840"/>
                </a:lnTo>
                <a:lnTo>
                  <a:pt x="9144" y="116840"/>
                </a:lnTo>
                <a:lnTo>
                  <a:pt x="10858" y="118110"/>
                </a:lnTo>
                <a:lnTo>
                  <a:pt x="12674" y="118110"/>
                </a:lnTo>
                <a:lnTo>
                  <a:pt x="10490" y="116840"/>
                </a:lnTo>
                <a:lnTo>
                  <a:pt x="13030" y="118110"/>
                </a:lnTo>
                <a:lnTo>
                  <a:pt x="13881" y="118110"/>
                </a:lnTo>
                <a:lnTo>
                  <a:pt x="15684" y="119380"/>
                </a:lnTo>
                <a:lnTo>
                  <a:pt x="19240" y="119380"/>
                </a:lnTo>
                <a:lnTo>
                  <a:pt x="20129" y="120650"/>
                </a:lnTo>
                <a:lnTo>
                  <a:pt x="24358" y="120650"/>
                </a:lnTo>
                <a:lnTo>
                  <a:pt x="23291" y="121920"/>
                </a:lnTo>
                <a:lnTo>
                  <a:pt x="24460" y="121920"/>
                </a:lnTo>
                <a:lnTo>
                  <a:pt x="33070" y="124460"/>
                </a:lnTo>
                <a:lnTo>
                  <a:pt x="34099" y="124460"/>
                </a:lnTo>
                <a:lnTo>
                  <a:pt x="38493" y="127000"/>
                </a:lnTo>
                <a:lnTo>
                  <a:pt x="41262" y="127000"/>
                </a:lnTo>
                <a:lnTo>
                  <a:pt x="43053" y="128270"/>
                </a:lnTo>
                <a:lnTo>
                  <a:pt x="50177" y="128270"/>
                </a:lnTo>
                <a:lnTo>
                  <a:pt x="51701" y="130467"/>
                </a:lnTo>
                <a:lnTo>
                  <a:pt x="52806" y="130810"/>
                </a:lnTo>
                <a:lnTo>
                  <a:pt x="52362" y="129540"/>
                </a:lnTo>
                <a:lnTo>
                  <a:pt x="53809" y="130810"/>
                </a:lnTo>
                <a:lnTo>
                  <a:pt x="54229" y="132080"/>
                </a:lnTo>
                <a:lnTo>
                  <a:pt x="55118" y="130810"/>
                </a:lnTo>
                <a:lnTo>
                  <a:pt x="55968" y="132080"/>
                </a:lnTo>
                <a:lnTo>
                  <a:pt x="57746" y="132080"/>
                </a:lnTo>
                <a:lnTo>
                  <a:pt x="60007" y="133350"/>
                </a:lnTo>
                <a:lnTo>
                  <a:pt x="60858" y="133350"/>
                </a:lnTo>
                <a:lnTo>
                  <a:pt x="61899" y="134467"/>
                </a:lnTo>
                <a:lnTo>
                  <a:pt x="62242" y="134620"/>
                </a:lnTo>
                <a:lnTo>
                  <a:pt x="61074" y="133350"/>
                </a:lnTo>
                <a:lnTo>
                  <a:pt x="65341" y="133350"/>
                </a:lnTo>
                <a:lnTo>
                  <a:pt x="63182" y="134620"/>
                </a:lnTo>
                <a:lnTo>
                  <a:pt x="64173" y="134620"/>
                </a:lnTo>
                <a:lnTo>
                  <a:pt x="66395" y="135890"/>
                </a:lnTo>
                <a:lnTo>
                  <a:pt x="68275" y="134620"/>
                </a:lnTo>
                <a:lnTo>
                  <a:pt x="69824" y="135890"/>
                </a:lnTo>
                <a:lnTo>
                  <a:pt x="70421" y="135890"/>
                </a:lnTo>
                <a:lnTo>
                  <a:pt x="69723" y="134620"/>
                </a:lnTo>
                <a:lnTo>
                  <a:pt x="73494" y="134620"/>
                </a:lnTo>
                <a:close/>
              </a:path>
              <a:path w="209550" h="212090">
                <a:moveTo>
                  <a:pt x="78295" y="171843"/>
                </a:moveTo>
                <a:lnTo>
                  <a:pt x="78130" y="171450"/>
                </a:lnTo>
                <a:lnTo>
                  <a:pt x="77724" y="169214"/>
                </a:lnTo>
                <a:lnTo>
                  <a:pt x="77571" y="172720"/>
                </a:lnTo>
                <a:lnTo>
                  <a:pt x="78295" y="171843"/>
                </a:lnTo>
                <a:close/>
              </a:path>
              <a:path w="209550" h="212090">
                <a:moveTo>
                  <a:pt x="78651" y="172720"/>
                </a:moveTo>
                <a:lnTo>
                  <a:pt x="78574" y="171488"/>
                </a:lnTo>
                <a:lnTo>
                  <a:pt x="78295" y="171843"/>
                </a:lnTo>
                <a:lnTo>
                  <a:pt x="78651" y="172720"/>
                </a:lnTo>
                <a:close/>
              </a:path>
              <a:path w="209550" h="212090">
                <a:moveTo>
                  <a:pt x="79768" y="158686"/>
                </a:moveTo>
                <a:lnTo>
                  <a:pt x="79514" y="157480"/>
                </a:lnTo>
                <a:lnTo>
                  <a:pt x="79489" y="157797"/>
                </a:lnTo>
                <a:lnTo>
                  <a:pt x="79768" y="158686"/>
                </a:lnTo>
                <a:close/>
              </a:path>
              <a:path w="209550" h="212090">
                <a:moveTo>
                  <a:pt x="80187" y="160020"/>
                </a:moveTo>
                <a:lnTo>
                  <a:pt x="79768" y="158686"/>
                </a:lnTo>
                <a:lnTo>
                  <a:pt x="79946" y="160020"/>
                </a:lnTo>
                <a:lnTo>
                  <a:pt x="80187" y="160020"/>
                </a:lnTo>
                <a:close/>
              </a:path>
              <a:path w="209550" h="212090">
                <a:moveTo>
                  <a:pt x="80860" y="20320"/>
                </a:moveTo>
                <a:lnTo>
                  <a:pt x="80721" y="20167"/>
                </a:lnTo>
                <a:lnTo>
                  <a:pt x="80695" y="20320"/>
                </a:lnTo>
                <a:lnTo>
                  <a:pt x="80860" y="20320"/>
                </a:lnTo>
                <a:close/>
              </a:path>
              <a:path w="209550" h="212090">
                <a:moveTo>
                  <a:pt x="82105" y="16979"/>
                </a:moveTo>
                <a:lnTo>
                  <a:pt x="81495" y="16370"/>
                </a:lnTo>
                <a:lnTo>
                  <a:pt x="81000" y="15925"/>
                </a:lnTo>
                <a:lnTo>
                  <a:pt x="80733" y="16192"/>
                </a:lnTo>
                <a:lnTo>
                  <a:pt x="81648" y="16687"/>
                </a:lnTo>
                <a:lnTo>
                  <a:pt x="82105" y="16979"/>
                </a:lnTo>
                <a:close/>
              </a:path>
              <a:path w="209550" h="212090">
                <a:moveTo>
                  <a:pt x="82715" y="21590"/>
                </a:moveTo>
                <a:lnTo>
                  <a:pt x="82130" y="21590"/>
                </a:lnTo>
                <a:lnTo>
                  <a:pt x="82651" y="22479"/>
                </a:lnTo>
                <a:lnTo>
                  <a:pt x="82715" y="21590"/>
                </a:lnTo>
                <a:close/>
              </a:path>
              <a:path w="209550" h="212090">
                <a:moveTo>
                  <a:pt x="82880" y="22860"/>
                </a:moveTo>
                <a:lnTo>
                  <a:pt x="82651" y="22479"/>
                </a:lnTo>
                <a:lnTo>
                  <a:pt x="82626" y="22860"/>
                </a:lnTo>
                <a:lnTo>
                  <a:pt x="82880" y="22860"/>
                </a:lnTo>
                <a:close/>
              </a:path>
              <a:path w="209550" h="212090">
                <a:moveTo>
                  <a:pt x="83400" y="22072"/>
                </a:moveTo>
                <a:lnTo>
                  <a:pt x="83362" y="21945"/>
                </a:lnTo>
                <a:lnTo>
                  <a:pt x="82981" y="21628"/>
                </a:lnTo>
                <a:lnTo>
                  <a:pt x="82778" y="21551"/>
                </a:lnTo>
                <a:lnTo>
                  <a:pt x="83096" y="21856"/>
                </a:lnTo>
                <a:lnTo>
                  <a:pt x="83400" y="22072"/>
                </a:lnTo>
                <a:close/>
              </a:path>
              <a:path w="209550" h="212090">
                <a:moveTo>
                  <a:pt x="83769" y="18478"/>
                </a:moveTo>
                <a:lnTo>
                  <a:pt x="83210" y="17805"/>
                </a:lnTo>
                <a:lnTo>
                  <a:pt x="82664" y="17348"/>
                </a:lnTo>
                <a:lnTo>
                  <a:pt x="82105" y="16979"/>
                </a:lnTo>
                <a:lnTo>
                  <a:pt x="82588" y="17487"/>
                </a:lnTo>
                <a:lnTo>
                  <a:pt x="83172" y="18084"/>
                </a:lnTo>
                <a:lnTo>
                  <a:pt x="83769" y="18478"/>
                </a:lnTo>
                <a:close/>
              </a:path>
              <a:path w="209550" h="212090">
                <a:moveTo>
                  <a:pt x="86182" y="26670"/>
                </a:moveTo>
                <a:lnTo>
                  <a:pt x="85496" y="25400"/>
                </a:lnTo>
                <a:lnTo>
                  <a:pt x="84569" y="25400"/>
                </a:lnTo>
                <a:lnTo>
                  <a:pt x="86182" y="26670"/>
                </a:lnTo>
                <a:close/>
              </a:path>
              <a:path w="209550" h="212090">
                <a:moveTo>
                  <a:pt x="87579" y="21590"/>
                </a:moveTo>
                <a:lnTo>
                  <a:pt x="86017" y="20320"/>
                </a:lnTo>
                <a:lnTo>
                  <a:pt x="86118" y="20497"/>
                </a:lnTo>
                <a:lnTo>
                  <a:pt x="87579" y="21590"/>
                </a:lnTo>
                <a:close/>
              </a:path>
              <a:path w="209550" h="212090">
                <a:moveTo>
                  <a:pt x="88938" y="200660"/>
                </a:moveTo>
                <a:lnTo>
                  <a:pt x="88747" y="201002"/>
                </a:lnTo>
                <a:lnTo>
                  <a:pt x="88773" y="201472"/>
                </a:lnTo>
                <a:lnTo>
                  <a:pt x="88938" y="200660"/>
                </a:lnTo>
                <a:close/>
              </a:path>
              <a:path w="209550" h="212090">
                <a:moveTo>
                  <a:pt x="91059" y="29921"/>
                </a:moveTo>
                <a:lnTo>
                  <a:pt x="90893" y="29743"/>
                </a:lnTo>
                <a:lnTo>
                  <a:pt x="90754" y="29603"/>
                </a:lnTo>
                <a:lnTo>
                  <a:pt x="90614" y="29451"/>
                </a:lnTo>
                <a:lnTo>
                  <a:pt x="90754" y="29667"/>
                </a:lnTo>
                <a:lnTo>
                  <a:pt x="90906" y="29870"/>
                </a:lnTo>
                <a:lnTo>
                  <a:pt x="91059" y="29921"/>
                </a:lnTo>
                <a:close/>
              </a:path>
              <a:path w="209550" h="212090">
                <a:moveTo>
                  <a:pt x="91147" y="198120"/>
                </a:moveTo>
                <a:lnTo>
                  <a:pt x="90462" y="198120"/>
                </a:lnTo>
                <a:lnTo>
                  <a:pt x="90576" y="198564"/>
                </a:lnTo>
                <a:lnTo>
                  <a:pt x="91147" y="198120"/>
                </a:lnTo>
                <a:close/>
              </a:path>
              <a:path w="209550" h="212090">
                <a:moveTo>
                  <a:pt x="93078" y="204470"/>
                </a:moveTo>
                <a:lnTo>
                  <a:pt x="91325" y="205740"/>
                </a:lnTo>
                <a:lnTo>
                  <a:pt x="91630" y="205740"/>
                </a:lnTo>
                <a:lnTo>
                  <a:pt x="93078" y="204470"/>
                </a:lnTo>
                <a:close/>
              </a:path>
              <a:path w="209550" h="212090">
                <a:moveTo>
                  <a:pt x="96202" y="34290"/>
                </a:moveTo>
                <a:lnTo>
                  <a:pt x="95897" y="33947"/>
                </a:lnTo>
                <a:lnTo>
                  <a:pt x="93903" y="33020"/>
                </a:lnTo>
                <a:lnTo>
                  <a:pt x="96202" y="34290"/>
                </a:lnTo>
                <a:close/>
              </a:path>
              <a:path w="209550" h="212090">
                <a:moveTo>
                  <a:pt x="97955" y="36830"/>
                </a:moveTo>
                <a:lnTo>
                  <a:pt x="97828" y="36588"/>
                </a:lnTo>
                <a:lnTo>
                  <a:pt x="95694" y="35560"/>
                </a:lnTo>
                <a:lnTo>
                  <a:pt x="97955" y="36830"/>
                </a:lnTo>
                <a:close/>
              </a:path>
              <a:path w="209550" h="212090">
                <a:moveTo>
                  <a:pt x="100926" y="40640"/>
                </a:moveTo>
                <a:lnTo>
                  <a:pt x="99580" y="39370"/>
                </a:lnTo>
                <a:lnTo>
                  <a:pt x="100380" y="40640"/>
                </a:lnTo>
                <a:lnTo>
                  <a:pt x="100926" y="40640"/>
                </a:lnTo>
                <a:close/>
              </a:path>
              <a:path w="209550" h="212090">
                <a:moveTo>
                  <a:pt x="105270" y="44145"/>
                </a:moveTo>
                <a:lnTo>
                  <a:pt x="104825" y="43180"/>
                </a:lnTo>
                <a:lnTo>
                  <a:pt x="104292" y="43180"/>
                </a:lnTo>
                <a:lnTo>
                  <a:pt x="105270" y="44145"/>
                </a:lnTo>
                <a:close/>
              </a:path>
              <a:path w="209550" h="212090">
                <a:moveTo>
                  <a:pt x="105575" y="44450"/>
                </a:moveTo>
                <a:lnTo>
                  <a:pt x="105270" y="44145"/>
                </a:lnTo>
                <a:lnTo>
                  <a:pt x="105410" y="44450"/>
                </a:lnTo>
                <a:lnTo>
                  <a:pt x="105575" y="44450"/>
                </a:lnTo>
                <a:close/>
              </a:path>
              <a:path w="209550" h="212090">
                <a:moveTo>
                  <a:pt x="105625" y="43967"/>
                </a:moveTo>
                <a:lnTo>
                  <a:pt x="105117" y="43599"/>
                </a:lnTo>
                <a:lnTo>
                  <a:pt x="105359" y="43789"/>
                </a:lnTo>
                <a:lnTo>
                  <a:pt x="105625" y="43967"/>
                </a:lnTo>
                <a:close/>
              </a:path>
              <a:path w="209550" h="212090">
                <a:moveTo>
                  <a:pt x="106260" y="45123"/>
                </a:moveTo>
                <a:lnTo>
                  <a:pt x="105625" y="44450"/>
                </a:lnTo>
                <a:lnTo>
                  <a:pt x="106260" y="45123"/>
                </a:lnTo>
                <a:close/>
              </a:path>
              <a:path w="209550" h="212090">
                <a:moveTo>
                  <a:pt x="106895" y="38430"/>
                </a:moveTo>
                <a:lnTo>
                  <a:pt x="106756" y="38100"/>
                </a:lnTo>
                <a:lnTo>
                  <a:pt x="106591" y="38100"/>
                </a:lnTo>
                <a:lnTo>
                  <a:pt x="106895" y="38430"/>
                </a:lnTo>
                <a:close/>
              </a:path>
              <a:path w="209550" h="212090">
                <a:moveTo>
                  <a:pt x="111074" y="49530"/>
                </a:moveTo>
                <a:lnTo>
                  <a:pt x="109905" y="48260"/>
                </a:lnTo>
                <a:lnTo>
                  <a:pt x="109740" y="48260"/>
                </a:lnTo>
                <a:lnTo>
                  <a:pt x="110528" y="49530"/>
                </a:lnTo>
                <a:lnTo>
                  <a:pt x="111074" y="49530"/>
                </a:lnTo>
                <a:close/>
              </a:path>
              <a:path w="209550" h="212090">
                <a:moveTo>
                  <a:pt x="111137" y="41910"/>
                </a:moveTo>
                <a:lnTo>
                  <a:pt x="110172" y="40640"/>
                </a:lnTo>
                <a:lnTo>
                  <a:pt x="110210" y="41059"/>
                </a:lnTo>
                <a:lnTo>
                  <a:pt x="111137" y="41910"/>
                </a:lnTo>
                <a:close/>
              </a:path>
              <a:path w="209550" h="212090">
                <a:moveTo>
                  <a:pt x="116014" y="51460"/>
                </a:moveTo>
                <a:lnTo>
                  <a:pt x="115798" y="51193"/>
                </a:lnTo>
                <a:lnTo>
                  <a:pt x="115608" y="50990"/>
                </a:lnTo>
                <a:lnTo>
                  <a:pt x="115430" y="50825"/>
                </a:lnTo>
                <a:lnTo>
                  <a:pt x="116014" y="51460"/>
                </a:lnTo>
                <a:close/>
              </a:path>
              <a:path w="209550" h="212090">
                <a:moveTo>
                  <a:pt x="117602" y="48018"/>
                </a:moveTo>
                <a:lnTo>
                  <a:pt x="116903" y="46990"/>
                </a:lnTo>
                <a:lnTo>
                  <a:pt x="117132" y="46990"/>
                </a:lnTo>
                <a:lnTo>
                  <a:pt x="116293" y="45720"/>
                </a:lnTo>
                <a:lnTo>
                  <a:pt x="116052" y="46990"/>
                </a:lnTo>
                <a:lnTo>
                  <a:pt x="116840" y="46990"/>
                </a:lnTo>
                <a:lnTo>
                  <a:pt x="117436" y="48082"/>
                </a:lnTo>
                <a:lnTo>
                  <a:pt x="117602" y="48018"/>
                </a:lnTo>
                <a:close/>
              </a:path>
              <a:path w="209550" h="212090">
                <a:moveTo>
                  <a:pt x="117779" y="47955"/>
                </a:moveTo>
                <a:lnTo>
                  <a:pt x="117449" y="46990"/>
                </a:lnTo>
                <a:lnTo>
                  <a:pt x="117132" y="46990"/>
                </a:lnTo>
                <a:lnTo>
                  <a:pt x="117716" y="47980"/>
                </a:lnTo>
                <a:close/>
              </a:path>
              <a:path w="209550" h="212090">
                <a:moveTo>
                  <a:pt x="118770" y="47612"/>
                </a:moveTo>
                <a:lnTo>
                  <a:pt x="118465" y="47371"/>
                </a:lnTo>
                <a:lnTo>
                  <a:pt x="117881" y="46990"/>
                </a:lnTo>
                <a:lnTo>
                  <a:pt x="118198" y="47231"/>
                </a:lnTo>
                <a:lnTo>
                  <a:pt x="118770" y="47612"/>
                </a:lnTo>
                <a:close/>
              </a:path>
              <a:path w="209550" h="212090">
                <a:moveTo>
                  <a:pt x="128536" y="44450"/>
                </a:moveTo>
                <a:lnTo>
                  <a:pt x="128143" y="44450"/>
                </a:lnTo>
                <a:lnTo>
                  <a:pt x="127749" y="44704"/>
                </a:lnTo>
                <a:lnTo>
                  <a:pt x="128536" y="44450"/>
                </a:lnTo>
                <a:close/>
              </a:path>
              <a:path w="209550" h="212090">
                <a:moveTo>
                  <a:pt x="129197" y="149860"/>
                </a:moveTo>
                <a:lnTo>
                  <a:pt x="128384" y="151130"/>
                </a:lnTo>
                <a:lnTo>
                  <a:pt x="128778" y="151130"/>
                </a:lnTo>
                <a:lnTo>
                  <a:pt x="129197" y="149860"/>
                </a:lnTo>
                <a:close/>
              </a:path>
              <a:path w="209550" h="212090">
                <a:moveTo>
                  <a:pt x="129514" y="148793"/>
                </a:moveTo>
                <a:lnTo>
                  <a:pt x="129197" y="149402"/>
                </a:lnTo>
                <a:lnTo>
                  <a:pt x="129362" y="149199"/>
                </a:lnTo>
                <a:lnTo>
                  <a:pt x="129476" y="148983"/>
                </a:lnTo>
                <a:lnTo>
                  <a:pt x="129514" y="148793"/>
                </a:lnTo>
                <a:close/>
              </a:path>
              <a:path w="209550" h="212090">
                <a:moveTo>
                  <a:pt x="135483" y="141249"/>
                </a:moveTo>
                <a:lnTo>
                  <a:pt x="133362" y="141249"/>
                </a:lnTo>
                <a:lnTo>
                  <a:pt x="134340" y="141389"/>
                </a:lnTo>
                <a:lnTo>
                  <a:pt x="135483" y="141249"/>
                </a:lnTo>
                <a:close/>
              </a:path>
              <a:path w="209550" h="212090">
                <a:moveTo>
                  <a:pt x="135851" y="41732"/>
                </a:moveTo>
                <a:lnTo>
                  <a:pt x="134975" y="41910"/>
                </a:lnTo>
                <a:lnTo>
                  <a:pt x="135001" y="42138"/>
                </a:lnTo>
                <a:lnTo>
                  <a:pt x="135851" y="41732"/>
                </a:lnTo>
                <a:close/>
              </a:path>
              <a:path w="209550" h="212090">
                <a:moveTo>
                  <a:pt x="136055" y="147840"/>
                </a:moveTo>
                <a:lnTo>
                  <a:pt x="134035" y="148590"/>
                </a:lnTo>
                <a:lnTo>
                  <a:pt x="134569" y="148590"/>
                </a:lnTo>
                <a:lnTo>
                  <a:pt x="136042" y="147942"/>
                </a:lnTo>
                <a:close/>
              </a:path>
              <a:path w="209550" h="212090">
                <a:moveTo>
                  <a:pt x="161099" y="80378"/>
                </a:moveTo>
                <a:lnTo>
                  <a:pt x="160756" y="81280"/>
                </a:lnTo>
                <a:lnTo>
                  <a:pt x="161023" y="81280"/>
                </a:lnTo>
                <a:lnTo>
                  <a:pt x="161099" y="80378"/>
                </a:lnTo>
                <a:close/>
              </a:path>
              <a:path w="209550" h="212090">
                <a:moveTo>
                  <a:pt x="161239" y="80010"/>
                </a:moveTo>
                <a:lnTo>
                  <a:pt x="161099" y="80378"/>
                </a:lnTo>
                <a:lnTo>
                  <a:pt x="161239" y="80010"/>
                </a:lnTo>
                <a:close/>
              </a:path>
              <a:path w="209550" h="212090">
                <a:moveTo>
                  <a:pt x="162839" y="76200"/>
                </a:moveTo>
                <a:lnTo>
                  <a:pt x="162191" y="77470"/>
                </a:lnTo>
                <a:lnTo>
                  <a:pt x="161239" y="80010"/>
                </a:lnTo>
                <a:lnTo>
                  <a:pt x="161518" y="80010"/>
                </a:lnTo>
                <a:lnTo>
                  <a:pt x="161480" y="80886"/>
                </a:lnTo>
                <a:lnTo>
                  <a:pt x="162394" y="77470"/>
                </a:lnTo>
                <a:lnTo>
                  <a:pt x="162839" y="76200"/>
                </a:lnTo>
                <a:close/>
              </a:path>
              <a:path w="209550" h="212090">
                <a:moveTo>
                  <a:pt x="163918" y="96240"/>
                </a:moveTo>
                <a:lnTo>
                  <a:pt x="163525" y="95250"/>
                </a:lnTo>
                <a:lnTo>
                  <a:pt x="163347" y="95250"/>
                </a:lnTo>
                <a:lnTo>
                  <a:pt x="163918" y="96240"/>
                </a:lnTo>
                <a:close/>
              </a:path>
              <a:path w="209550" h="212090">
                <a:moveTo>
                  <a:pt x="164084" y="96520"/>
                </a:moveTo>
                <a:lnTo>
                  <a:pt x="163918" y="96240"/>
                </a:lnTo>
                <a:lnTo>
                  <a:pt x="164033" y="96520"/>
                </a:lnTo>
                <a:close/>
              </a:path>
              <a:path w="209550" h="212090">
                <a:moveTo>
                  <a:pt x="165582" y="29527"/>
                </a:moveTo>
                <a:lnTo>
                  <a:pt x="165277" y="29629"/>
                </a:lnTo>
                <a:lnTo>
                  <a:pt x="165582" y="29527"/>
                </a:lnTo>
                <a:close/>
              </a:path>
              <a:path w="209550" h="212090">
                <a:moveTo>
                  <a:pt x="165887" y="69519"/>
                </a:moveTo>
                <a:lnTo>
                  <a:pt x="165303" y="69926"/>
                </a:lnTo>
                <a:lnTo>
                  <a:pt x="164452" y="71272"/>
                </a:lnTo>
                <a:lnTo>
                  <a:pt x="164401" y="72301"/>
                </a:lnTo>
                <a:lnTo>
                  <a:pt x="164947" y="71170"/>
                </a:lnTo>
                <a:lnTo>
                  <a:pt x="165722" y="70142"/>
                </a:lnTo>
                <a:lnTo>
                  <a:pt x="165887" y="69519"/>
                </a:lnTo>
                <a:close/>
              </a:path>
              <a:path w="209550" h="212090">
                <a:moveTo>
                  <a:pt x="166509" y="69850"/>
                </a:moveTo>
                <a:lnTo>
                  <a:pt x="166065" y="71120"/>
                </a:lnTo>
                <a:lnTo>
                  <a:pt x="166497" y="70218"/>
                </a:lnTo>
                <a:lnTo>
                  <a:pt x="166509" y="69850"/>
                </a:lnTo>
                <a:close/>
              </a:path>
              <a:path w="209550" h="212090">
                <a:moveTo>
                  <a:pt x="168414" y="28613"/>
                </a:moveTo>
                <a:lnTo>
                  <a:pt x="167614" y="28829"/>
                </a:lnTo>
                <a:lnTo>
                  <a:pt x="166585" y="29171"/>
                </a:lnTo>
                <a:lnTo>
                  <a:pt x="165582" y="29527"/>
                </a:lnTo>
                <a:lnTo>
                  <a:pt x="168414" y="28613"/>
                </a:lnTo>
                <a:close/>
              </a:path>
              <a:path w="209550" h="212090">
                <a:moveTo>
                  <a:pt x="172669" y="56400"/>
                </a:moveTo>
                <a:lnTo>
                  <a:pt x="172605" y="55880"/>
                </a:lnTo>
                <a:lnTo>
                  <a:pt x="172250" y="55880"/>
                </a:lnTo>
                <a:lnTo>
                  <a:pt x="171767" y="57150"/>
                </a:lnTo>
                <a:lnTo>
                  <a:pt x="172669" y="56400"/>
                </a:lnTo>
                <a:close/>
              </a:path>
              <a:path w="209550" h="212090">
                <a:moveTo>
                  <a:pt x="173062" y="56083"/>
                </a:moveTo>
                <a:lnTo>
                  <a:pt x="172669" y="56400"/>
                </a:lnTo>
                <a:lnTo>
                  <a:pt x="172770" y="57150"/>
                </a:lnTo>
                <a:lnTo>
                  <a:pt x="173062" y="56083"/>
                </a:lnTo>
                <a:close/>
              </a:path>
              <a:path w="209550" h="212090">
                <a:moveTo>
                  <a:pt x="178714" y="25120"/>
                </a:moveTo>
                <a:lnTo>
                  <a:pt x="176707" y="25527"/>
                </a:lnTo>
                <a:lnTo>
                  <a:pt x="177292" y="25565"/>
                </a:lnTo>
                <a:lnTo>
                  <a:pt x="177863" y="25514"/>
                </a:lnTo>
                <a:lnTo>
                  <a:pt x="178447" y="25400"/>
                </a:lnTo>
                <a:lnTo>
                  <a:pt x="178663" y="25209"/>
                </a:lnTo>
                <a:close/>
              </a:path>
              <a:path w="209550" h="212090">
                <a:moveTo>
                  <a:pt x="180390" y="128270"/>
                </a:moveTo>
                <a:lnTo>
                  <a:pt x="179476" y="127254"/>
                </a:lnTo>
                <a:lnTo>
                  <a:pt x="179133" y="127000"/>
                </a:lnTo>
                <a:lnTo>
                  <a:pt x="180390" y="128270"/>
                </a:lnTo>
                <a:close/>
              </a:path>
              <a:path w="209550" h="212090">
                <a:moveTo>
                  <a:pt x="181368" y="30111"/>
                </a:moveTo>
                <a:lnTo>
                  <a:pt x="180708" y="29552"/>
                </a:lnTo>
                <a:lnTo>
                  <a:pt x="179844" y="29997"/>
                </a:lnTo>
                <a:lnTo>
                  <a:pt x="179946" y="30861"/>
                </a:lnTo>
                <a:lnTo>
                  <a:pt x="181368" y="30111"/>
                </a:lnTo>
                <a:close/>
              </a:path>
              <a:path w="209550" h="212090">
                <a:moveTo>
                  <a:pt x="183781" y="41910"/>
                </a:moveTo>
                <a:lnTo>
                  <a:pt x="183730" y="41617"/>
                </a:lnTo>
                <a:lnTo>
                  <a:pt x="183464" y="41910"/>
                </a:lnTo>
                <a:lnTo>
                  <a:pt x="183781" y="41910"/>
                </a:lnTo>
                <a:close/>
              </a:path>
              <a:path w="209550" h="212090">
                <a:moveTo>
                  <a:pt x="188709" y="30480"/>
                </a:moveTo>
                <a:lnTo>
                  <a:pt x="188455" y="31750"/>
                </a:lnTo>
                <a:lnTo>
                  <a:pt x="188709" y="30480"/>
                </a:lnTo>
                <a:close/>
              </a:path>
              <a:path w="209550" h="212090">
                <a:moveTo>
                  <a:pt x="189725" y="26670"/>
                </a:moveTo>
                <a:lnTo>
                  <a:pt x="189560" y="26670"/>
                </a:lnTo>
                <a:lnTo>
                  <a:pt x="189725" y="26670"/>
                </a:lnTo>
                <a:close/>
              </a:path>
              <a:path w="209550" h="212090">
                <a:moveTo>
                  <a:pt x="192722" y="21590"/>
                </a:moveTo>
                <a:lnTo>
                  <a:pt x="186842" y="23152"/>
                </a:lnTo>
                <a:lnTo>
                  <a:pt x="186651" y="22860"/>
                </a:lnTo>
                <a:lnTo>
                  <a:pt x="186016" y="22860"/>
                </a:lnTo>
                <a:lnTo>
                  <a:pt x="186410" y="23266"/>
                </a:lnTo>
                <a:lnTo>
                  <a:pt x="183172" y="24130"/>
                </a:lnTo>
                <a:lnTo>
                  <a:pt x="180809" y="25400"/>
                </a:lnTo>
                <a:lnTo>
                  <a:pt x="178447" y="25400"/>
                </a:lnTo>
                <a:lnTo>
                  <a:pt x="177215" y="26670"/>
                </a:lnTo>
                <a:lnTo>
                  <a:pt x="173443" y="27940"/>
                </a:lnTo>
                <a:lnTo>
                  <a:pt x="173329" y="29210"/>
                </a:lnTo>
                <a:lnTo>
                  <a:pt x="173164" y="27940"/>
                </a:lnTo>
                <a:lnTo>
                  <a:pt x="168033" y="29210"/>
                </a:lnTo>
                <a:lnTo>
                  <a:pt x="166395" y="30480"/>
                </a:lnTo>
                <a:lnTo>
                  <a:pt x="163220" y="30480"/>
                </a:lnTo>
                <a:lnTo>
                  <a:pt x="161404" y="31750"/>
                </a:lnTo>
                <a:lnTo>
                  <a:pt x="161950" y="31750"/>
                </a:lnTo>
                <a:lnTo>
                  <a:pt x="157721" y="33020"/>
                </a:lnTo>
                <a:lnTo>
                  <a:pt x="154686" y="35560"/>
                </a:lnTo>
                <a:lnTo>
                  <a:pt x="151993" y="35560"/>
                </a:lnTo>
                <a:lnTo>
                  <a:pt x="146075" y="38100"/>
                </a:lnTo>
                <a:lnTo>
                  <a:pt x="141071" y="40398"/>
                </a:lnTo>
                <a:lnTo>
                  <a:pt x="140563" y="39370"/>
                </a:lnTo>
                <a:lnTo>
                  <a:pt x="135851" y="41732"/>
                </a:lnTo>
                <a:lnTo>
                  <a:pt x="140055" y="40868"/>
                </a:lnTo>
                <a:lnTo>
                  <a:pt x="135140" y="43180"/>
                </a:lnTo>
                <a:lnTo>
                  <a:pt x="135001" y="42138"/>
                </a:lnTo>
                <a:lnTo>
                  <a:pt x="132803" y="43180"/>
                </a:lnTo>
                <a:lnTo>
                  <a:pt x="129654" y="44704"/>
                </a:lnTo>
                <a:lnTo>
                  <a:pt x="129654" y="48260"/>
                </a:lnTo>
                <a:lnTo>
                  <a:pt x="128130" y="49530"/>
                </a:lnTo>
                <a:lnTo>
                  <a:pt x="127215" y="49530"/>
                </a:lnTo>
                <a:lnTo>
                  <a:pt x="128549" y="48260"/>
                </a:lnTo>
                <a:lnTo>
                  <a:pt x="129654" y="48260"/>
                </a:lnTo>
                <a:lnTo>
                  <a:pt x="129654" y="44704"/>
                </a:lnTo>
                <a:lnTo>
                  <a:pt x="127546" y="45720"/>
                </a:lnTo>
                <a:lnTo>
                  <a:pt x="126161" y="45720"/>
                </a:lnTo>
                <a:lnTo>
                  <a:pt x="127749" y="44704"/>
                </a:lnTo>
                <a:lnTo>
                  <a:pt x="120586" y="46990"/>
                </a:lnTo>
                <a:lnTo>
                  <a:pt x="118783" y="47612"/>
                </a:lnTo>
                <a:lnTo>
                  <a:pt x="117779" y="47955"/>
                </a:lnTo>
                <a:lnTo>
                  <a:pt x="117881" y="48260"/>
                </a:lnTo>
                <a:lnTo>
                  <a:pt x="117716" y="47980"/>
                </a:lnTo>
                <a:lnTo>
                  <a:pt x="117538" y="48260"/>
                </a:lnTo>
                <a:lnTo>
                  <a:pt x="117436" y="48082"/>
                </a:lnTo>
                <a:lnTo>
                  <a:pt x="117297" y="48120"/>
                </a:lnTo>
                <a:lnTo>
                  <a:pt x="112966" y="45720"/>
                </a:lnTo>
                <a:lnTo>
                  <a:pt x="114757" y="45720"/>
                </a:lnTo>
                <a:lnTo>
                  <a:pt x="112903" y="44450"/>
                </a:lnTo>
                <a:lnTo>
                  <a:pt x="109181" y="41910"/>
                </a:lnTo>
                <a:lnTo>
                  <a:pt x="112318" y="43180"/>
                </a:lnTo>
                <a:lnTo>
                  <a:pt x="111785" y="41910"/>
                </a:lnTo>
                <a:lnTo>
                  <a:pt x="111137" y="41910"/>
                </a:lnTo>
                <a:lnTo>
                  <a:pt x="110274" y="41910"/>
                </a:lnTo>
                <a:lnTo>
                  <a:pt x="110210" y="41059"/>
                </a:lnTo>
                <a:lnTo>
                  <a:pt x="108369" y="39370"/>
                </a:lnTo>
                <a:lnTo>
                  <a:pt x="108940" y="40640"/>
                </a:lnTo>
                <a:lnTo>
                  <a:pt x="107759" y="39370"/>
                </a:lnTo>
                <a:lnTo>
                  <a:pt x="106895" y="38430"/>
                </a:lnTo>
                <a:lnTo>
                  <a:pt x="107048" y="38798"/>
                </a:lnTo>
                <a:lnTo>
                  <a:pt x="104711" y="36830"/>
                </a:lnTo>
                <a:lnTo>
                  <a:pt x="102844" y="35560"/>
                </a:lnTo>
                <a:lnTo>
                  <a:pt x="103543" y="35560"/>
                </a:lnTo>
                <a:lnTo>
                  <a:pt x="100076" y="33020"/>
                </a:lnTo>
                <a:lnTo>
                  <a:pt x="96888" y="31750"/>
                </a:lnTo>
                <a:lnTo>
                  <a:pt x="95732" y="30480"/>
                </a:lnTo>
                <a:lnTo>
                  <a:pt x="94589" y="29210"/>
                </a:lnTo>
                <a:lnTo>
                  <a:pt x="93433" y="27940"/>
                </a:lnTo>
                <a:lnTo>
                  <a:pt x="95224" y="27940"/>
                </a:lnTo>
                <a:lnTo>
                  <a:pt x="92379" y="26670"/>
                </a:lnTo>
                <a:lnTo>
                  <a:pt x="92773" y="25400"/>
                </a:lnTo>
                <a:lnTo>
                  <a:pt x="90576" y="24130"/>
                </a:lnTo>
                <a:lnTo>
                  <a:pt x="91109" y="25400"/>
                </a:lnTo>
                <a:lnTo>
                  <a:pt x="89344" y="22860"/>
                </a:lnTo>
                <a:lnTo>
                  <a:pt x="87350" y="22860"/>
                </a:lnTo>
                <a:lnTo>
                  <a:pt x="86677" y="21590"/>
                </a:lnTo>
                <a:lnTo>
                  <a:pt x="86118" y="20497"/>
                </a:lnTo>
                <a:lnTo>
                  <a:pt x="85864" y="20320"/>
                </a:lnTo>
                <a:lnTo>
                  <a:pt x="84150" y="19050"/>
                </a:lnTo>
                <a:lnTo>
                  <a:pt x="85801" y="20320"/>
                </a:lnTo>
                <a:lnTo>
                  <a:pt x="83705" y="19050"/>
                </a:lnTo>
                <a:lnTo>
                  <a:pt x="85242" y="21590"/>
                </a:lnTo>
                <a:lnTo>
                  <a:pt x="84150" y="20320"/>
                </a:lnTo>
                <a:lnTo>
                  <a:pt x="83058" y="19050"/>
                </a:lnTo>
                <a:lnTo>
                  <a:pt x="83604" y="20320"/>
                </a:lnTo>
                <a:lnTo>
                  <a:pt x="82448" y="19050"/>
                </a:lnTo>
                <a:lnTo>
                  <a:pt x="81292" y="17780"/>
                </a:lnTo>
                <a:lnTo>
                  <a:pt x="80721" y="16510"/>
                </a:lnTo>
                <a:lnTo>
                  <a:pt x="78562" y="15240"/>
                </a:lnTo>
                <a:lnTo>
                  <a:pt x="77406" y="13970"/>
                </a:lnTo>
                <a:lnTo>
                  <a:pt x="78232" y="13970"/>
                </a:lnTo>
                <a:lnTo>
                  <a:pt x="76873" y="12700"/>
                </a:lnTo>
                <a:lnTo>
                  <a:pt x="73952" y="10160"/>
                </a:lnTo>
                <a:lnTo>
                  <a:pt x="72821" y="10160"/>
                </a:lnTo>
                <a:lnTo>
                  <a:pt x="73152" y="8890"/>
                </a:lnTo>
                <a:lnTo>
                  <a:pt x="71970" y="8890"/>
                </a:lnTo>
                <a:lnTo>
                  <a:pt x="71272" y="7620"/>
                </a:lnTo>
                <a:lnTo>
                  <a:pt x="71602" y="7620"/>
                </a:lnTo>
                <a:lnTo>
                  <a:pt x="69202" y="5080"/>
                </a:lnTo>
                <a:lnTo>
                  <a:pt x="71628" y="8890"/>
                </a:lnTo>
                <a:lnTo>
                  <a:pt x="69024" y="6350"/>
                </a:lnTo>
                <a:lnTo>
                  <a:pt x="69786" y="6350"/>
                </a:lnTo>
                <a:lnTo>
                  <a:pt x="67716" y="5080"/>
                </a:lnTo>
                <a:lnTo>
                  <a:pt x="65417" y="2540"/>
                </a:lnTo>
                <a:lnTo>
                  <a:pt x="64363" y="1866"/>
                </a:lnTo>
                <a:lnTo>
                  <a:pt x="64363" y="5080"/>
                </a:lnTo>
                <a:lnTo>
                  <a:pt x="64287" y="3810"/>
                </a:lnTo>
                <a:lnTo>
                  <a:pt x="64249" y="2540"/>
                </a:lnTo>
                <a:lnTo>
                  <a:pt x="64363" y="5080"/>
                </a:lnTo>
                <a:lnTo>
                  <a:pt x="64363" y="1866"/>
                </a:lnTo>
                <a:lnTo>
                  <a:pt x="61480" y="0"/>
                </a:lnTo>
                <a:lnTo>
                  <a:pt x="61556" y="1270"/>
                </a:lnTo>
                <a:lnTo>
                  <a:pt x="61658" y="3784"/>
                </a:lnTo>
                <a:lnTo>
                  <a:pt x="61607" y="5080"/>
                </a:lnTo>
                <a:lnTo>
                  <a:pt x="60807" y="6248"/>
                </a:lnTo>
                <a:lnTo>
                  <a:pt x="60896" y="7620"/>
                </a:lnTo>
                <a:lnTo>
                  <a:pt x="61937" y="13652"/>
                </a:lnTo>
                <a:lnTo>
                  <a:pt x="61950" y="19050"/>
                </a:lnTo>
                <a:lnTo>
                  <a:pt x="62014" y="17780"/>
                </a:lnTo>
                <a:lnTo>
                  <a:pt x="63309" y="19050"/>
                </a:lnTo>
                <a:lnTo>
                  <a:pt x="61518" y="21590"/>
                </a:lnTo>
                <a:lnTo>
                  <a:pt x="62191" y="24130"/>
                </a:lnTo>
                <a:lnTo>
                  <a:pt x="61468" y="22860"/>
                </a:lnTo>
                <a:lnTo>
                  <a:pt x="61518" y="26670"/>
                </a:lnTo>
                <a:lnTo>
                  <a:pt x="62141" y="30480"/>
                </a:lnTo>
                <a:lnTo>
                  <a:pt x="62712" y="35560"/>
                </a:lnTo>
                <a:lnTo>
                  <a:pt x="62369" y="35560"/>
                </a:lnTo>
                <a:lnTo>
                  <a:pt x="62179" y="36588"/>
                </a:lnTo>
                <a:lnTo>
                  <a:pt x="62293" y="43180"/>
                </a:lnTo>
                <a:lnTo>
                  <a:pt x="62649" y="43180"/>
                </a:lnTo>
                <a:lnTo>
                  <a:pt x="62623" y="44450"/>
                </a:lnTo>
                <a:lnTo>
                  <a:pt x="63080" y="44450"/>
                </a:lnTo>
                <a:lnTo>
                  <a:pt x="61442" y="50800"/>
                </a:lnTo>
                <a:lnTo>
                  <a:pt x="64020" y="56159"/>
                </a:lnTo>
                <a:lnTo>
                  <a:pt x="63804" y="54610"/>
                </a:lnTo>
                <a:lnTo>
                  <a:pt x="64541" y="54610"/>
                </a:lnTo>
                <a:lnTo>
                  <a:pt x="64795" y="55880"/>
                </a:lnTo>
                <a:lnTo>
                  <a:pt x="64693" y="54686"/>
                </a:lnTo>
                <a:lnTo>
                  <a:pt x="65265" y="55880"/>
                </a:lnTo>
                <a:lnTo>
                  <a:pt x="65455" y="54610"/>
                </a:lnTo>
                <a:lnTo>
                  <a:pt x="64770" y="54610"/>
                </a:lnTo>
                <a:lnTo>
                  <a:pt x="64782" y="53340"/>
                </a:lnTo>
                <a:lnTo>
                  <a:pt x="65252" y="53340"/>
                </a:lnTo>
                <a:lnTo>
                  <a:pt x="65100" y="52070"/>
                </a:lnTo>
                <a:lnTo>
                  <a:pt x="65468" y="53340"/>
                </a:lnTo>
                <a:lnTo>
                  <a:pt x="65316" y="53340"/>
                </a:lnTo>
                <a:lnTo>
                  <a:pt x="65519" y="54610"/>
                </a:lnTo>
                <a:lnTo>
                  <a:pt x="65557" y="53340"/>
                </a:lnTo>
                <a:lnTo>
                  <a:pt x="65659" y="52070"/>
                </a:lnTo>
                <a:lnTo>
                  <a:pt x="65773" y="50800"/>
                </a:lnTo>
                <a:lnTo>
                  <a:pt x="65481" y="50800"/>
                </a:lnTo>
                <a:lnTo>
                  <a:pt x="65366" y="49034"/>
                </a:lnTo>
                <a:lnTo>
                  <a:pt x="65265" y="46990"/>
                </a:lnTo>
                <a:lnTo>
                  <a:pt x="65925" y="48260"/>
                </a:lnTo>
                <a:lnTo>
                  <a:pt x="66116" y="46990"/>
                </a:lnTo>
                <a:lnTo>
                  <a:pt x="65760" y="46990"/>
                </a:lnTo>
                <a:lnTo>
                  <a:pt x="66052" y="44450"/>
                </a:lnTo>
                <a:lnTo>
                  <a:pt x="65328" y="44450"/>
                </a:lnTo>
                <a:lnTo>
                  <a:pt x="65646" y="43180"/>
                </a:lnTo>
                <a:lnTo>
                  <a:pt x="65824" y="43180"/>
                </a:lnTo>
                <a:lnTo>
                  <a:pt x="65532" y="42138"/>
                </a:lnTo>
                <a:lnTo>
                  <a:pt x="65493" y="39370"/>
                </a:lnTo>
                <a:lnTo>
                  <a:pt x="65532" y="36830"/>
                </a:lnTo>
                <a:lnTo>
                  <a:pt x="64833" y="38100"/>
                </a:lnTo>
                <a:lnTo>
                  <a:pt x="64795" y="39370"/>
                </a:lnTo>
                <a:lnTo>
                  <a:pt x="64757" y="38100"/>
                </a:lnTo>
                <a:lnTo>
                  <a:pt x="63906" y="34290"/>
                </a:lnTo>
                <a:lnTo>
                  <a:pt x="64846" y="29210"/>
                </a:lnTo>
                <a:lnTo>
                  <a:pt x="64401" y="24130"/>
                </a:lnTo>
                <a:lnTo>
                  <a:pt x="64630" y="24130"/>
                </a:lnTo>
                <a:lnTo>
                  <a:pt x="64401" y="22479"/>
                </a:lnTo>
                <a:lnTo>
                  <a:pt x="64287" y="19050"/>
                </a:lnTo>
                <a:lnTo>
                  <a:pt x="63995" y="17780"/>
                </a:lnTo>
                <a:lnTo>
                  <a:pt x="63715" y="16510"/>
                </a:lnTo>
                <a:lnTo>
                  <a:pt x="64084" y="15240"/>
                </a:lnTo>
                <a:lnTo>
                  <a:pt x="64376" y="15240"/>
                </a:lnTo>
                <a:lnTo>
                  <a:pt x="64135" y="12700"/>
                </a:lnTo>
                <a:lnTo>
                  <a:pt x="63868" y="12700"/>
                </a:lnTo>
                <a:lnTo>
                  <a:pt x="64147" y="10160"/>
                </a:lnTo>
                <a:lnTo>
                  <a:pt x="64516" y="12090"/>
                </a:lnTo>
                <a:lnTo>
                  <a:pt x="64503" y="10160"/>
                </a:lnTo>
                <a:lnTo>
                  <a:pt x="64503" y="8890"/>
                </a:lnTo>
                <a:lnTo>
                  <a:pt x="64566" y="10985"/>
                </a:lnTo>
                <a:lnTo>
                  <a:pt x="64643" y="8890"/>
                </a:lnTo>
                <a:lnTo>
                  <a:pt x="64998" y="8890"/>
                </a:lnTo>
                <a:lnTo>
                  <a:pt x="70091" y="10160"/>
                </a:lnTo>
                <a:lnTo>
                  <a:pt x="70777" y="11430"/>
                </a:lnTo>
                <a:lnTo>
                  <a:pt x="71564" y="11430"/>
                </a:lnTo>
                <a:lnTo>
                  <a:pt x="73152" y="13652"/>
                </a:lnTo>
                <a:lnTo>
                  <a:pt x="71170" y="12179"/>
                </a:lnTo>
                <a:lnTo>
                  <a:pt x="72136" y="13970"/>
                </a:lnTo>
                <a:lnTo>
                  <a:pt x="73380" y="13970"/>
                </a:lnTo>
                <a:lnTo>
                  <a:pt x="74587" y="16510"/>
                </a:lnTo>
                <a:lnTo>
                  <a:pt x="75184" y="16510"/>
                </a:lnTo>
                <a:lnTo>
                  <a:pt x="77470" y="19050"/>
                </a:lnTo>
                <a:lnTo>
                  <a:pt x="78359" y="17780"/>
                </a:lnTo>
                <a:lnTo>
                  <a:pt x="80721" y="20167"/>
                </a:lnTo>
                <a:lnTo>
                  <a:pt x="80873" y="19050"/>
                </a:lnTo>
                <a:lnTo>
                  <a:pt x="83070" y="20320"/>
                </a:lnTo>
                <a:lnTo>
                  <a:pt x="84886" y="22860"/>
                </a:lnTo>
                <a:lnTo>
                  <a:pt x="84607" y="24130"/>
                </a:lnTo>
                <a:lnTo>
                  <a:pt x="83261" y="22860"/>
                </a:lnTo>
                <a:lnTo>
                  <a:pt x="82880" y="22860"/>
                </a:lnTo>
                <a:lnTo>
                  <a:pt x="85496" y="25400"/>
                </a:lnTo>
                <a:lnTo>
                  <a:pt x="84531" y="24130"/>
                </a:lnTo>
                <a:lnTo>
                  <a:pt x="86677" y="26670"/>
                </a:lnTo>
                <a:lnTo>
                  <a:pt x="88303" y="27940"/>
                </a:lnTo>
                <a:lnTo>
                  <a:pt x="90614" y="30480"/>
                </a:lnTo>
                <a:lnTo>
                  <a:pt x="90322" y="29210"/>
                </a:lnTo>
                <a:lnTo>
                  <a:pt x="90563" y="29210"/>
                </a:lnTo>
                <a:lnTo>
                  <a:pt x="93992" y="33020"/>
                </a:lnTo>
                <a:lnTo>
                  <a:pt x="92532" y="30480"/>
                </a:lnTo>
                <a:lnTo>
                  <a:pt x="95084" y="33020"/>
                </a:lnTo>
                <a:lnTo>
                  <a:pt x="95897" y="33947"/>
                </a:lnTo>
                <a:lnTo>
                  <a:pt x="96634" y="34290"/>
                </a:lnTo>
                <a:lnTo>
                  <a:pt x="97828" y="36588"/>
                </a:lnTo>
                <a:lnTo>
                  <a:pt x="98323" y="36830"/>
                </a:lnTo>
                <a:lnTo>
                  <a:pt x="99695" y="39370"/>
                </a:lnTo>
                <a:lnTo>
                  <a:pt x="100926" y="40640"/>
                </a:lnTo>
                <a:lnTo>
                  <a:pt x="101892" y="40640"/>
                </a:lnTo>
                <a:lnTo>
                  <a:pt x="102489" y="41910"/>
                </a:lnTo>
                <a:lnTo>
                  <a:pt x="103289" y="41910"/>
                </a:lnTo>
                <a:lnTo>
                  <a:pt x="102387" y="40640"/>
                </a:lnTo>
                <a:lnTo>
                  <a:pt x="104165" y="40640"/>
                </a:lnTo>
                <a:lnTo>
                  <a:pt x="104902" y="41910"/>
                </a:lnTo>
                <a:lnTo>
                  <a:pt x="107213" y="43180"/>
                </a:lnTo>
                <a:lnTo>
                  <a:pt x="107035" y="44450"/>
                </a:lnTo>
                <a:lnTo>
                  <a:pt x="104267" y="41910"/>
                </a:lnTo>
                <a:lnTo>
                  <a:pt x="106857" y="45720"/>
                </a:lnTo>
                <a:lnTo>
                  <a:pt x="106260" y="45123"/>
                </a:lnTo>
                <a:lnTo>
                  <a:pt x="106807" y="45720"/>
                </a:lnTo>
                <a:lnTo>
                  <a:pt x="108000" y="46990"/>
                </a:lnTo>
                <a:lnTo>
                  <a:pt x="107492" y="45720"/>
                </a:lnTo>
                <a:lnTo>
                  <a:pt x="110388" y="48260"/>
                </a:lnTo>
                <a:lnTo>
                  <a:pt x="110972" y="48260"/>
                </a:lnTo>
                <a:lnTo>
                  <a:pt x="112268" y="49530"/>
                </a:lnTo>
                <a:lnTo>
                  <a:pt x="113919" y="50800"/>
                </a:lnTo>
                <a:lnTo>
                  <a:pt x="114401" y="50800"/>
                </a:lnTo>
                <a:lnTo>
                  <a:pt x="115430" y="52070"/>
                </a:lnTo>
                <a:lnTo>
                  <a:pt x="114465" y="50800"/>
                </a:lnTo>
                <a:lnTo>
                  <a:pt x="115760" y="50800"/>
                </a:lnTo>
                <a:lnTo>
                  <a:pt x="117589" y="52070"/>
                </a:lnTo>
                <a:lnTo>
                  <a:pt x="116471" y="52070"/>
                </a:lnTo>
                <a:lnTo>
                  <a:pt x="117652" y="53340"/>
                </a:lnTo>
                <a:lnTo>
                  <a:pt x="118567" y="52070"/>
                </a:lnTo>
                <a:lnTo>
                  <a:pt x="117830" y="52070"/>
                </a:lnTo>
                <a:lnTo>
                  <a:pt x="119900" y="50800"/>
                </a:lnTo>
                <a:lnTo>
                  <a:pt x="122491" y="52070"/>
                </a:lnTo>
                <a:lnTo>
                  <a:pt x="124688" y="50800"/>
                </a:lnTo>
                <a:lnTo>
                  <a:pt x="126174" y="50800"/>
                </a:lnTo>
                <a:lnTo>
                  <a:pt x="128828" y="49530"/>
                </a:lnTo>
                <a:lnTo>
                  <a:pt x="129451" y="50800"/>
                </a:lnTo>
                <a:lnTo>
                  <a:pt x="132283" y="49530"/>
                </a:lnTo>
                <a:lnTo>
                  <a:pt x="131876" y="49034"/>
                </a:lnTo>
                <a:lnTo>
                  <a:pt x="133045" y="48260"/>
                </a:lnTo>
                <a:lnTo>
                  <a:pt x="131559" y="48653"/>
                </a:lnTo>
                <a:lnTo>
                  <a:pt x="131229" y="48260"/>
                </a:lnTo>
                <a:lnTo>
                  <a:pt x="131191" y="48755"/>
                </a:lnTo>
                <a:lnTo>
                  <a:pt x="128270" y="49530"/>
                </a:lnTo>
                <a:lnTo>
                  <a:pt x="131140" y="48260"/>
                </a:lnTo>
                <a:lnTo>
                  <a:pt x="129895" y="48260"/>
                </a:lnTo>
                <a:lnTo>
                  <a:pt x="131432" y="46990"/>
                </a:lnTo>
                <a:lnTo>
                  <a:pt x="133972" y="46990"/>
                </a:lnTo>
                <a:lnTo>
                  <a:pt x="134378" y="48260"/>
                </a:lnTo>
                <a:lnTo>
                  <a:pt x="138125" y="46990"/>
                </a:lnTo>
                <a:lnTo>
                  <a:pt x="139255" y="45720"/>
                </a:lnTo>
                <a:lnTo>
                  <a:pt x="140398" y="44450"/>
                </a:lnTo>
                <a:lnTo>
                  <a:pt x="145097" y="43180"/>
                </a:lnTo>
                <a:lnTo>
                  <a:pt x="146342" y="43180"/>
                </a:lnTo>
                <a:lnTo>
                  <a:pt x="147751" y="41910"/>
                </a:lnTo>
                <a:lnTo>
                  <a:pt x="149288" y="41910"/>
                </a:lnTo>
                <a:lnTo>
                  <a:pt x="149669" y="41783"/>
                </a:lnTo>
                <a:lnTo>
                  <a:pt x="150037" y="41783"/>
                </a:lnTo>
                <a:lnTo>
                  <a:pt x="149910" y="41706"/>
                </a:lnTo>
                <a:lnTo>
                  <a:pt x="152844" y="40640"/>
                </a:lnTo>
                <a:lnTo>
                  <a:pt x="155206" y="39370"/>
                </a:lnTo>
                <a:lnTo>
                  <a:pt x="158991" y="39370"/>
                </a:lnTo>
                <a:lnTo>
                  <a:pt x="158965" y="36830"/>
                </a:lnTo>
                <a:lnTo>
                  <a:pt x="162585" y="35560"/>
                </a:lnTo>
                <a:lnTo>
                  <a:pt x="161683" y="36830"/>
                </a:lnTo>
                <a:lnTo>
                  <a:pt x="162344" y="36830"/>
                </a:lnTo>
                <a:lnTo>
                  <a:pt x="161150" y="38100"/>
                </a:lnTo>
                <a:lnTo>
                  <a:pt x="163410" y="36830"/>
                </a:lnTo>
                <a:lnTo>
                  <a:pt x="164134" y="36830"/>
                </a:lnTo>
                <a:lnTo>
                  <a:pt x="166420" y="35560"/>
                </a:lnTo>
                <a:lnTo>
                  <a:pt x="167665" y="35560"/>
                </a:lnTo>
                <a:lnTo>
                  <a:pt x="168097" y="34290"/>
                </a:lnTo>
                <a:lnTo>
                  <a:pt x="169430" y="34290"/>
                </a:lnTo>
                <a:lnTo>
                  <a:pt x="171488" y="33020"/>
                </a:lnTo>
                <a:lnTo>
                  <a:pt x="174294" y="33020"/>
                </a:lnTo>
                <a:lnTo>
                  <a:pt x="180327" y="29210"/>
                </a:lnTo>
                <a:lnTo>
                  <a:pt x="183857" y="29210"/>
                </a:lnTo>
                <a:lnTo>
                  <a:pt x="182105" y="31750"/>
                </a:lnTo>
                <a:lnTo>
                  <a:pt x="184277" y="31750"/>
                </a:lnTo>
                <a:lnTo>
                  <a:pt x="182257" y="35560"/>
                </a:lnTo>
                <a:lnTo>
                  <a:pt x="180759" y="36830"/>
                </a:lnTo>
                <a:lnTo>
                  <a:pt x="182067" y="34290"/>
                </a:lnTo>
                <a:lnTo>
                  <a:pt x="182714" y="33020"/>
                </a:lnTo>
                <a:lnTo>
                  <a:pt x="181952" y="34290"/>
                </a:lnTo>
                <a:lnTo>
                  <a:pt x="180301" y="34290"/>
                </a:lnTo>
                <a:lnTo>
                  <a:pt x="180251" y="38100"/>
                </a:lnTo>
                <a:lnTo>
                  <a:pt x="178371" y="40640"/>
                </a:lnTo>
                <a:lnTo>
                  <a:pt x="178536" y="39370"/>
                </a:lnTo>
                <a:lnTo>
                  <a:pt x="177342" y="41732"/>
                </a:lnTo>
                <a:lnTo>
                  <a:pt x="177241" y="42138"/>
                </a:lnTo>
                <a:lnTo>
                  <a:pt x="177114" y="44450"/>
                </a:lnTo>
                <a:lnTo>
                  <a:pt x="175691" y="46990"/>
                </a:lnTo>
                <a:lnTo>
                  <a:pt x="175488" y="46990"/>
                </a:lnTo>
                <a:lnTo>
                  <a:pt x="175310" y="49530"/>
                </a:lnTo>
                <a:lnTo>
                  <a:pt x="173837" y="53340"/>
                </a:lnTo>
                <a:lnTo>
                  <a:pt x="173062" y="56083"/>
                </a:lnTo>
                <a:lnTo>
                  <a:pt x="173316" y="55880"/>
                </a:lnTo>
                <a:lnTo>
                  <a:pt x="172351" y="58420"/>
                </a:lnTo>
                <a:lnTo>
                  <a:pt x="171678" y="59690"/>
                </a:lnTo>
                <a:lnTo>
                  <a:pt x="170586" y="60960"/>
                </a:lnTo>
                <a:lnTo>
                  <a:pt x="169875" y="60960"/>
                </a:lnTo>
                <a:lnTo>
                  <a:pt x="170916" y="58420"/>
                </a:lnTo>
                <a:lnTo>
                  <a:pt x="169583" y="59690"/>
                </a:lnTo>
                <a:lnTo>
                  <a:pt x="169557" y="62230"/>
                </a:lnTo>
                <a:lnTo>
                  <a:pt x="168592" y="62230"/>
                </a:lnTo>
                <a:lnTo>
                  <a:pt x="167055" y="66040"/>
                </a:lnTo>
                <a:lnTo>
                  <a:pt x="167894" y="67310"/>
                </a:lnTo>
                <a:lnTo>
                  <a:pt x="166497" y="70218"/>
                </a:lnTo>
                <a:lnTo>
                  <a:pt x="166395" y="73660"/>
                </a:lnTo>
                <a:lnTo>
                  <a:pt x="165227" y="72390"/>
                </a:lnTo>
                <a:lnTo>
                  <a:pt x="164896" y="74930"/>
                </a:lnTo>
                <a:lnTo>
                  <a:pt x="163741" y="74930"/>
                </a:lnTo>
                <a:lnTo>
                  <a:pt x="163322" y="76200"/>
                </a:lnTo>
                <a:lnTo>
                  <a:pt x="162356" y="80010"/>
                </a:lnTo>
                <a:lnTo>
                  <a:pt x="161417" y="82435"/>
                </a:lnTo>
                <a:lnTo>
                  <a:pt x="160743" y="85090"/>
                </a:lnTo>
                <a:lnTo>
                  <a:pt x="160108" y="86360"/>
                </a:lnTo>
                <a:lnTo>
                  <a:pt x="164223" y="86360"/>
                </a:lnTo>
                <a:lnTo>
                  <a:pt x="166128" y="82435"/>
                </a:lnTo>
                <a:lnTo>
                  <a:pt x="170459" y="73660"/>
                </a:lnTo>
                <a:lnTo>
                  <a:pt x="172300" y="69850"/>
                </a:lnTo>
                <a:lnTo>
                  <a:pt x="174040" y="66040"/>
                </a:lnTo>
                <a:lnTo>
                  <a:pt x="171208" y="66040"/>
                </a:lnTo>
                <a:lnTo>
                  <a:pt x="174193" y="62230"/>
                </a:lnTo>
                <a:lnTo>
                  <a:pt x="174332" y="63500"/>
                </a:lnTo>
                <a:lnTo>
                  <a:pt x="175145" y="60960"/>
                </a:lnTo>
                <a:lnTo>
                  <a:pt x="176771" y="55880"/>
                </a:lnTo>
                <a:lnTo>
                  <a:pt x="181102" y="48260"/>
                </a:lnTo>
                <a:lnTo>
                  <a:pt x="183578" y="40640"/>
                </a:lnTo>
                <a:lnTo>
                  <a:pt x="183730" y="41617"/>
                </a:lnTo>
                <a:lnTo>
                  <a:pt x="184645" y="40665"/>
                </a:lnTo>
                <a:lnTo>
                  <a:pt x="184759" y="40398"/>
                </a:lnTo>
                <a:lnTo>
                  <a:pt x="186016" y="36830"/>
                </a:lnTo>
                <a:lnTo>
                  <a:pt x="185597" y="35560"/>
                </a:lnTo>
                <a:lnTo>
                  <a:pt x="186143" y="34290"/>
                </a:lnTo>
                <a:lnTo>
                  <a:pt x="186105" y="35560"/>
                </a:lnTo>
                <a:lnTo>
                  <a:pt x="186626" y="35560"/>
                </a:lnTo>
                <a:lnTo>
                  <a:pt x="187617" y="34290"/>
                </a:lnTo>
                <a:lnTo>
                  <a:pt x="187667" y="30480"/>
                </a:lnTo>
                <a:lnTo>
                  <a:pt x="188607" y="30480"/>
                </a:lnTo>
                <a:lnTo>
                  <a:pt x="190055" y="27940"/>
                </a:lnTo>
                <a:lnTo>
                  <a:pt x="188048" y="24955"/>
                </a:lnTo>
                <a:lnTo>
                  <a:pt x="189623" y="26568"/>
                </a:lnTo>
                <a:lnTo>
                  <a:pt x="192722" y="21590"/>
                </a:lnTo>
                <a:close/>
              </a:path>
              <a:path w="209550" h="212090">
                <a:moveTo>
                  <a:pt x="200139" y="145046"/>
                </a:moveTo>
                <a:lnTo>
                  <a:pt x="200063" y="144780"/>
                </a:lnTo>
                <a:lnTo>
                  <a:pt x="200139" y="145046"/>
                </a:lnTo>
                <a:close/>
              </a:path>
              <a:path w="209550" h="212090">
                <a:moveTo>
                  <a:pt x="209118" y="154940"/>
                </a:moveTo>
                <a:lnTo>
                  <a:pt x="203606" y="148590"/>
                </a:lnTo>
                <a:lnTo>
                  <a:pt x="202361" y="147320"/>
                </a:lnTo>
                <a:lnTo>
                  <a:pt x="201117" y="146050"/>
                </a:lnTo>
                <a:lnTo>
                  <a:pt x="200139" y="145046"/>
                </a:lnTo>
                <a:lnTo>
                  <a:pt x="200406" y="146050"/>
                </a:lnTo>
                <a:lnTo>
                  <a:pt x="200088" y="145008"/>
                </a:lnTo>
                <a:lnTo>
                  <a:pt x="199872" y="144780"/>
                </a:lnTo>
                <a:lnTo>
                  <a:pt x="199301" y="144780"/>
                </a:lnTo>
                <a:lnTo>
                  <a:pt x="198755" y="143510"/>
                </a:lnTo>
                <a:lnTo>
                  <a:pt x="199301" y="143510"/>
                </a:lnTo>
                <a:lnTo>
                  <a:pt x="194589" y="138430"/>
                </a:lnTo>
                <a:lnTo>
                  <a:pt x="191503" y="130810"/>
                </a:lnTo>
                <a:lnTo>
                  <a:pt x="187325" y="127000"/>
                </a:lnTo>
                <a:lnTo>
                  <a:pt x="187553" y="127000"/>
                </a:lnTo>
                <a:lnTo>
                  <a:pt x="184861" y="124320"/>
                </a:lnTo>
                <a:lnTo>
                  <a:pt x="185013" y="124460"/>
                </a:lnTo>
                <a:lnTo>
                  <a:pt x="184188" y="123190"/>
                </a:lnTo>
                <a:lnTo>
                  <a:pt x="182740" y="121920"/>
                </a:lnTo>
                <a:lnTo>
                  <a:pt x="179832" y="119380"/>
                </a:lnTo>
                <a:lnTo>
                  <a:pt x="178701" y="115570"/>
                </a:lnTo>
                <a:lnTo>
                  <a:pt x="176390" y="113030"/>
                </a:lnTo>
                <a:lnTo>
                  <a:pt x="175234" y="111760"/>
                </a:lnTo>
                <a:lnTo>
                  <a:pt x="174675" y="109220"/>
                </a:lnTo>
                <a:lnTo>
                  <a:pt x="174396" y="107950"/>
                </a:lnTo>
                <a:lnTo>
                  <a:pt x="171970" y="105841"/>
                </a:lnTo>
                <a:lnTo>
                  <a:pt x="171970" y="114033"/>
                </a:lnTo>
                <a:lnTo>
                  <a:pt x="170713" y="113030"/>
                </a:lnTo>
                <a:lnTo>
                  <a:pt x="171716" y="113030"/>
                </a:lnTo>
                <a:lnTo>
                  <a:pt x="171970" y="114033"/>
                </a:lnTo>
                <a:lnTo>
                  <a:pt x="171970" y="105841"/>
                </a:lnTo>
                <a:lnTo>
                  <a:pt x="167093" y="101600"/>
                </a:lnTo>
                <a:lnTo>
                  <a:pt x="164960" y="97790"/>
                </a:lnTo>
                <a:lnTo>
                  <a:pt x="164795" y="97790"/>
                </a:lnTo>
                <a:lnTo>
                  <a:pt x="163677" y="96520"/>
                </a:lnTo>
                <a:lnTo>
                  <a:pt x="163410" y="96520"/>
                </a:lnTo>
                <a:lnTo>
                  <a:pt x="160959" y="93980"/>
                </a:lnTo>
                <a:lnTo>
                  <a:pt x="160566" y="93167"/>
                </a:lnTo>
                <a:lnTo>
                  <a:pt x="161544" y="91440"/>
                </a:lnTo>
                <a:lnTo>
                  <a:pt x="162991" y="88900"/>
                </a:lnTo>
                <a:lnTo>
                  <a:pt x="163601" y="87630"/>
                </a:lnTo>
                <a:lnTo>
                  <a:pt x="159473" y="87630"/>
                </a:lnTo>
                <a:lnTo>
                  <a:pt x="158089" y="87630"/>
                </a:lnTo>
                <a:lnTo>
                  <a:pt x="157238" y="90170"/>
                </a:lnTo>
                <a:lnTo>
                  <a:pt x="155384" y="93980"/>
                </a:lnTo>
                <a:lnTo>
                  <a:pt x="157924" y="97790"/>
                </a:lnTo>
                <a:lnTo>
                  <a:pt x="161963" y="102870"/>
                </a:lnTo>
                <a:lnTo>
                  <a:pt x="164553" y="106680"/>
                </a:lnTo>
                <a:lnTo>
                  <a:pt x="168617" y="111760"/>
                </a:lnTo>
                <a:lnTo>
                  <a:pt x="168325" y="109220"/>
                </a:lnTo>
                <a:lnTo>
                  <a:pt x="169799" y="114300"/>
                </a:lnTo>
                <a:lnTo>
                  <a:pt x="170319" y="113576"/>
                </a:lnTo>
                <a:lnTo>
                  <a:pt x="170764" y="114350"/>
                </a:lnTo>
                <a:lnTo>
                  <a:pt x="170395" y="113461"/>
                </a:lnTo>
                <a:lnTo>
                  <a:pt x="170624" y="113144"/>
                </a:lnTo>
                <a:lnTo>
                  <a:pt x="172986" y="116001"/>
                </a:lnTo>
                <a:lnTo>
                  <a:pt x="174167" y="118110"/>
                </a:lnTo>
                <a:lnTo>
                  <a:pt x="174498" y="119380"/>
                </a:lnTo>
                <a:lnTo>
                  <a:pt x="173037" y="118110"/>
                </a:lnTo>
                <a:lnTo>
                  <a:pt x="172859" y="118110"/>
                </a:lnTo>
                <a:lnTo>
                  <a:pt x="174802" y="120650"/>
                </a:lnTo>
                <a:lnTo>
                  <a:pt x="173228" y="119380"/>
                </a:lnTo>
                <a:lnTo>
                  <a:pt x="174256" y="120650"/>
                </a:lnTo>
                <a:lnTo>
                  <a:pt x="174396" y="120650"/>
                </a:lnTo>
                <a:lnTo>
                  <a:pt x="175552" y="121920"/>
                </a:lnTo>
                <a:lnTo>
                  <a:pt x="176555" y="123190"/>
                </a:lnTo>
                <a:lnTo>
                  <a:pt x="175450" y="120650"/>
                </a:lnTo>
                <a:lnTo>
                  <a:pt x="178904" y="124460"/>
                </a:lnTo>
                <a:lnTo>
                  <a:pt x="176936" y="124460"/>
                </a:lnTo>
                <a:lnTo>
                  <a:pt x="179476" y="127254"/>
                </a:lnTo>
                <a:lnTo>
                  <a:pt x="180809" y="128270"/>
                </a:lnTo>
                <a:lnTo>
                  <a:pt x="184518" y="133350"/>
                </a:lnTo>
                <a:lnTo>
                  <a:pt x="186880" y="134620"/>
                </a:lnTo>
                <a:lnTo>
                  <a:pt x="187020" y="135890"/>
                </a:lnTo>
                <a:lnTo>
                  <a:pt x="186309" y="135890"/>
                </a:lnTo>
                <a:lnTo>
                  <a:pt x="189674" y="139700"/>
                </a:lnTo>
                <a:lnTo>
                  <a:pt x="195084" y="144780"/>
                </a:lnTo>
                <a:lnTo>
                  <a:pt x="196710" y="147650"/>
                </a:lnTo>
                <a:lnTo>
                  <a:pt x="194424" y="148590"/>
                </a:lnTo>
                <a:lnTo>
                  <a:pt x="189763" y="148590"/>
                </a:lnTo>
                <a:lnTo>
                  <a:pt x="189877" y="147320"/>
                </a:lnTo>
                <a:lnTo>
                  <a:pt x="183400" y="146050"/>
                </a:lnTo>
                <a:lnTo>
                  <a:pt x="166446" y="146050"/>
                </a:lnTo>
                <a:lnTo>
                  <a:pt x="162852" y="144780"/>
                </a:lnTo>
                <a:lnTo>
                  <a:pt x="153936" y="144780"/>
                </a:lnTo>
                <a:lnTo>
                  <a:pt x="148043" y="143510"/>
                </a:lnTo>
                <a:lnTo>
                  <a:pt x="145376" y="143510"/>
                </a:lnTo>
                <a:lnTo>
                  <a:pt x="142811" y="144780"/>
                </a:lnTo>
                <a:lnTo>
                  <a:pt x="143129" y="143510"/>
                </a:lnTo>
                <a:lnTo>
                  <a:pt x="143624" y="143510"/>
                </a:lnTo>
                <a:lnTo>
                  <a:pt x="142671" y="142240"/>
                </a:lnTo>
                <a:lnTo>
                  <a:pt x="137528" y="142240"/>
                </a:lnTo>
                <a:lnTo>
                  <a:pt x="137033" y="143510"/>
                </a:lnTo>
                <a:lnTo>
                  <a:pt x="134975" y="142240"/>
                </a:lnTo>
                <a:lnTo>
                  <a:pt x="128104" y="142240"/>
                </a:lnTo>
                <a:lnTo>
                  <a:pt x="124790" y="147320"/>
                </a:lnTo>
                <a:lnTo>
                  <a:pt x="122720" y="151130"/>
                </a:lnTo>
                <a:lnTo>
                  <a:pt x="120700" y="152400"/>
                </a:lnTo>
                <a:lnTo>
                  <a:pt x="120167" y="153670"/>
                </a:lnTo>
                <a:lnTo>
                  <a:pt x="119164" y="154940"/>
                </a:lnTo>
                <a:lnTo>
                  <a:pt x="118643" y="156210"/>
                </a:lnTo>
                <a:lnTo>
                  <a:pt x="118122" y="156210"/>
                </a:lnTo>
                <a:lnTo>
                  <a:pt x="114592" y="161290"/>
                </a:lnTo>
                <a:lnTo>
                  <a:pt x="112001" y="165100"/>
                </a:lnTo>
                <a:lnTo>
                  <a:pt x="112153" y="163830"/>
                </a:lnTo>
                <a:lnTo>
                  <a:pt x="110578" y="166370"/>
                </a:lnTo>
                <a:lnTo>
                  <a:pt x="111823" y="167640"/>
                </a:lnTo>
                <a:lnTo>
                  <a:pt x="110439" y="170180"/>
                </a:lnTo>
                <a:lnTo>
                  <a:pt x="109169" y="170180"/>
                </a:lnTo>
                <a:lnTo>
                  <a:pt x="106489" y="173990"/>
                </a:lnTo>
                <a:lnTo>
                  <a:pt x="103035" y="177800"/>
                </a:lnTo>
                <a:lnTo>
                  <a:pt x="101142" y="181610"/>
                </a:lnTo>
                <a:lnTo>
                  <a:pt x="100901" y="181610"/>
                </a:lnTo>
                <a:lnTo>
                  <a:pt x="101295" y="180340"/>
                </a:lnTo>
                <a:lnTo>
                  <a:pt x="100012" y="182880"/>
                </a:lnTo>
                <a:lnTo>
                  <a:pt x="96748" y="186842"/>
                </a:lnTo>
                <a:lnTo>
                  <a:pt x="96659" y="186690"/>
                </a:lnTo>
                <a:lnTo>
                  <a:pt x="96443" y="187210"/>
                </a:lnTo>
                <a:lnTo>
                  <a:pt x="95834" y="187960"/>
                </a:lnTo>
                <a:lnTo>
                  <a:pt x="96139" y="187960"/>
                </a:lnTo>
                <a:lnTo>
                  <a:pt x="94602" y="191770"/>
                </a:lnTo>
                <a:lnTo>
                  <a:pt x="93472" y="194310"/>
                </a:lnTo>
                <a:lnTo>
                  <a:pt x="93141" y="193040"/>
                </a:lnTo>
                <a:lnTo>
                  <a:pt x="92633" y="195580"/>
                </a:lnTo>
                <a:lnTo>
                  <a:pt x="92786" y="195580"/>
                </a:lnTo>
                <a:lnTo>
                  <a:pt x="91262" y="198120"/>
                </a:lnTo>
                <a:lnTo>
                  <a:pt x="90779" y="199390"/>
                </a:lnTo>
                <a:lnTo>
                  <a:pt x="90576" y="198564"/>
                </a:lnTo>
                <a:lnTo>
                  <a:pt x="89509" y="199390"/>
                </a:lnTo>
                <a:lnTo>
                  <a:pt x="90614" y="199390"/>
                </a:lnTo>
                <a:lnTo>
                  <a:pt x="88798" y="201777"/>
                </a:lnTo>
                <a:lnTo>
                  <a:pt x="88684" y="201930"/>
                </a:lnTo>
                <a:lnTo>
                  <a:pt x="88747" y="201002"/>
                </a:lnTo>
                <a:lnTo>
                  <a:pt x="88747" y="200660"/>
                </a:lnTo>
                <a:lnTo>
                  <a:pt x="87972" y="199390"/>
                </a:lnTo>
                <a:lnTo>
                  <a:pt x="87833" y="198120"/>
                </a:lnTo>
                <a:lnTo>
                  <a:pt x="88392" y="198120"/>
                </a:lnTo>
                <a:lnTo>
                  <a:pt x="87934" y="194310"/>
                </a:lnTo>
                <a:lnTo>
                  <a:pt x="88341" y="194310"/>
                </a:lnTo>
                <a:lnTo>
                  <a:pt x="87871" y="191770"/>
                </a:lnTo>
                <a:lnTo>
                  <a:pt x="89154" y="193040"/>
                </a:lnTo>
                <a:lnTo>
                  <a:pt x="88239" y="191770"/>
                </a:lnTo>
                <a:lnTo>
                  <a:pt x="87795" y="190804"/>
                </a:lnTo>
                <a:lnTo>
                  <a:pt x="87795" y="194106"/>
                </a:lnTo>
                <a:lnTo>
                  <a:pt x="87122" y="193040"/>
                </a:lnTo>
                <a:lnTo>
                  <a:pt x="86309" y="191770"/>
                </a:lnTo>
                <a:lnTo>
                  <a:pt x="86321" y="190500"/>
                </a:lnTo>
                <a:lnTo>
                  <a:pt x="86334" y="189230"/>
                </a:lnTo>
                <a:lnTo>
                  <a:pt x="86614" y="189230"/>
                </a:lnTo>
                <a:lnTo>
                  <a:pt x="87312" y="191770"/>
                </a:lnTo>
                <a:lnTo>
                  <a:pt x="87795" y="194106"/>
                </a:lnTo>
                <a:lnTo>
                  <a:pt x="87795" y="190804"/>
                </a:lnTo>
                <a:lnTo>
                  <a:pt x="87071" y="189230"/>
                </a:lnTo>
                <a:lnTo>
                  <a:pt x="86487" y="187960"/>
                </a:lnTo>
                <a:lnTo>
                  <a:pt x="86194" y="185420"/>
                </a:lnTo>
                <a:lnTo>
                  <a:pt x="86385" y="185420"/>
                </a:lnTo>
                <a:lnTo>
                  <a:pt x="86220" y="184150"/>
                </a:lnTo>
                <a:lnTo>
                  <a:pt x="86004" y="184150"/>
                </a:lnTo>
                <a:lnTo>
                  <a:pt x="85890" y="182880"/>
                </a:lnTo>
                <a:lnTo>
                  <a:pt x="85725" y="181610"/>
                </a:lnTo>
                <a:lnTo>
                  <a:pt x="85229" y="180340"/>
                </a:lnTo>
                <a:lnTo>
                  <a:pt x="85534" y="180340"/>
                </a:lnTo>
                <a:lnTo>
                  <a:pt x="85813" y="181610"/>
                </a:lnTo>
                <a:lnTo>
                  <a:pt x="86156" y="181610"/>
                </a:lnTo>
                <a:lnTo>
                  <a:pt x="85737" y="180340"/>
                </a:lnTo>
                <a:lnTo>
                  <a:pt x="85331" y="179070"/>
                </a:lnTo>
                <a:lnTo>
                  <a:pt x="85077" y="177800"/>
                </a:lnTo>
                <a:lnTo>
                  <a:pt x="84442" y="177800"/>
                </a:lnTo>
                <a:lnTo>
                  <a:pt x="84175" y="176530"/>
                </a:lnTo>
                <a:lnTo>
                  <a:pt x="83985" y="177800"/>
                </a:lnTo>
                <a:lnTo>
                  <a:pt x="84175" y="178333"/>
                </a:lnTo>
                <a:lnTo>
                  <a:pt x="84442" y="179070"/>
                </a:lnTo>
                <a:lnTo>
                  <a:pt x="85204" y="182880"/>
                </a:lnTo>
                <a:lnTo>
                  <a:pt x="84645" y="181610"/>
                </a:lnTo>
                <a:lnTo>
                  <a:pt x="84124" y="180340"/>
                </a:lnTo>
                <a:lnTo>
                  <a:pt x="84175" y="179070"/>
                </a:lnTo>
                <a:lnTo>
                  <a:pt x="83604" y="179070"/>
                </a:lnTo>
                <a:lnTo>
                  <a:pt x="83540" y="178943"/>
                </a:lnTo>
                <a:lnTo>
                  <a:pt x="83540" y="191770"/>
                </a:lnTo>
                <a:lnTo>
                  <a:pt x="83527" y="193040"/>
                </a:lnTo>
                <a:lnTo>
                  <a:pt x="83032" y="190500"/>
                </a:lnTo>
                <a:lnTo>
                  <a:pt x="83388" y="190500"/>
                </a:lnTo>
                <a:lnTo>
                  <a:pt x="83540" y="191770"/>
                </a:lnTo>
                <a:lnTo>
                  <a:pt x="83540" y="178943"/>
                </a:lnTo>
                <a:lnTo>
                  <a:pt x="83007" y="177800"/>
                </a:lnTo>
                <a:lnTo>
                  <a:pt x="82715" y="177800"/>
                </a:lnTo>
                <a:lnTo>
                  <a:pt x="83235" y="175260"/>
                </a:lnTo>
                <a:lnTo>
                  <a:pt x="82981" y="171450"/>
                </a:lnTo>
                <a:lnTo>
                  <a:pt x="83439" y="171450"/>
                </a:lnTo>
                <a:lnTo>
                  <a:pt x="82194" y="167640"/>
                </a:lnTo>
                <a:lnTo>
                  <a:pt x="81127" y="162560"/>
                </a:lnTo>
                <a:lnTo>
                  <a:pt x="79349" y="160020"/>
                </a:lnTo>
                <a:lnTo>
                  <a:pt x="78943" y="158750"/>
                </a:lnTo>
                <a:lnTo>
                  <a:pt x="79413" y="158750"/>
                </a:lnTo>
                <a:lnTo>
                  <a:pt x="79387" y="157480"/>
                </a:lnTo>
                <a:lnTo>
                  <a:pt x="78600" y="153670"/>
                </a:lnTo>
                <a:lnTo>
                  <a:pt x="77622" y="152400"/>
                </a:lnTo>
                <a:lnTo>
                  <a:pt x="77381" y="149860"/>
                </a:lnTo>
                <a:lnTo>
                  <a:pt x="78765" y="153670"/>
                </a:lnTo>
                <a:lnTo>
                  <a:pt x="77762" y="149860"/>
                </a:lnTo>
                <a:lnTo>
                  <a:pt x="78143" y="151130"/>
                </a:lnTo>
                <a:lnTo>
                  <a:pt x="77914" y="144780"/>
                </a:lnTo>
                <a:lnTo>
                  <a:pt x="77876" y="143510"/>
                </a:lnTo>
                <a:lnTo>
                  <a:pt x="74383" y="139700"/>
                </a:lnTo>
                <a:lnTo>
                  <a:pt x="73723" y="135890"/>
                </a:lnTo>
                <a:lnTo>
                  <a:pt x="71564" y="135890"/>
                </a:lnTo>
                <a:lnTo>
                  <a:pt x="70421" y="135890"/>
                </a:lnTo>
                <a:lnTo>
                  <a:pt x="70827" y="139496"/>
                </a:lnTo>
                <a:lnTo>
                  <a:pt x="70650" y="138861"/>
                </a:lnTo>
                <a:lnTo>
                  <a:pt x="71412" y="142100"/>
                </a:lnTo>
                <a:lnTo>
                  <a:pt x="71513" y="141655"/>
                </a:lnTo>
                <a:lnTo>
                  <a:pt x="71653" y="141363"/>
                </a:lnTo>
                <a:lnTo>
                  <a:pt x="71818" y="141122"/>
                </a:lnTo>
                <a:lnTo>
                  <a:pt x="71412" y="141516"/>
                </a:lnTo>
                <a:lnTo>
                  <a:pt x="70904" y="139763"/>
                </a:lnTo>
                <a:lnTo>
                  <a:pt x="71970" y="140970"/>
                </a:lnTo>
                <a:lnTo>
                  <a:pt x="71894" y="141960"/>
                </a:lnTo>
                <a:lnTo>
                  <a:pt x="72161" y="140970"/>
                </a:lnTo>
                <a:lnTo>
                  <a:pt x="72923" y="140970"/>
                </a:lnTo>
                <a:lnTo>
                  <a:pt x="73215" y="142240"/>
                </a:lnTo>
                <a:lnTo>
                  <a:pt x="73977" y="143510"/>
                </a:lnTo>
                <a:lnTo>
                  <a:pt x="73406" y="143510"/>
                </a:lnTo>
                <a:lnTo>
                  <a:pt x="73025" y="144373"/>
                </a:lnTo>
                <a:lnTo>
                  <a:pt x="72961" y="144780"/>
                </a:lnTo>
                <a:lnTo>
                  <a:pt x="73190" y="145211"/>
                </a:lnTo>
                <a:lnTo>
                  <a:pt x="73202" y="144780"/>
                </a:lnTo>
                <a:lnTo>
                  <a:pt x="73266" y="145376"/>
                </a:lnTo>
                <a:lnTo>
                  <a:pt x="74282" y="147320"/>
                </a:lnTo>
                <a:lnTo>
                  <a:pt x="74472" y="149860"/>
                </a:lnTo>
                <a:lnTo>
                  <a:pt x="73774" y="149860"/>
                </a:lnTo>
                <a:lnTo>
                  <a:pt x="73634" y="148590"/>
                </a:lnTo>
                <a:lnTo>
                  <a:pt x="73266" y="145376"/>
                </a:lnTo>
                <a:lnTo>
                  <a:pt x="73190" y="145211"/>
                </a:lnTo>
                <a:lnTo>
                  <a:pt x="73075" y="148590"/>
                </a:lnTo>
                <a:lnTo>
                  <a:pt x="72948" y="147320"/>
                </a:lnTo>
                <a:lnTo>
                  <a:pt x="72707" y="144780"/>
                </a:lnTo>
                <a:lnTo>
                  <a:pt x="71970" y="147320"/>
                </a:lnTo>
                <a:lnTo>
                  <a:pt x="72390" y="143510"/>
                </a:lnTo>
                <a:lnTo>
                  <a:pt x="71526" y="146050"/>
                </a:lnTo>
                <a:lnTo>
                  <a:pt x="72174" y="149860"/>
                </a:lnTo>
                <a:lnTo>
                  <a:pt x="72910" y="149860"/>
                </a:lnTo>
                <a:lnTo>
                  <a:pt x="73545" y="153670"/>
                </a:lnTo>
                <a:lnTo>
                  <a:pt x="74193" y="154940"/>
                </a:lnTo>
                <a:lnTo>
                  <a:pt x="74142" y="153670"/>
                </a:lnTo>
                <a:lnTo>
                  <a:pt x="74777" y="153670"/>
                </a:lnTo>
                <a:lnTo>
                  <a:pt x="76809" y="160020"/>
                </a:lnTo>
                <a:lnTo>
                  <a:pt x="73761" y="158750"/>
                </a:lnTo>
                <a:lnTo>
                  <a:pt x="75730" y="162560"/>
                </a:lnTo>
                <a:lnTo>
                  <a:pt x="76492" y="163830"/>
                </a:lnTo>
                <a:lnTo>
                  <a:pt x="77584" y="163830"/>
                </a:lnTo>
                <a:lnTo>
                  <a:pt x="77711" y="167640"/>
                </a:lnTo>
                <a:lnTo>
                  <a:pt x="76581" y="166370"/>
                </a:lnTo>
                <a:lnTo>
                  <a:pt x="77343" y="170180"/>
                </a:lnTo>
                <a:lnTo>
                  <a:pt x="77685" y="169329"/>
                </a:lnTo>
                <a:lnTo>
                  <a:pt x="77673" y="168910"/>
                </a:lnTo>
                <a:lnTo>
                  <a:pt x="77724" y="169214"/>
                </a:lnTo>
                <a:lnTo>
                  <a:pt x="77851" y="168910"/>
                </a:lnTo>
                <a:lnTo>
                  <a:pt x="78359" y="167640"/>
                </a:lnTo>
                <a:lnTo>
                  <a:pt x="78574" y="171488"/>
                </a:lnTo>
                <a:lnTo>
                  <a:pt x="79057" y="173990"/>
                </a:lnTo>
                <a:lnTo>
                  <a:pt x="78359" y="173990"/>
                </a:lnTo>
                <a:lnTo>
                  <a:pt x="79387" y="177800"/>
                </a:lnTo>
                <a:lnTo>
                  <a:pt x="80949" y="182880"/>
                </a:lnTo>
                <a:lnTo>
                  <a:pt x="82092" y="186690"/>
                </a:lnTo>
                <a:lnTo>
                  <a:pt x="81381" y="186690"/>
                </a:lnTo>
                <a:lnTo>
                  <a:pt x="81368" y="187960"/>
                </a:lnTo>
                <a:lnTo>
                  <a:pt x="83032" y="193040"/>
                </a:lnTo>
                <a:lnTo>
                  <a:pt x="83959" y="199390"/>
                </a:lnTo>
                <a:lnTo>
                  <a:pt x="84709" y="205740"/>
                </a:lnTo>
                <a:lnTo>
                  <a:pt x="85242" y="205740"/>
                </a:lnTo>
                <a:lnTo>
                  <a:pt x="89103" y="212090"/>
                </a:lnTo>
                <a:lnTo>
                  <a:pt x="91033" y="205740"/>
                </a:lnTo>
                <a:lnTo>
                  <a:pt x="91325" y="205740"/>
                </a:lnTo>
                <a:lnTo>
                  <a:pt x="91681" y="204470"/>
                </a:lnTo>
                <a:lnTo>
                  <a:pt x="92341" y="203200"/>
                </a:lnTo>
                <a:lnTo>
                  <a:pt x="92938" y="203200"/>
                </a:lnTo>
                <a:lnTo>
                  <a:pt x="92671" y="204470"/>
                </a:lnTo>
                <a:lnTo>
                  <a:pt x="93230" y="203200"/>
                </a:lnTo>
                <a:lnTo>
                  <a:pt x="94361" y="200660"/>
                </a:lnTo>
                <a:lnTo>
                  <a:pt x="97802" y="194310"/>
                </a:lnTo>
                <a:lnTo>
                  <a:pt x="100723" y="191770"/>
                </a:lnTo>
                <a:lnTo>
                  <a:pt x="100444" y="191770"/>
                </a:lnTo>
                <a:lnTo>
                  <a:pt x="102463" y="189230"/>
                </a:lnTo>
                <a:lnTo>
                  <a:pt x="101269" y="187960"/>
                </a:lnTo>
                <a:lnTo>
                  <a:pt x="103466" y="186690"/>
                </a:lnTo>
                <a:lnTo>
                  <a:pt x="103251" y="186690"/>
                </a:lnTo>
                <a:lnTo>
                  <a:pt x="107378" y="181610"/>
                </a:lnTo>
                <a:lnTo>
                  <a:pt x="111125" y="175260"/>
                </a:lnTo>
                <a:lnTo>
                  <a:pt x="114947" y="171450"/>
                </a:lnTo>
                <a:lnTo>
                  <a:pt x="114668" y="168910"/>
                </a:lnTo>
                <a:lnTo>
                  <a:pt x="119164" y="165100"/>
                </a:lnTo>
                <a:lnTo>
                  <a:pt x="118237" y="163830"/>
                </a:lnTo>
                <a:lnTo>
                  <a:pt x="121031" y="161290"/>
                </a:lnTo>
                <a:lnTo>
                  <a:pt x="120599" y="162560"/>
                </a:lnTo>
                <a:lnTo>
                  <a:pt x="121767" y="161290"/>
                </a:lnTo>
                <a:lnTo>
                  <a:pt x="124142" y="158686"/>
                </a:lnTo>
                <a:lnTo>
                  <a:pt x="124993" y="157480"/>
                </a:lnTo>
                <a:lnTo>
                  <a:pt x="124625" y="156210"/>
                </a:lnTo>
                <a:lnTo>
                  <a:pt x="125526" y="153670"/>
                </a:lnTo>
                <a:lnTo>
                  <a:pt x="126161" y="154940"/>
                </a:lnTo>
                <a:lnTo>
                  <a:pt x="126530" y="153670"/>
                </a:lnTo>
                <a:lnTo>
                  <a:pt x="126911" y="152400"/>
                </a:lnTo>
                <a:lnTo>
                  <a:pt x="128384" y="151130"/>
                </a:lnTo>
                <a:lnTo>
                  <a:pt x="127990" y="151130"/>
                </a:lnTo>
                <a:lnTo>
                  <a:pt x="128955" y="148590"/>
                </a:lnTo>
                <a:lnTo>
                  <a:pt x="130949" y="147320"/>
                </a:lnTo>
                <a:lnTo>
                  <a:pt x="136131" y="147320"/>
                </a:lnTo>
                <a:lnTo>
                  <a:pt x="136055" y="147840"/>
                </a:lnTo>
                <a:lnTo>
                  <a:pt x="137477" y="147320"/>
                </a:lnTo>
                <a:lnTo>
                  <a:pt x="136042" y="147942"/>
                </a:lnTo>
                <a:lnTo>
                  <a:pt x="135953" y="148590"/>
                </a:lnTo>
                <a:lnTo>
                  <a:pt x="145707" y="148590"/>
                </a:lnTo>
                <a:lnTo>
                  <a:pt x="145148" y="149860"/>
                </a:lnTo>
                <a:lnTo>
                  <a:pt x="155067" y="149860"/>
                </a:lnTo>
                <a:lnTo>
                  <a:pt x="160324" y="151130"/>
                </a:lnTo>
                <a:lnTo>
                  <a:pt x="158457" y="149860"/>
                </a:lnTo>
                <a:lnTo>
                  <a:pt x="163550" y="149860"/>
                </a:lnTo>
                <a:lnTo>
                  <a:pt x="162826" y="151130"/>
                </a:lnTo>
                <a:lnTo>
                  <a:pt x="164490" y="151130"/>
                </a:lnTo>
                <a:lnTo>
                  <a:pt x="167513" y="152400"/>
                </a:lnTo>
                <a:lnTo>
                  <a:pt x="169011" y="151130"/>
                </a:lnTo>
                <a:lnTo>
                  <a:pt x="169125" y="152400"/>
                </a:lnTo>
                <a:lnTo>
                  <a:pt x="187350" y="152400"/>
                </a:lnTo>
                <a:lnTo>
                  <a:pt x="190792" y="153670"/>
                </a:lnTo>
                <a:lnTo>
                  <a:pt x="195427" y="153670"/>
                </a:lnTo>
                <a:lnTo>
                  <a:pt x="196672" y="152400"/>
                </a:lnTo>
                <a:lnTo>
                  <a:pt x="196799" y="153670"/>
                </a:lnTo>
                <a:lnTo>
                  <a:pt x="198589" y="153670"/>
                </a:lnTo>
                <a:lnTo>
                  <a:pt x="209118" y="1549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bg object 120"/>
          <p:cNvSpPr/>
          <p:nvPr/>
        </p:nvSpPr>
        <p:spPr>
          <a:xfrm>
            <a:off x="4240843" y="6586396"/>
            <a:ext cx="147955" cy="150495"/>
          </a:xfrm>
          <a:custGeom>
            <a:avLst/>
            <a:gdLst/>
            <a:ahLst/>
            <a:cxnLst/>
            <a:rect l="l" t="t" r="r" b="b"/>
            <a:pathLst>
              <a:path w="147954" h="150495">
                <a:moveTo>
                  <a:pt x="85267" y="0"/>
                </a:moveTo>
                <a:lnTo>
                  <a:pt x="53873" y="44272"/>
                </a:lnTo>
                <a:lnTo>
                  <a:pt x="0" y="37909"/>
                </a:lnTo>
                <a:lnTo>
                  <a:pt x="32397" y="81432"/>
                </a:lnTo>
                <a:lnTo>
                  <a:pt x="9677" y="130733"/>
                </a:lnTo>
                <a:lnTo>
                  <a:pt x="61099" y="113347"/>
                </a:lnTo>
                <a:lnTo>
                  <a:pt x="100939" y="150177"/>
                </a:lnTo>
                <a:lnTo>
                  <a:pt x="100304" y="95910"/>
                </a:lnTo>
                <a:lnTo>
                  <a:pt x="147637" y="69405"/>
                </a:lnTo>
                <a:lnTo>
                  <a:pt x="95885" y="53200"/>
                </a:lnTo>
                <a:lnTo>
                  <a:pt x="85267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bg object 121"/>
          <p:cNvSpPr/>
          <p:nvPr/>
        </p:nvSpPr>
        <p:spPr>
          <a:xfrm>
            <a:off x="4236771" y="6587883"/>
            <a:ext cx="156845" cy="158750"/>
          </a:xfrm>
          <a:custGeom>
            <a:avLst/>
            <a:gdLst/>
            <a:ahLst/>
            <a:cxnLst/>
            <a:rect l="l" t="t" r="r" b="b"/>
            <a:pathLst>
              <a:path w="156845" h="158750">
                <a:moveTo>
                  <a:pt x="2425" y="40640"/>
                </a:moveTo>
                <a:lnTo>
                  <a:pt x="1879" y="40182"/>
                </a:lnTo>
                <a:lnTo>
                  <a:pt x="2070" y="40411"/>
                </a:lnTo>
                <a:lnTo>
                  <a:pt x="2425" y="40640"/>
                </a:lnTo>
                <a:close/>
              </a:path>
              <a:path w="156845" h="158750">
                <a:moveTo>
                  <a:pt x="2667" y="40792"/>
                </a:moveTo>
                <a:lnTo>
                  <a:pt x="2628" y="40640"/>
                </a:lnTo>
                <a:lnTo>
                  <a:pt x="2667" y="40792"/>
                </a:lnTo>
                <a:close/>
              </a:path>
              <a:path w="156845" h="158750">
                <a:moveTo>
                  <a:pt x="6197" y="49530"/>
                </a:moveTo>
                <a:lnTo>
                  <a:pt x="6121" y="48818"/>
                </a:lnTo>
                <a:lnTo>
                  <a:pt x="5626" y="48260"/>
                </a:lnTo>
                <a:lnTo>
                  <a:pt x="6197" y="49530"/>
                </a:lnTo>
                <a:close/>
              </a:path>
              <a:path w="156845" h="158750">
                <a:moveTo>
                  <a:pt x="8026" y="40220"/>
                </a:moveTo>
                <a:lnTo>
                  <a:pt x="6845" y="39725"/>
                </a:lnTo>
                <a:lnTo>
                  <a:pt x="6527" y="40093"/>
                </a:lnTo>
                <a:lnTo>
                  <a:pt x="6045" y="39890"/>
                </a:lnTo>
                <a:lnTo>
                  <a:pt x="5803" y="40309"/>
                </a:lnTo>
                <a:lnTo>
                  <a:pt x="5092" y="40271"/>
                </a:lnTo>
                <a:lnTo>
                  <a:pt x="4216" y="40017"/>
                </a:lnTo>
                <a:lnTo>
                  <a:pt x="4102" y="39878"/>
                </a:lnTo>
                <a:lnTo>
                  <a:pt x="2730" y="39662"/>
                </a:lnTo>
                <a:lnTo>
                  <a:pt x="2717" y="39878"/>
                </a:lnTo>
                <a:lnTo>
                  <a:pt x="4267" y="40309"/>
                </a:lnTo>
                <a:lnTo>
                  <a:pt x="5562" y="40487"/>
                </a:lnTo>
                <a:lnTo>
                  <a:pt x="6515" y="40335"/>
                </a:lnTo>
                <a:lnTo>
                  <a:pt x="6946" y="40474"/>
                </a:lnTo>
                <a:lnTo>
                  <a:pt x="6883" y="40640"/>
                </a:lnTo>
                <a:lnTo>
                  <a:pt x="7493" y="40525"/>
                </a:lnTo>
                <a:lnTo>
                  <a:pt x="8026" y="40220"/>
                </a:lnTo>
                <a:close/>
              </a:path>
              <a:path w="156845" h="158750">
                <a:moveTo>
                  <a:pt x="8559" y="39865"/>
                </a:moveTo>
                <a:lnTo>
                  <a:pt x="8267" y="39839"/>
                </a:lnTo>
                <a:lnTo>
                  <a:pt x="7874" y="39789"/>
                </a:lnTo>
                <a:lnTo>
                  <a:pt x="8559" y="39865"/>
                </a:lnTo>
                <a:close/>
              </a:path>
              <a:path w="156845" h="158750">
                <a:moveTo>
                  <a:pt x="8915" y="39852"/>
                </a:moveTo>
                <a:lnTo>
                  <a:pt x="8572" y="39865"/>
                </a:lnTo>
                <a:lnTo>
                  <a:pt x="8750" y="39890"/>
                </a:lnTo>
                <a:lnTo>
                  <a:pt x="8915" y="39890"/>
                </a:lnTo>
                <a:close/>
              </a:path>
              <a:path w="156845" h="158750">
                <a:moveTo>
                  <a:pt x="9258" y="39827"/>
                </a:moveTo>
                <a:lnTo>
                  <a:pt x="8864" y="39776"/>
                </a:lnTo>
                <a:lnTo>
                  <a:pt x="9258" y="39827"/>
                </a:lnTo>
                <a:close/>
              </a:path>
              <a:path w="156845" h="158750">
                <a:moveTo>
                  <a:pt x="9436" y="41236"/>
                </a:moveTo>
                <a:lnTo>
                  <a:pt x="9347" y="40640"/>
                </a:lnTo>
                <a:lnTo>
                  <a:pt x="8864" y="40640"/>
                </a:lnTo>
                <a:lnTo>
                  <a:pt x="9436" y="41236"/>
                </a:lnTo>
                <a:close/>
              </a:path>
              <a:path w="156845" h="158750">
                <a:moveTo>
                  <a:pt x="10071" y="41910"/>
                </a:moveTo>
                <a:lnTo>
                  <a:pt x="9436" y="41236"/>
                </a:lnTo>
                <a:lnTo>
                  <a:pt x="9525" y="41910"/>
                </a:lnTo>
                <a:lnTo>
                  <a:pt x="10071" y="41910"/>
                </a:lnTo>
                <a:close/>
              </a:path>
              <a:path w="156845" h="158750">
                <a:moveTo>
                  <a:pt x="12039" y="41910"/>
                </a:moveTo>
                <a:lnTo>
                  <a:pt x="11353" y="40640"/>
                </a:lnTo>
                <a:lnTo>
                  <a:pt x="10668" y="40640"/>
                </a:lnTo>
                <a:lnTo>
                  <a:pt x="11836" y="41910"/>
                </a:lnTo>
                <a:lnTo>
                  <a:pt x="12039" y="41910"/>
                </a:lnTo>
                <a:close/>
              </a:path>
              <a:path w="156845" h="158750">
                <a:moveTo>
                  <a:pt x="15582" y="40640"/>
                </a:moveTo>
                <a:lnTo>
                  <a:pt x="14351" y="40640"/>
                </a:lnTo>
                <a:lnTo>
                  <a:pt x="13296" y="41910"/>
                </a:lnTo>
                <a:lnTo>
                  <a:pt x="15201" y="41910"/>
                </a:lnTo>
                <a:lnTo>
                  <a:pt x="15582" y="40640"/>
                </a:lnTo>
                <a:close/>
              </a:path>
              <a:path w="156845" h="158750">
                <a:moveTo>
                  <a:pt x="16205" y="40538"/>
                </a:moveTo>
                <a:lnTo>
                  <a:pt x="15925" y="40449"/>
                </a:lnTo>
                <a:lnTo>
                  <a:pt x="15735" y="40487"/>
                </a:lnTo>
                <a:lnTo>
                  <a:pt x="15595" y="40538"/>
                </a:lnTo>
                <a:lnTo>
                  <a:pt x="16205" y="40538"/>
                </a:lnTo>
                <a:close/>
              </a:path>
              <a:path w="156845" h="158750">
                <a:moveTo>
                  <a:pt x="16332" y="129540"/>
                </a:moveTo>
                <a:lnTo>
                  <a:pt x="15608" y="129540"/>
                </a:lnTo>
                <a:lnTo>
                  <a:pt x="15646" y="130035"/>
                </a:lnTo>
                <a:lnTo>
                  <a:pt x="16332" y="129540"/>
                </a:lnTo>
                <a:close/>
              </a:path>
              <a:path w="156845" h="158750">
                <a:moveTo>
                  <a:pt x="16459" y="40551"/>
                </a:moveTo>
                <a:lnTo>
                  <a:pt x="16205" y="40538"/>
                </a:lnTo>
                <a:lnTo>
                  <a:pt x="16281" y="40678"/>
                </a:lnTo>
                <a:lnTo>
                  <a:pt x="16421" y="40728"/>
                </a:lnTo>
                <a:lnTo>
                  <a:pt x="16459" y="40551"/>
                </a:lnTo>
                <a:close/>
              </a:path>
              <a:path w="156845" h="158750">
                <a:moveTo>
                  <a:pt x="17322" y="40601"/>
                </a:moveTo>
                <a:lnTo>
                  <a:pt x="16992" y="40563"/>
                </a:lnTo>
                <a:lnTo>
                  <a:pt x="16789" y="40538"/>
                </a:lnTo>
                <a:lnTo>
                  <a:pt x="16649" y="40551"/>
                </a:lnTo>
                <a:lnTo>
                  <a:pt x="17322" y="40601"/>
                </a:lnTo>
                <a:close/>
              </a:path>
              <a:path w="156845" h="158750">
                <a:moveTo>
                  <a:pt x="18491" y="41910"/>
                </a:moveTo>
                <a:lnTo>
                  <a:pt x="17157" y="41910"/>
                </a:lnTo>
                <a:lnTo>
                  <a:pt x="16979" y="43180"/>
                </a:lnTo>
                <a:lnTo>
                  <a:pt x="18491" y="41910"/>
                </a:lnTo>
                <a:close/>
              </a:path>
              <a:path w="156845" h="158750">
                <a:moveTo>
                  <a:pt x="19659" y="40932"/>
                </a:moveTo>
                <a:lnTo>
                  <a:pt x="19621" y="40754"/>
                </a:lnTo>
                <a:lnTo>
                  <a:pt x="19659" y="40932"/>
                </a:lnTo>
                <a:close/>
              </a:path>
              <a:path w="156845" h="158750">
                <a:moveTo>
                  <a:pt x="19786" y="40601"/>
                </a:moveTo>
                <a:lnTo>
                  <a:pt x="19608" y="40601"/>
                </a:lnTo>
                <a:lnTo>
                  <a:pt x="19621" y="40741"/>
                </a:lnTo>
                <a:lnTo>
                  <a:pt x="19786" y="40601"/>
                </a:lnTo>
                <a:close/>
              </a:path>
              <a:path w="156845" h="158750">
                <a:moveTo>
                  <a:pt x="20129" y="40589"/>
                </a:moveTo>
                <a:lnTo>
                  <a:pt x="19900" y="40487"/>
                </a:lnTo>
                <a:lnTo>
                  <a:pt x="20129" y="40589"/>
                </a:lnTo>
                <a:close/>
              </a:path>
              <a:path w="156845" h="158750">
                <a:moveTo>
                  <a:pt x="20701" y="107950"/>
                </a:moveTo>
                <a:lnTo>
                  <a:pt x="20421" y="107950"/>
                </a:lnTo>
                <a:lnTo>
                  <a:pt x="18948" y="109220"/>
                </a:lnTo>
                <a:lnTo>
                  <a:pt x="19926" y="109220"/>
                </a:lnTo>
                <a:lnTo>
                  <a:pt x="20701" y="107950"/>
                </a:lnTo>
                <a:close/>
              </a:path>
              <a:path w="156845" h="158750">
                <a:moveTo>
                  <a:pt x="21310" y="71247"/>
                </a:moveTo>
                <a:lnTo>
                  <a:pt x="21209" y="71120"/>
                </a:lnTo>
                <a:lnTo>
                  <a:pt x="20701" y="72390"/>
                </a:lnTo>
                <a:lnTo>
                  <a:pt x="21310" y="71247"/>
                </a:lnTo>
                <a:close/>
              </a:path>
              <a:path w="156845" h="158750">
                <a:moveTo>
                  <a:pt x="21577" y="115468"/>
                </a:moveTo>
                <a:lnTo>
                  <a:pt x="21285" y="115760"/>
                </a:lnTo>
                <a:lnTo>
                  <a:pt x="21374" y="116052"/>
                </a:lnTo>
                <a:lnTo>
                  <a:pt x="21513" y="115735"/>
                </a:lnTo>
                <a:lnTo>
                  <a:pt x="21539" y="115582"/>
                </a:lnTo>
                <a:close/>
              </a:path>
              <a:path w="156845" h="158750">
                <a:moveTo>
                  <a:pt x="21856" y="106680"/>
                </a:moveTo>
                <a:lnTo>
                  <a:pt x="21348" y="105410"/>
                </a:lnTo>
                <a:lnTo>
                  <a:pt x="20053" y="107950"/>
                </a:lnTo>
                <a:lnTo>
                  <a:pt x="21856" y="106680"/>
                </a:lnTo>
                <a:close/>
              </a:path>
              <a:path w="156845" h="158750">
                <a:moveTo>
                  <a:pt x="22059" y="43180"/>
                </a:moveTo>
                <a:lnTo>
                  <a:pt x="20320" y="41910"/>
                </a:lnTo>
                <a:lnTo>
                  <a:pt x="19100" y="41910"/>
                </a:lnTo>
                <a:lnTo>
                  <a:pt x="19748" y="43180"/>
                </a:lnTo>
                <a:lnTo>
                  <a:pt x="22059" y="43180"/>
                </a:lnTo>
                <a:close/>
              </a:path>
              <a:path w="156845" h="158750">
                <a:moveTo>
                  <a:pt x="22720" y="41148"/>
                </a:moveTo>
                <a:lnTo>
                  <a:pt x="21945" y="41033"/>
                </a:lnTo>
                <a:lnTo>
                  <a:pt x="20548" y="40563"/>
                </a:lnTo>
                <a:lnTo>
                  <a:pt x="20129" y="40589"/>
                </a:lnTo>
                <a:lnTo>
                  <a:pt x="22263" y="41427"/>
                </a:lnTo>
                <a:lnTo>
                  <a:pt x="22720" y="41148"/>
                </a:lnTo>
                <a:close/>
              </a:path>
              <a:path w="156845" h="158750">
                <a:moveTo>
                  <a:pt x="23063" y="73660"/>
                </a:moveTo>
                <a:lnTo>
                  <a:pt x="23050" y="73393"/>
                </a:lnTo>
                <a:lnTo>
                  <a:pt x="21374" y="71120"/>
                </a:lnTo>
                <a:lnTo>
                  <a:pt x="21310" y="71247"/>
                </a:lnTo>
                <a:lnTo>
                  <a:pt x="23063" y="73660"/>
                </a:lnTo>
                <a:close/>
              </a:path>
              <a:path w="156845" h="158750">
                <a:moveTo>
                  <a:pt x="27355" y="44450"/>
                </a:moveTo>
                <a:lnTo>
                  <a:pt x="27139" y="44450"/>
                </a:lnTo>
                <a:lnTo>
                  <a:pt x="27355" y="44450"/>
                </a:lnTo>
                <a:close/>
              </a:path>
              <a:path w="156845" h="158750">
                <a:moveTo>
                  <a:pt x="27863" y="102082"/>
                </a:moveTo>
                <a:lnTo>
                  <a:pt x="27597" y="102870"/>
                </a:lnTo>
                <a:lnTo>
                  <a:pt x="27800" y="102870"/>
                </a:lnTo>
                <a:lnTo>
                  <a:pt x="27863" y="102082"/>
                </a:lnTo>
                <a:close/>
              </a:path>
              <a:path w="156845" h="158750">
                <a:moveTo>
                  <a:pt x="29222" y="90525"/>
                </a:moveTo>
                <a:lnTo>
                  <a:pt x="28702" y="91440"/>
                </a:lnTo>
                <a:lnTo>
                  <a:pt x="29121" y="90970"/>
                </a:lnTo>
                <a:lnTo>
                  <a:pt x="29222" y="90525"/>
                </a:lnTo>
                <a:close/>
              </a:path>
              <a:path w="156845" h="158750">
                <a:moveTo>
                  <a:pt x="29845" y="86029"/>
                </a:moveTo>
                <a:lnTo>
                  <a:pt x="28854" y="88277"/>
                </a:lnTo>
                <a:lnTo>
                  <a:pt x="29146" y="88087"/>
                </a:lnTo>
                <a:lnTo>
                  <a:pt x="29413" y="87998"/>
                </a:lnTo>
                <a:lnTo>
                  <a:pt x="29667" y="87947"/>
                </a:lnTo>
                <a:lnTo>
                  <a:pt x="29146" y="87947"/>
                </a:lnTo>
                <a:lnTo>
                  <a:pt x="29845" y="86029"/>
                </a:lnTo>
                <a:close/>
              </a:path>
              <a:path w="156845" h="158750">
                <a:moveTo>
                  <a:pt x="41998" y="46888"/>
                </a:moveTo>
                <a:lnTo>
                  <a:pt x="40614" y="45821"/>
                </a:lnTo>
                <a:lnTo>
                  <a:pt x="41998" y="46990"/>
                </a:lnTo>
                <a:close/>
              </a:path>
              <a:path w="156845" h="158750">
                <a:moveTo>
                  <a:pt x="42976" y="43218"/>
                </a:moveTo>
                <a:lnTo>
                  <a:pt x="42875" y="43408"/>
                </a:lnTo>
                <a:lnTo>
                  <a:pt x="42976" y="43218"/>
                </a:lnTo>
                <a:close/>
              </a:path>
              <a:path w="156845" h="158750">
                <a:moveTo>
                  <a:pt x="48844" y="44450"/>
                </a:moveTo>
                <a:lnTo>
                  <a:pt x="48171" y="44450"/>
                </a:lnTo>
                <a:lnTo>
                  <a:pt x="48564" y="44640"/>
                </a:lnTo>
                <a:lnTo>
                  <a:pt x="48844" y="44450"/>
                </a:lnTo>
                <a:close/>
              </a:path>
              <a:path w="156845" h="158750">
                <a:moveTo>
                  <a:pt x="50698" y="44424"/>
                </a:moveTo>
                <a:lnTo>
                  <a:pt x="49288" y="44018"/>
                </a:lnTo>
                <a:lnTo>
                  <a:pt x="49911" y="44221"/>
                </a:lnTo>
                <a:lnTo>
                  <a:pt x="50342" y="44348"/>
                </a:lnTo>
                <a:lnTo>
                  <a:pt x="50698" y="44424"/>
                </a:lnTo>
                <a:close/>
              </a:path>
              <a:path w="156845" h="158750">
                <a:moveTo>
                  <a:pt x="55689" y="45720"/>
                </a:moveTo>
                <a:lnTo>
                  <a:pt x="54127" y="45720"/>
                </a:lnTo>
                <a:lnTo>
                  <a:pt x="55448" y="46888"/>
                </a:lnTo>
                <a:lnTo>
                  <a:pt x="55600" y="46647"/>
                </a:lnTo>
                <a:lnTo>
                  <a:pt x="55689" y="45720"/>
                </a:lnTo>
                <a:close/>
              </a:path>
              <a:path w="156845" h="158750">
                <a:moveTo>
                  <a:pt x="57302" y="41783"/>
                </a:moveTo>
                <a:lnTo>
                  <a:pt x="57124" y="41821"/>
                </a:lnTo>
                <a:lnTo>
                  <a:pt x="56984" y="41922"/>
                </a:lnTo>
                <a:lnTo>
                  <a:pt x="57162" y="41871"/>
                </a:lnTo>
                <a:lnTo>
                  <a:pt x="57302" y="41783"/>
                </a:lnTo>
                <a:close/>
              </a:path>
              <a:path w="156845" h="158750">
                <a:moveTo>
                  <a:pt x="60261" y="37909"/>
                </a:moveTo>
                <a:lnTo>
                  <a:pt x="59969" y="38100"/>
                </a:lnTo>
                <a:lnTo>
                  <a:pt x="60223" y="38100"/>
                </a:lnTo>
                <a:lnTo>
                  <a:pt x="60261" y="37909"/>
                </a:lnTo>
                <a:close/>
              </a:path>
              <a:path w="156845" h="158750">
                <a:moveTo>
                  <a:pt x="60413" y="119380"/>
                </a:moveTo>
                <a:lnTo>
                  <a:pt x="59690" y="120180"/>
                </a:lnTo>
                <a:lnTo>
                  <a:pt x="59918" y="120650"/>
                </a:lnTo>
                <a:lnTo>
                  <a:pt x="60413" y="119380"/>
                </a:lnTo>
                <a:close/>
              </a:path>
              <a:path w="156845" h="158750">
                <a:moveTo>
                  <a:pt x="60477" y="36830"/>
                </a:moveTo>
                <a:lnTo>
                  <a:pt x="60261" y="37909"/>
                </a:lnTo>
                <a:lnTo>
                  <a:pt x="60477" y="36830"/>
                </a:lnTo>
                <a:close/>
              </a:path>
              <a:path w="156845" h="158750">
                <a:moveTo>
                  <a:pt x="61048" y="41770"/>
                </a:moveTo>
                <a:lnTo>
                  <a:pt x="60947" y="41910"/>
                </a:lnTo>
                <a:lnTo>
                  <a:pt x="60820" y="42087"/>
                </a:lnTo>
                <a:lnTo>
                  <a:pt x="60833" y="42227"/>
                </a:lnTo>
                <a:lnTo>
                  <a:pt x="60858" y="42379"/>
                </a:lnTo>
                <a:lnTo>
                  <a:pt x="60909" y="42532"/>
                </a:lnTo>
                <a:lnTo>
                  <a:pt x="61048" y="41770"/>
                </a:lnTo>
                <a:close/>
              </a:path>
              <a:path w="156845" h="158750">
                <a:moveTo>
                  <a:pt x="63868" y="34391"/>
                </a:moveTo>
                <a:lnTo>
                  <a:pt x="63068" y="36042"/>
                </a:lnTo>
                <a:lnTo>
                  <a:pt x="63792" y="35560"/>
                </a:lnTo>
                <a:lnTo>
                  <a:pt x="63868" y="34391"/>
                </a:lnTo>
                <a:close/>
              </a:path>
              <a:path w="156845" h="158750">
                <a:moveTo>
                  <a:pt x="64643" y="34747"/>
                </a:moveTo>
                <a:lnTo>
                  <a:pt x="64452" y="35560"/>
                </a:lnTo>
                <a:lnTo>
                  <a:pt x="64643" y="34747"/>
                </a:lnTo>
                <a:close/>
              </a:path>
              <a:path w="156845" h="158750">
                <a:moveTo>
                  <a:pt x="65239" y="35560"/>
                </a:moveTo>
                <a:lnTo>
                  <a:pt x="64922" y="35560"/>
                </a:lnTo>
                <a:lnTo>
                  <a:pt x="62687" y="36830"/>
                </a:lnTo>
                <a:lnTo>
                  <a:pt x="63068" y="36042"/>
                </a:lnTo>
                <a:lnTo>
                  <a:pt x="60312" y="37871"/>
                </a:lnTo>
                <a:lnTo>
                  <a:pt x="60223" y="38100"/>
                </a:lnTo>
                <a:lnTo>
                  <a:pt x="58293" y="40640"/>
                </a:lnTo>
                <a:lnTo>
                  <a:pt x="59385" y="40640"/>
                </a:lnTo>
                <a:lnTo>
                  <a:pt x="59664" y="40640"/>
                </a:lnTo>
                <a:lnTo>
                  <a:pt x="59245" y="41910"/>
                </a:lnTo>
                <a:lnTo>
                  <a:pt x="58699" y="41910"/>
                </a:lnTo>
                <a:lnTo>
                  <a:pt x="59385" y="40640"/>
                </a:lnTo>
                <a:lnTo>
                  <a:pt x="57975" y="41910"/>
                </a:lnTo>
                <a:lnTo>
                  <a:pt x="57505" y="41910"/>
                </a:lnTo>
                <a:lnTo>
                  <a:pt x="57518" y="43180"/>
                </a:lnTo>
                <a:lnTo>
                  <a:pt x="58407" y="43180"/>
                </a:lnTo>
                <a:lnTo>
                  <a:pt x="56311" y="45720"/>
                </a:lnTo>
                <a:lnTo>
                  <a:pt x="56159" y="45720"/>
                </a:lnTo>
                <a:lnTo>
                  <a:pt x="55600" y="46647"/>
                </a:lnTo>
                <a:lnTo>
                  <a:pt x="55562" y="46990"/>
                </a:lnTo>
                <a:lnTo>
                  <a:pt x="55384" y="46990"/>
                </a:lnTo>
                <a:lnTo>
                  <a:pt x="54457" y="46990"/>
                </a:lnTo>
                <a:lnTo>
                  <a:pt x="54089" y="45758"/>
                </a:lnTo>
                <a:lnTo>
                  <a:pt x="52578" y="46990"/>
                </a:lnTo>
                <a:lnTo>
                  <a:pt x="51231" y="45720"/>
                </a:lnTo>
                <a:lnTo>
                  <a:pt x="51828" y="45720"/>
                </a:lnTo>
                <a:lnTo>
                  <a:pt x="50698" y="44450"/>
                </a:lnTo>
                <a:lnTo>
                  <a:pt x="50812" y="45720"/>
                </a:lnTo>
                <a:lnTo>
                  <a:pt x="48564" y="44640"/>
                </a:lnTo>
                <a:lnTo>
                  <a:pt x="46951" y="45720"/>
                </a:lnTo>
                <a:lnTo>
                  <a:pt x="44894" y="44450"/>
                </a:lnTo>
                <a:lnTo>
                  <a:pt x="42430" y="45720"/>
                </a:lnTo>
                <a:lnTo>
                  <a:pt x="44792" y="44450"/>
                </a:lnTo>
                <a:lnTo>
                  <a:pt x="42164" y="44450"/>
                </a:lnTo>
                <a:lnTo>
                  <a:pt x="41097" y="43180"/>
                </a:lnTo>
                <a:lnTo>
                  <a:pt x="34556" y="43180"/>
                </a:lnTo>
                <a:lnTo>
                  <a:pt x="33858" y="42964"/>
                </a:lnTo>
                <a:lnTo>
                  <a:pt x="33858" y="44856"/>
                </a:lnTo>
                <a:lnTo>
                  <a:pt x="33858" y="42964"/>
                </a:lnTo>
                <a:lnTo>
                  <a:pt x="30518" y="41910"/>
                </a:lnTo>
                <a:lnTo>
                  <a:pt x="27343" y="41910"/>
                </a:lnTo>
                <a:lnTo>
                  <a:pt x="24460" y="43180"/>
                </a:lnTo>
                <a:lnTo>
                  <a:pt x="22580" y="43180"/>
                </a:lnTo>
                <a:lnTo>
                  <a:pt x="23368" y="44450"/>
                </a:lnTo>
                <a:lnTo>
                  <a:pt x="25209" y="44450"/>
                </a:lnTo>
                <a:lnTo>
                  <a:pt x="26035" y="43180"/>
                </a:lnTo>
                <a:lnTo>
                  <a:pt x="27279" y="44373"/>
                </a:lnTo>
                <a:lnTo>
                  <a:pt x="29400" y="43180"/>
                </a:lnTo>
                <a:lnTo>
                  <a:pt x="31877" y="45720"/>
                </a:lnTo>
                <a:lnTo>
                  <a:pt x="31927" y="44450"/>
                </a:lnTo>
                <a:lnTo>
                  <a:pt x="33020" y="44450"/>
                </a:lnTo>
                <a:lnTo>
                  <a:pt x="32994" y="45720"/>
                </a:lnTo>
                <a:lnTo>
                  <a:pt x="33718" y="44932"/>
                </a:lnTo>
                <a:lnTo>
                  <a:pt x="34480" y="45262"/>
                </a:lnTo>
                <a:lnTo>
                  <a:pt x="34772" y="45453"/>
                </a:lnTo>
                <a:lnTo>
                  <a:pt x="34175" y="45402"/>
                </a:lnTo>
                <a:lnTo>
                  <a:pt x="37477" y="46545"/>
                </a:lnTo>
                <a:lnTo>
                  <a:pt x="35369" y="45643"/>
                </a:lnTo>
                <a:lnTo>
                  <a:pt x="36245" y="45237"/>
                </a:lnTo>
                <a:lnTo>
                  <a:pt x="36588" y="45288"/>
                </a:lnTo>
                <a:lnTo>
                  <a:pt x="36271" y="45224"/>
                </a:lnTo>
                <a:lnTo>
                  <a:pt x="37960" y="44450"/>
                </a:lnTo>
                <a:lnTo>
                  <a:pt x="38620" y="45720"/>
                </a:lnTo>
                <a:lnTo>
                  <a:pt x="39408" y="46990"/>
                </a:lnTo>
                <a:lnTo>
                  <a:pt x="40525" y="45910"/>
                </a:lnTo>
                <a:lnTo>
                  <a:pt x="40487" y="45720"/>
                </a:lnTo>
                <a:lnTo>
                  <a:pt x="40614" y="45821"/>
                </a:lnTo>
                <a:lnTo>
                  <a:pt x="42392" y="45720"/>
                </a:lnTo>
                <a:lnTo>
                  <a:pt x="42113" y="46647"/>
                </a:lnTo>
                <a:lnTo>
                  <a:pt x="42125" y="46990"/>
                </a:lnTo>
                <a:lnTo>
                  <a:pt x="42913" y="45720"/>
                </a:lnTo>
                <a:lnTo>
                  <a:pt x="44996" y="46913"/>
                </a:lnTo>
                <a:lnTo>
                  <a:pt x="44221" y="46634"/>
                </a:lnTo>
                <a:lnTo>
                  <a:pt x="42926" y="46583"/>
                </a:lnTo>
                <a:lnTo>
                  <a:pt x="44284" y="47002"/>
                </a:lnTo>
                <a:lnTo>
                  <a:pt x="44221" y="47142"/>
                </a:lnTo>
                <a:lnTo>
                  <a:pt x="45021" y="47015"/>
                </a:lnTo>
                <a:lnTo>
                  <a:pt x="45148" y="46990"/>
                </a:lnTo>
                <a:lnTo>
                  <a:pt x="46456" y="46990"/>
                </a:lnTo>
                <a:lnTo>
                  <a:pt x="46609" y="47269"/>
                </a:lnTo>
                <a:lnTo>
                  <a:pt x="46951" y="47332"/>
                </a:lnTo>
                <a:lnTo>
                  <a:pt x="47002" y="46990"/>
                </a:lnTo>
                <a:lnTo>
                  <a:pt x="51346" y="46990"/>
                </a:lnTo>
                <a:lnTo>
                  <a:pt x="53479" y="48260"/>
                </a:lnTo>
                <a:lnTo>
                  <a:pt x="56045" y="48260"/>
                </a:lnTo>
                <a:lnTo>
                  <a:pt x="58127" y="45720"/>
                </a:lnTo>
                <a:lnTo>
                  <a:pt x="57721" y="45720"/>
                </a:lnTo>
                <a:lnTo>
                  <a:pt x="59118" y="43180"/>
                </a:lnTo>
                <a:lnTo>
                  <a:pt x="59880" y="41910"/>
                </a:lnTo>
                <a:lnTo>
                  <a:pt x="60274" y="43180"/>
                </a:lnTo>
                <a:lnTo>
                  <a:pt x="59969" y="44450"/>
                </a:lnTo>
                <a:lnTo>
                  <a:pt x="60833" y="43180"/>
                </a:lnTo>
                <a:lnTo>
                  <a:pt x="60807" y="41910"/>
                </a:lnTo>
                <a:lnTo>
                  <a:pt x="60947" y="41910"/>
                </a:lnTo>
                <a:lnTo>
                  <a:pt x="61429" y="40640"/>
                </a:lnTo>
                <a:lnTo>
                  <a:pt x="61734" y="41910"/>
                </a:lnTo>
                <a:lnTo>
                  <a:pt x="62852" y="40640"/>
                </a:lnTo>
                <a:lnTo>
                  <a:pt x="63411" y="38100"/>
                </a:lnTo>
                <a:lnTo>
                  <a:pt x="64325" y="36830"/>
                </a:lnTo>
                <a:lnTo>
                  <a:pt x="65239" y="35560"/>
                </a:lnTo>
                <a:close/>
              </a:path>
              <a:path w="156845" h="158750">
                <a:moveTo>
                  <a:pt x="65252" y="123190"/>
                </a:moveTo>
                <a:lnTo>
                  <a:pt x="65151" y="121920"/>
                </a:lnTo>
                <a:lnTo>
                  <a:pt x="64808" y="121920"/>
                </a:lnTo>
                <a:lnTo>
                  <a:pt x="64389" y="121640"/>
                </a:lnTo>
                <a:lnTo>
                  <a:pt x="64528" y="121920"/>
                </a:lnTo>
                <a:lnTo>
                  <a:pt x="63106" y="121920"/>
                </a:lnTo>
                <a:lnTo>
                  <a:pt x="65252" y="123190"/>
                </a:lnTo>
                <a:close/>
              </a:path>
              <a:path w="156845" h="158750">
                <a:moveTo>
                  <a:pt x="68072" y="116001"/>
                </a:moveTo>
                <a:lnTo>
                  <a:pt x="66789" y="115087"/>
                </a:lnTo>
                <a:lnTo>
                  <a:pt x="67297" y="115620"/>
                </a:lnTo>
                <a:lnTo>
                  <a:pt x="68072" y="116001"/>
                </a:lnTo>
                <a:close/>
              </a:path>
              <a:path w="156845" h="158750">
                <a:moveTo>
                  <a:pt x="68135" y="32461"/>
                </a:moveTo>
                <a:lnTo>
                  <a:pt x="67970" y="32423"/>
                </a:lnTo>
                <a:lnTo>
                  <a:pt x="68135" y="32461"/>
                </a:lnTo>
                <a:close/>
              </a:path>
              <a:path w="156845" h="158750">
                <a:moveTo>
                  <a:pt x="69291" y="118173"/>
                </a:moveTo>
                <a:lnTo>
                  <a:pt x="68160" y="118110"/>
                </a:lnTo>
                <a:lnTo>
                  <a:pt x="67462" y="116840"/>
                </a:lnTo>
                <a:lnTo>
                  <a:pt x="66116" y="115570"/>
                </a:lnTo>
                <a:lnTo>
                  <a:pt x="63347" y="113030"/>
                </a:lnTo>
                <a:lnTo>
                  <a:pt x="58762" y="114300"/>
                </a:lnTo>
                <a:lnTo>
                  <a:pt x="55740" y="116840"/>
                </a:lnTo>
                <a:lnTo>
                  <a:pt x="53962" y="115570"/>
                </a:lnTo>
                <a:lnTo>
                  <a:pt x="53073" y="116840"/>
                </a:lnTo>
                <a:lnTo>
                  <a:pt x="51841" y="116840"/>
                </a:lnTo>
                <a:lnTo>
                  <a:pt x="50952" y="118110"/>
                </a:lnTo>
                <a:lnTo>
                  <a:pt x="50800" y="116840"/>
                </a:lnTo>
                <a:lnTo>
                  <a:pt x="46583" y="118110"/>
                </a:lnTo>
                <a:lnTo>
                  <a:pt x="43243" y="119380"/>
                </a:lnTo>
                <a:lnTo>
                  <a:pt x="41846" y="119380"/>
                </a:lnTo>
                <a:lnTo>
                  <a:pt x="41986" y="121920"/>
                </a:lnTo>
                <a:lnTo>
                  <a:pt x="36029" y="121920"/>
                </a:lnTo>
                <a:lnTo>
                  <a:pt x="32359" y="123190"/>
                </a:lnTo>
                <a:lnTo>
                  <a:pt x="29349" y="124460"/>
                </a:lnTo>
                <a:lnTo>
                  <a:pt x="28295" y="124460"/>
                </a:lnTo>
                <a:lnTo>
                  <a:pt x="23583" y="125730"/>
                </a:lnTo>
                <a:lnTo>
                  <a:pt x="23850" y="126060"/>
                </a:lnTo>
                <a:lnTo>
                  <a:pt x="21107" y="128270"/>
                </a:lnTo>
                <a:lnTo>
                  <a:pt x="19494" y="128270"/>
                </a:lnTo>
                <a:lnTo>
                  <a:pt x="18249" y="129540"/>
                </a:lnTo>
                <a:lnTo>
                  <a:pt x="16217" y="130810"/>
                </a:lnTo>
                <a:lnTo>
                  <a:pt x="15684" y="130810"/>
                </a:lnTo>
                <a:lnTo>
                  <a:pt x="15646" y="130035"/>
                </a:lnTo>
                <a:lnTo>
                  <a:pt x="14541" y="130810"/>
                </a:lnTo>
                <a:lnTo>
                  <a:pt x="14401" y="130810"/>
                </a:lnTo>
                <a:lnTo>
                  <a:pt x="14363" y="129540"/>
                </a:lnTo>
                <a:lnTo>
                  <a:pt x="15189" y="129540"/>
                </a:lnTo>
                <a:lnTo>
                  <a:pt x="16878" y="127000"/>
                </a:lnTo>
                <a:lnTo>
                  <a:pt x="17081" y="127000"/>
                </a:lnTo>
                <a:lnTo>
                  <a:pt x="17995" y="125730"/>
                </a:lnTo>
                <a:lnTo>
                  <a:pt x="18110" y="127000"/>
                </a:lnTo>
                <a:lnTo>
                  <a:pt x="18351" y="125730"/>
                </a:lnTo>
                <a:lnTo>
                  <a:pt x="18567" y="123190"/>
                </a:lnTo>
                <a:lnTo>
                  <a:pt x="19100" y="121920"/>
                </a:lnTo>
                <a:lnTo>
                  <a:pt x="19634" y="120650"/>
                </a:lnTo>
                <a:lnTo>
                  <a:pt x="19926" y="120650"/>
                </a:lnTo>
                <a:lnTo>
                  <a:pt x="19900" y="121920"/>
                </a:lnTo>
                <a:lnTo>
                  <a:pt x="20142" y="120650"/>
                </a:lnTo>
                <a:lnTo>
                  <a:pt x="20320" y="120650"/>
                </a:lnTo>
                <a:lnTo>
                  <a:pt x="20904" y="119380"/>
                </a:lnTo>
                <a:lnTo>
                  <a:pt x="21704" y="119380"/>
                </a:lnTo>
                <a:lnTo>
                  <a:pt x="22021" y="118110"/>
                </a:lnTo>
                <a:lnTo>
                  <a:pt x="22339" y="116840"/>
                </a:lnTo>
                <a:lnTo>
                  <a:pt x="22771" y="115570"/>
                </a:lnTo>
                <a:lnTo>
                  <a:pt x="22123" y="115570"/>
                </a:lnTo>
                <a:lnTo>
                  <a:pt x="22758" y="114300"/>
                </a:lnTo>
                <a:lnTo>
                  <a:pt x="21755" y="115570"/>
                </a:lnTo>
                <a:lnTo>
                  <a:pt x="21793" y="115785"/>
                </a:lnTo>
                <a:lnTo>
                  <a:pt x="21793" y="118110"/>
                </a:lnTo>
                <a:lnTo>
                  <a:pt x="21666" y="118110"/>
                </a:lnTo>
                <a:lnTo>
                  <a:pt x="21615" y="116840"/>
                </a:lnTo>
                <a:lnTo>
                  <a:pt x="21793" y="118110"/>
                </a:lnTo>
                <a:lnTo>
                  <a:pt x="21793" y="115785"/>
                </a:lnTo>
                <a:lnTo>
                  <a:pt x="21399" y="116840"/>
                </a:lnTo>
                <a:lnTo>
                  <a:pt x="20396" y="119380"/>
                </a:lnTo>
                <a:lnTo>
                  <a:pt x="20485" y="116840"/>
                </a:lnTo>
                <a:lnTo>
                  <a:pt x="21272" y="116840"/>
                </a:lnTo>
                <a:lnTo>
                  <a:pt x="20916" y="115570"/>
                </a:lnTo>
                <a:lnTo>
                  <a:pt x="20853" y="114300"/>
                </a:lnTo>
                <a:lnTo>
                  <a:pt x="22275" y="114300"/>
                </a:lnTo>
                <a:lnTo>
                  <a:pt x="23812" y="111760"/>
                </a:lnTo>
                <a:lnTo>
                  <a:pt x="24485" y="111760"/>
                </a:lnTo>
                <a:lnTo>
                  <a:pt x="25387" y="109220"/>
                </a:lnTo>
                <a:lnTo>
                  <a:pt x="27203" y="105410"/>
                </a:lnTo>
                <a:lnTo>
                  <a:pt x="26835" y="102870"/>
                </a:lnTo>
                <a:lnTo>
                  <a:pt x="27051" y="101600"/>
                </a:lnTo>
                <a:lnTo>
                  <a:pt x="27889" y="101600"/>
                </a:lnTo>
                <a:lnTo>
                  <a:pt x="27863" y="102082"/>
                </a:lnTo>
                <a:lnTo>
                  <a:pt x="28016" y="101600"/>
                </a:lnTo>
                <a:lnTo>
                  <a:pt x="29578" y="99060"/>
                </a:lnTo>
                <a:lnTo>
                  <a:pt x="29375" y="98640"/>
                </a:lnTo>
                <a:lnTo>
                  <a:pt x="29184" y="99060"/>
                </a:lnTo>
                <a:lnTo>
                  <a:pt x="29362" y="98628"/>
                </a:lnTo>
                <a:lnTo>
                  <a:pt x="28943" y="97790"/>
                </a:lnTo>
                <a:lnTo>
                  <a:pt x="30200" y="96520"/>
                </a:lnTo>
                <a:lnTo>
                  <a:pt x="29375" y="98640"/>
                </a:lnTo>
                <a:lnTo>
                  <a:pt x="30276" y="96520"/>
                </a:lnTo>
                <a:lnTo>
                  <a:pt x="30365" y="97790"/>
                </a:lnTo>
                <a:lnTo>
                  <a:pt x="32753" y="93980"/>
                </a:lnTo>
                <a:lnTo>
                  <a:pt x="33553" y="92710"/>
                </a:lnTo>
                <a:lnTo>
                  <a:pt x="33248" y="91440"/>
                </a:lnTo>
                <a:lnTo>
                  <a:pt x="32639" y="88900"/>
                </a:lnTo>
                <a:lnTo>
                  <a:pt x="34010" y="86360"/>
                </a:lnTo>
                <a:lnTo>
                  <a:pt x="35382" y="83820"/>
                </a:lnTo>
                <a:lnTo>
                  <a:pt x="34582" y="82550"/>
                </a:lnTo>
                <a:lnTo>
                  <a:pt x="34213" y="82550"/>
                </a:lnTo>
                <a:lnTo>
                  <a:pt x="33909" y="81280"/>
                </a:lnTo>
                <a:lnTo>
                  <a:pt x="34163" y="82550"/>
                </a:lnTo>
                <a:lnTo>
                  <a:pt x="31965" y="78740"/>
                </a:lnTo>
                <a:lnTo>
                  <a:pt x="30543" y="76200"/>
                </a:lnTo>
                <a:lnTo>
                  <a:pt x="24587" y="71120"/>
                </a:lnTo>
                <a:lnTo>
                  <a:pt x="21526" y="64770"/>
                </a:lnTo>
                <a:lnTo>
                  <a:pt x="20561" y="63500"/>
                </a:lnTo>
                <a:lnTo>
                  <a:pt x="19875" y="63500"/>
                </a:lnTo>
                <a:lnTo>
                  <a:pt x="18707" y="62230"/>
                </a:lnTo>
                <a:lnTo>
                  <a:pt x="19164" y="62230"/>
                </a:lnTo>
                <a:lnTo>
                  <a:pt x="17056" y="59690"/>
                </a:lnTo>
                <a:lnTo>
                  <a:pt x="14643" y="57150"/>
                </a:lnTo>
                <a:lnTo>
                  <a:pt x="15671" y="55880"/>
                </a:lnTo>
                <a:lnTo>
                  <a:pt x="12204" y="53340"/>
                </a:lnTo>
                <a:lnTo>
                  <a:pt x="12026" y="53340"/>
                </a:lnTo>
                <a:lnTo>
                  <a:pt x="11290" y="52070"/>
                </a:lnTo>
                <a:lnTo>
                  <a:pt x="10210" y="50800"/>
                </a:lnTo>
                <a:lnTo>
                  <a:pt x="9715" y="50228"/>
                </a:lnTo>
                <a:lnTo>
                  <a:pt x="9626" y="49530"/>
                </a:lnTo>
                <a:lnTo>
                  <a:pt x="9283" y="49530"/>
                </a:lnTo>
                <a:lnTo>
                  <a:pt x="6629" y="46990"/>
                </a:lnTo>
                <a:lnTo>
                  <a:pt x="5295" y="44450"/>
                </a:lnTo>
                <a:lnTo>
                  <a:pt x="8267" y="46990"/>
                </a:lnTo>
                <a:lnTo>
                  <a:pt x="5981" y="44450"/>
                </a:lnTo>
                <a:lnTo>
                  <a:pt x="4965" y="43180"/>
                </a:lnTo>
                <a:lnTo>
                  <a:pt x="3746" y="41910"/>
                </a:lnTo>
                <a:lnTo>
                  <a:pt x="2667" y="40792"/>
                </a:lnTo>
                <a:lnTo>
                  <a:pt x="2959" y="41833"/>
                </a:lnTo>
                <a:lnTo>
                  <a:pt x="2057" y="40640"/>
                </a:lnTo>
                <a:lnTo>
                  <a:pt x="939" y="40640"/>
                </a:lnTo>
                <a:lnTo>
                  <a:pt x="571" y="39598"/>
                </a:lnTo>
                <a:lnTo>
                  <a:pt x="736" y="39497"/>
                </a:lnTo>
                <a:lnTo>
                  <a:pt x="1511" y="39649"/>
                </a:lnTo>
                <a:lnTo>
                  <a:pt x="1397" y="39293"/>
                </a:lnTo>
                <a:lnTo>
                  <a:pt x="342" y="39293"/>
                </a:lnTo>
                <a:lnTo>
                  <a:pt x="25" y="39370"/>
                </a:lnTo>
                <a:lnTo>
                  <a:pt x="0" y="40640"/>
                </a:lnTo>
                <a:lnTo>
                  <a:pt x="546" y="40640"/>
                </a:lnTo>
                <a:lnTo>
                  <a:pt x="2438" y="43180"/>
                </a:lnTo>
                <a:lnTo>
                  <a:pt x="1257" y="41910"/>
                </a:lnTo>
                <a:lnTo>
                  <a:pt x="1409" y="43180"/>
                </a:lnTo>
                <a:lnTo>
                  <a:pt x="2197" y="43180"/>
                </a:lnTo>
                <a:lnTo>
                  <a:pt x="2921" y="44450"/>
                </a:lnTo>
                <a:lnTo>
                  <a:pt x="5168" y="46990"/>
                </a:lnTo>
                <a:lnTo>
                  <a:pt x="4914" y="46990"/>
                </a:lnTo>
                <a:lnTo>
                  <a:pt x="3797" y="45720"/>
                </a:lnTo>
                <a:lnTo>
                  <a:pt x="4406" y="46990"/>
                </a:lnTo>
                <a:lnTo>
                  <a:pt x="5473" y="48260"/>
                </a:lnTo>
                <a:lnTo>
                  <a:pt x="4762" y="46990"/>
                </a:lnTo>
                <a:lnTo>
                  <a:pt x="6057" y="48260"/>
                </a:lnTo>
                <a:lnTo>
                  <a:pt x="6121" y="48818"/>
                </a:lnTo>
                <a:lnTo>
                  <a:pt x="6756" y="49530"/>
                </a:lnTo>
                <a:lnTo>
                  <a:pt x="7696" y="52070"/>
                </a:lnTo>
                <a:lnTo>
                  <a:pt x="8623" y="52070"/>
                </a:lnTo>
                <a:lnTo>
                  <a:pt x="8750" y="53454"/>
                </a:lnTo>
                <a:lnTo>
                  <a:pt x="9766" y="54559"/>
                </a:lnTo>
                <a:lnTo>
                  <a:pt x="10985" y="55880"/>
                </a:lnTo>
                <a:lnTo>
                  <a:pt x="10337" y="55880"/>
                </a:lnTo>
                <a:lnTo>
                  <a:pt x="11849" y="57150"/>
                </a:lnTo>
                <a:lnTo>
                  <a:pt x="12509" y="58420"/>
                </a:lnTo>
                <a:lnTo>
                  <a:pt x="10134" y="55880"/>
                </a:lnTo>
                <a:lnTo>
                  <a:pt x="12420" y="58420"/>
                </a:lnTo>
                <a:lnTo>
                  <a:pt x="14706" y="60960"/>
                </a:lnTo>
                <a:lnTo>
                  <a:pt x="13068" y="60960"/>
                </a:lnTo>
                <a:lnTo>
                  <a:pt x="15024" y="62230"/>
                </a:lnTo>
                <a:lnTo>
                  <a:pt x="16573" y="64770"/>
                </a:lnTo>
                <a:lnTo>
                  <a:pt x="18681" y="67310"/>
                </a:lnTo>
                <a:lnTo>
                  <a:pt x="18757" y="68580"/>
                </a:lnTo>
                <a:lnTo>
                  <a:pt x="20116" y="68580"/>
                </a:lnTo>
                <a:lnTo>
                  <a:pt x="21628" y="71120"/>
                </a:lnTo>
                <a:lnTo>
                  <a:pt x="22885" y="71120"/>
                </a:lnTo>
                <a:lnTo>
                  <a:pt x="23050" y="73393"/>
                </a:lnTo>
                <a:lnTo>
                  <a:pt x="23241" y="73660"/>
                </a:lnTo>
                <a:lnTo>
                  <a:pt x="23482" y="73660"/>
                </a:lnTo>
                <a:lnTo>
                  <a:pt x="23749" y="74930"/>
                </a:lnTo>
                <a:lnTo>
                  <a:pt x="24828" y="74930"/>
                </a:lnTo>
                <a:lnTo>
                  <a:pt x="24536" y="76200"/>
                </a:lnTo>
                <a:lnTo>
                  <a:pt x="25857" y="77470"/>
                </a:lnTo>
                <a:lnTo>
                  <a:pt x="26504" y="78740"/>
                </a:lnTo>
                <a:lnTo>
                  <a:pt x="25171" y="77470"/>
                </a:lnTo>
                <a:lnTo>
                  <a:pt x="26441" y="79476"/>
                </a:lnTo>
                <a:lnTo>
                  <a:pt x="25552" y="78740"/>
                </a:lnTo>
                <a:lnTo>
                  <a:pt x="26873" y="81280"/>
                </a:lnTo>
                <a:lnTo>
                  <a:pt x="26936" y="80010"/>
                </a:lnTo>
                <a:lnTo>
                  <a:pt x="27076" y="80010"/>
                </a:lnTo>
                <a:lnTo>
                  <a:pt x="27660" y="80010"/>
                </a:lnTo>
                <a:lnTo>
                  <a:pt x="29425" y="81280"/>
                </a:lnTo>
                <a:lnTo>
                  <a:pt x="27965" y="81280"/>
                </a:lnTo>
                <a:lnTo>
                  <a:pt x="29146" y="82550"/>
                </a:lnTo>
                <a:lnTo>
                  <a:pt x="30568" y="83820"/>
                </a:lnTo>
                <a:lnTo>
                  <a:pt x="31203" y="84988"/>
                </a:lnTo>
                <a:lnTo>
                  <a:pt x="30899" y="85394"/>
                </a:lnTo>
                <a:lnTo>
                  <a:pt x="30899" y="88900"/>
                </a:lnTo>
                <a:lnTo>
                  <a:pt x="30518" y="90170"/>
                </a:lnTo>
                <a:lnTo>
                  <a:pt x="29832" y="90170"/>
                </a:lnTo>
                <a:lnTo>
                  <a:pt x="29121" y="90970"/>
                </a:lnTo>
                <a:lnTo>
                  <a:pt x="29006" y="91490"/>
                </a:lnTo>
                <a:lnTo>
                  <a:pt x="28943" y="91744"/>
                </a:lnTo>
                <a:lnTo>
                  <a:pt x="28702" y="92710"/>
                </a:lnTo>
                <a:lnTo>
                  <a:pt x="27876" y="93980"/>
                </a:lnTo>
                <a:lnTo>
                  <a:pt x="27012" y="93980"/>
                </a:lnTo>
                <a:lnTo>
                  <a:pt x="28041" y="92710"/>
                </a:lnTo>
                <a:lnTo>
                  <a:pt x="28994" y="91528"/>
                </a:lnTo>
                <a:lnTo>
                  <a:pt x="27584" y="92710"/>
                </a:lnTo>
                <a:lnTo>
                  <a:pt x="28829" y="91440"/>
                </a:lnTo>
                <a:lnTo>
                  <a:pt x="28702" y="91440"/>
                </a:lnTo>
                <a:lnTo>
                  <a:pt x="26936" y="91440"/>
                </a:lnTo>
                <a:lnTo>
                  <a:pt x="29273" y="90271"/>
                </a:lnTo>
                <a:lnTo>
                  <a:pt x="29222" y="90525"/>
                </a:lnTo>
                <a:lnTo>
                  <a:pt x="29400" y="90208"/>
                </a:lnTo>
                <a:lnTo>
                  <a:pt x="30137" y="88900"/>
                </a:lnTo>
                <a:lnTo>
                  <a:pt x="30899" y="88900"/>
                </a:lnTo>
                <a:lnTo>
                  <a:pt x="30899" y="85394"/>
                </a:lnTo>
                <a:lnTo>
                  <a:pt x="29972" y="86360"/>
                </a:lnTo>
                <a:lnTo>
                  <a:pt x="29972" y="88900"/>
                </a:lnTo>
                <a:lnTo>
                  <a:pt x="29578" y="88900"/>
                </a:lnTo>
                <a:lnTo>
                  <a:pt x="29286" y="90170"/>
                </a:lnTo>
                <a:lnTo>
                  <a:pt x="27571" y="90170"/>
                </a:lnTo>
                <a:lnTo>
                  <a:pt x="26847" y="91440"/>
                </a:lnTo>
                <a:lnTo>
                  <a:pt x="26111" y="92710"/>
                </a:lnTo>
                <a:lnTo>
                  <a:pt x="26543" y="93980"/>
                </a:lnTo>
                <a:lnTo>
                  <a:pt x="25082" y="96520"/>
                </a:lnTo>
                <a:lnTo>
                  <a:pt x="25781" y="96520"/>
                </a:lnTo>
                <a:lnTo>
                  <a:pt x="25908" y="97790"/>
                </a:lnTo>
                <a:lnTo>
                  <a:pt x="24879" y="101600"/>
                </a:lnTo>
                <a:lnTo>
                  <a:pt x="22656" y="99060"/>
                </a:lnTo>
                <a:lnTo>
                  <a:pt x="22555" y="100330"/>
                </a:lnTo>
                <a:lnTo>
                  <a:pt x="22453" y="103797"/>
                </a:lnTo>
                <a:lnTo>
                  <a:pt x="22491" y="104140"/>
                </a:lnTo>
                <a:lnTo>
                  <a:pt x="23291" y="104140"/>
                </a:lnTo>
                <a:lnTo>
                  <a:pt x="21869" y="106680"/>
                </a:lnTo>
                <a:lnTo>
                  <a:pt x="20027" y="109220"/>
                </a:lnTo>
                <a:lnTo>
                  <a:pt x="20320" y="109220"/>
                </a:lnTo>
                <a:lnTo>
                  <a:pt x="19685" y="110490"/>
                </a:lnTo>
                <a:lnTo>
                  <a:pt x="18821" y="110490"/>
                </a:lnTo>
                <a:lnTo>
                  <a:pt x="18376" y="111455"/>
                </a:lnTo>
                <a:lnTo>
                  <a:pt x="18376" y="123190"/>
                </a:lnTo>
                <a:lnTo>
                  <a:pt x="16713" y="126555"/>
                </a:lnTo>
                <a:lnTo>
                  <a:pt x="16383" y="125730"/>
                </a:lnTo>
                <a:lnTo>
                  <a:pt x="17868" y="123190"/>
                </a:lnTo>
                <a:lnTo>
                  <a:pt x="18376" y="123190"/>
                </a:lnTo>
                <a:lnTo>
                  <a:pt x="18376" y="111455"/>
                </a:lnTo>
                <a:lnTo>
                  <a:pt x="17640" y="113030"/>
                </a:lnTo>
                <a:lnTo>
                  <a:pt x="16751" y="116840"/>
                </a:lnTo>
                <a:lnTo>
                  <a:pt x="15455" y="119380"/>
                </a:lnTo>
                <a:lnTo>
                  <a:pt x="15138" y="119380"/>
                </a:lnTo>
                <a:lnTo>
                  <a:pt x="15138" y="121920"/>
                </a:lnTo>
                <a:lnTo>
                  <a:pt x="14960" y="123190"/>
                </a:lnTo>
                <a:lnTo>
                  <a:pt x="14909" y="121920"/>
                </a:lnTo>
                <a:lnTo>
                  <a:pt x="14389" y="123190"/>
                </a:lnTo>
                <a:lnTo>
                  <a:pt x="13957" y="123190"/>
                </a:lnTo>
                <a:lnTo>
                  <a:pt x="14719" y="121920"/>
                </a:lnTo>
                <a:lnTo>
                  <a:pt x="14909" y="121920"/>
                </a:lnTo>
                <a:lnTo>
                  <a:pt x="15138" y="121920"/>
                </a:lnTo>
                <a:lnTo>
                  <a:pt x="15138" y="119380"/>
                </a:lnTo>
                <a:lnTo>
                  <a:pt x="14770" y="119380"/>
                </a:lnTo>
                <a:lnTo>
                  <a:pt x="13335" y="123190"/>
                </a:lnTo>
                <a:lnTo>
                  <a:pt x="10833" y="128270"/>
                </a:lnTo>
                <a:lnTo>
                  <a:pt x="8661" y="132080"/>
                </a:lnTo>
                <a:lnTo>
                  <a:pt x="8547" y="139700"/>
                </a:lnTo>
                <a:lnTo>
                  <a:pt x="13055" y="135890"/>
                </a:lnTo>
                <a:lnTo>
                  <a:pt x="13411" y="135890"/>
                </a:lnTo>
                <a:lnTo>
                  <a:pt x="14058" y="134620"/>
                </a:lnTo>
                <a:lnTo>
                  <a:pt x="15341" y="134620"/>
                </a:lnTo>
                <a:lnTo>
                  <a:pt x="14859" y="135890"/>
                </a:lnTo>
                <a:lnTo>
                  <a:pt x="17373" y="134620"/>
                </a:lnTo>
                <a:lnTo>
                  <a:pt x="22148" y="132080"/>
                </a:lnTo>
                <a:lnTo>
                  <a:pt x="24752" y="132080"/>
                </a:lnTo>
                <a:lnTo>
                  <a:pt x="27063" y="130810"/>
                </a:lnTo>
                <a:lnTo>
                  <a:pt x="26797" y="129540"/>
                </a:lnTo>
                <a:lnTo>
                  <a:pt x="28714" y="129540"/>
                </a:lnTo>
                <a:lnTo>
                  <a:pt x="33616" y="128270"/>
                </a:lnTo>
                <a:lnTo>
                  <a:pt x="36182" y="127000"/>
                </a:lnTo>
                <a:lnTo>
                  <a:pt x="38747" y="125730"/>
                </a:lnTo>
                <a:lnTo>
                  <a:pt x="42760" y="125730"/>
                </a:lnTo>
                <a:lnTo>
                  <a:pt x="43129" y="124460"/>
                </a:lnTo>
                <a:lnTo>
                  <a:pt x="47663" y="124460"/>
                </a:lnTo>
                <a:lnTo>
                  <a:pt x="47523" y="123190"/>
                </a:lnTo>
                <a:lnTo>
                  <a:pt x="53822" y="123190"/>
                </a:lnTo>
                <a:lnTo>
                  <a:pt x="54876" y="121920"/>
                </a:lnTo>
                <a:lnTo>
                  <a:pt x="55079" y="120650"/>
                </a:lnTo>
                <a:lnTo>
                  <a:pt x="56311" y="120650"/>
                </a:lnTo>
                <a:lnTo>
                  <a:pt x="56349" y="120891"/>
                </a:lnTo>
                <a:lnTo>
                  <a:pt x="56578" y="121920"/>
                </a:lnTo>
                <a:lnTo>
                  <a:pt x="57327" y="120650"/>
                </a:lnTo>
                <a:lnTo>
                  <a:pt x="58064" y="119380"/>
                </a:lnTo>
                <a:lnTo>
                  <a:pt x="59270" y="120650"/>
                </a:lnTo>
                <a:lnTo>
                  <a:pt x="59690" y="120180"/>
                </a:lnTo>
                <a:lnTo>
                  <a:pt x="59296" y="119380"/>
                </a:lnTo>
                <a:lnTo>
                  <a:pt x="60413" y="119380"/>
                </a:lnTo>
                <a:lnTo>
                  <a:pt x="60947" y="119380"/>
                </a:lnTo>
                <a:lnTo>
                  <a:pt x="60998" y="118173"/>
                </a:lnTo>
                <a:lnTo>
                  <a:pt x="60858" y="118110"/>
                </a:lnTo>
                <a:lnTo>
                  <a:pt x="60998" y="118110"/>
                </a:lnTo>
                <a:lnTo>
                  <a:pt x="69291" y="118173"/>
                </a:lnTo>
                <a:close/>
              </a:path>
              <a:path w="156845" h="158750">
                <a:moveTo>
                  <a:pt x="73621" y="23368"/>
                </a:moveTo>
                <a:lnTo>
                  <a:pt x="73469" y="23139"/>
                </a:lnTo>
                <a:lnTo>
                  <a:pt x="73088" y="23787"/>
                </a:lnTo>
                <a:lnTo>
                  <a:pt x="72682" y="24257"/>
                </a:lnTo>
                <a:lnTo>
                  <a:pt x="73621" y="23368"/>
                </a:lnTo>
                <a:close/>
              </a:path>
              <a:path w="156845" h="158750">
                <a:moveTo>
                  <a:pt x="78447" y="133350"/>
                </a:moveTo>
                <a:lnTo>
                  <a:pt x="77571" y="133350"/>
                </a:lnTo>
                <a:lnTo>
                  <a:pt x="78359" y="133985"/>
                </a:lnTo>
                <a:lnTo>
                  <a:pt x="78447" y="133350"/>
                </a:lnTo>
                <a:close/>
              </a:path>
              <a:path w="156845" h="158750">
                <a:moveTo>
                  <a:pt x="79502" y="11671"/>
                </a:moveTo>
                <a:lnTo>
                  <a:pt x="79362" y="11430"/>
                </a:lnTo>
                <a:lnTo>
                  <a:pt x="78879" y="12700"/>
                </a:lnTo>
                <a:lnTo>
                  <a:pt x="79502" y="11671"/>
                </a:lnTo>
                <a:close/>
              </a:path>
              <a:path w="156845" h="158750">
                <a:moveTo>
                  <a:pt x="83896" y="10083"/>
                </a:moveTo>
                <a:lnTo>
                  <a:pt x="83197" y="10820"/>
                </a:lnTo>
                <a:lnTo>
                  <a:pt x="83362" y="10998"/>
                </a:lnTo>
                <a:lnTo>
                  <a:pt x="83896" y="10083"/>
                </a:lnTo>
                <a:close/>
              </a:path>
              <a:path w="156845" h="158750">
                <a:moveTo>
                  <a:pt x="85699" y="2667"/>
                </a:moveTo>
                <a:lnTo>
                  <a:pt x="85420" y="2540"/>
                </a:lnTo>
                <a:lnTo>
                  <a:pt x="85509" y="3276"/>
                </a:lnTo>
                <a:lnTo>
                  <a:pt x="85699" y="2667"/>
                </a:lnTo>
                <a:close/>
              </a:path>
              <a:path w="156845" h="158750">
                <a:moveTo>
                  <a:pt x="86055" y="1270"/>
                </a:moveTo>
                <a:lnTo>
                  <a:pt x="83705" y="3810"/>
                </a:lnTo>
                <a:lnTo>
                  <a:pt x="83870" y="3810"/>
                </a:lnTo>
                <a:lnTo>
                  <a:pt x="84912" y="2540"/>
                </a:lnTo>
                <a:lnTo>
                  <a:pt x="86055" y="1270"/>
                </a:lnTo>
                <a:close/>
              </a:path>
              <a:path w="156845" h="158750">
                <a:moveTo>
                  <a:pt x="86271" y="11912"/>
                </a:moveTo>
                <a:lnTo>
                  <a:pt x="85890" y="10668"/>
                </a:lnTo>
                <a:lnTo>
                  <a:pt x="85712" y="10236"/>
                </a:lnTo>
                <a:lnTo>
                  <a:pt x="86271" y="11912"/>
                </a:lnTo>
                <a:close/>
              </a:path>
              <a:path w="156845" h="158750">
                <a:moveTo>
                  <a:pt x="87210" y="12204"/>
                </a:moveTo>
                <a:lnTo>
                  <a:pt x="86702" y="11430"/>
                </a:lnTo>
                <a:lnTo>
                  <a:pt x="87020" y="12941"/>
                </a:lnTo>
                <a:lnTo>
                  <a:pt x="87210" y="12204"/>
                </a:lnTo>
                <a:close/>
              </a:path>
              <a:path w="156845" h="158750">
                <a:moveTo>
                  <a:pt x="87452" y="14998"/>
                </a:moveTo>
                <a:lnTo>
                  <a:pt x="87020" y="12941"/>
                </a:lnTo>
                <a:lnTo>
                  <a:pt x="86753" y="13970"/>
                </a:lnTo>
                <a:lnTo>
                  <a:pt x="87452" y="15138"/>
                </a:lnTo>
                <a:lnTo>
                  <a:pt x="87452" y="14998"/>
                </a:lnTo>
                <a:close/>
              </a:path>
              <a:path w="156845" h="158750">
                <a:moveTo>
                  <a:pt x="89052" y="22860"/>
                </a:moveTo>
                <a:lnTo>
                  <a:pt x="88887" y="22860"/>
                </a:lnTo>
                <a:lnTo>
                  <a:pt x="89027" y="23215"/>
                </a:lnTo>
                <a:lnTo>
                  <a:pt x="89052" y="22860"/>
                </a:lnTo>
                <a:close/>
              </a:path>
              <a:path w="156845" h="158750">
                <a:moveTo>
                  <a:pt x="89090" y="2451"/>
                </a:moveTo>
                <a:lnTo>
                  <a:pt x="88442" y="2082"/>
                </a:lnTo>
                <a:lnTo>
                  <a:pt x="88912" y="3530"/>
                </a:lnTo>
                <a:lnTo>
                  <a:pt x="89090" y="2451"/>
                </a:lnTo>
                <a:close/>
              </a:path>
              <a:path w="156845" h="158750">
                <a:moveTo>
                  <a:pt x="89662" y="23469"/>
                </a:moveTo>
                <a:lnTo>
                  <a:pt x="89573" y="23114"/>
                </a:lnTo>
                <a:lnTo>
                  <a:pt x="89471" y="22987"/>
                </a:lnTo>
                <a:lnTo>
                  <a:pt x="89509" y="23304"/>
                </a:lnTo>
                <a:lnTo>
                  <a:pt x="89611" y="23558"/>
                </a:lnTo>
                <a:close/>
              </a:path>
              <a:path w="156845" h="158750">
                <a:moveTo>
                  <a:pt x="91490" y="22860"/>
                </a:moveTo>
                <a:lnTo>
                  <a:pt x="91313" y="21590"/>
                </a:lnTo>
                <a:lnTo>
                  <a:pt x="91363" y="22225"/>
                </a:lnTo>
                <a:lnTo>
                  <a:pt x="91490" y="22860"/>
                </a:lnTo>
                <a:close/>
              </a:path>
              <a:path w="156845" h="158750">
                <a:moveTo>
                  <a:pt x="91859" y="19837"/>
                </a:moveTo>
                <a:lnTo>
                  <a:pt x="91795" y="19215"/>
                </a:lnTo>
                <a:lnTo>
                  <a:pt x="91706" y="18732"/>
                </a:lnTo>
                <a:lnTo>
                  <a:pt x="91325" y="18783"/>
                </a:lnTo>
                <a:lnTo>
                  <a:pt x="91706" y="19469"/>
                </a:lnTo>
                <a:lnTo>
                  <a:pt x="91859" y="19837"/>
                </a:lnTo>
                <a:close/>
              </a:path>
              <a:path w="156845" h="158750">
                <a:moveTo>
                  <a:pt x="92036" y="36830"/>
                </a:moveTo>
                <a:lnTo>
                  <a:pt x="91084" y="34290"/>
                </a:lnTo>
                <a:lnTo>
                  <a:pt x="91922" y="36830"/>
                </a:lnTo>
                <a:close/>
              </a:path>
              <a:path w="156845" h="158750">
                <a:moveTo>
                  <a:pt x="92189" y="20815"/>
                </a:moveTo>
                <a:lnTo>
                  <a:pt x="92049" y="20307"/>
                </a:lnTo>
                <a:lnTo>
                  <a:pt x="91871" y="19837"/>
                </a:lnTo>
                <a:lnTo>
                  <a:pt x="91922" y="20358"/>
                </a:lnTo>
                <a:lnTo>
                  <a:pt x="91973" y="20967"/>
                </a:lnTo>
                <a:lnTo>
                  <a:pt x="92176" y="21463"/>
                </a:lnTo>
                <a:lnTo>
                  <a:pt x="92189" y="20815"/>
                </a:lnTo>
                <a:close/>
              </a:path>
              <a:path w="156845" h="158750">
                <a:moveTo>
                  <a:pt x="92468" y="46329"/>
                </a:moveTo>
                <a:lnTo>
                  <a:pt x="92316" y="45961"/>
                </a:lnTo>
                <a:lnTo>
                  <a:pt x="92367" y="46177"/>
                </a:lnTo>
                <a:lnTo>
                  <a:pt x="92468" y="46393"/>
                </a:lnTo>
                <a:close/>
              </a:path>
              <a:path w="156845" h="158750">
                <a:moveTo>
                  <a:pt x="92671" y="46901"/>
                </a:moveTo>
                <a:lnTo>
                  <a:pt x="92557" y="45720"/>
                </a:lnTo>
                <a:lnTo>
                  <a:pt x="92379" y="45720"/>
                </a:lnTo>
                <a:lnTo>
                  <a:pt x="92671" y="46901"/>
                </a:lnTo>
                <a:close/>
              </a:path>
              <a:path w="156845" h="158750">
                <a:moveTo>
                  <a:pt x="93560" y="51066"/>
                </a:moveTo>
                <a:lnTo>
                  <a:pt x="93395" y="50800"/>
                </a:lnTo>
                <a:lnTo>
                  <a:pt x="93510" y="51473"/>
                </a:lnTo>
                <a:lnTo>
                  <a:pt x="93560" y="51066"/>
                </a:lnTo>
                <a:close/>
              </a:path>
              <a:path w="156845" h="158750">
                <a:moveTo>
                  <a:pt x="93611" y="52070"/>
                </a:moveTo>
                <a:lnTo>
                  <a:pt x="93510" y="51473"/>
                </a:lnTo>
                <a:lnTo>
                  <a:pt x="93433" y="52070"/>
                </a:lnTo>
                <a:lnTo>
                  <a:pt x="93611" y="52070"/>
                </a:lnTo>
                <a:close/>
              </a:path>
              <a:path w="156845" h="158750">
                <a:moveTo>
                  <a:pt x="95554" y="55092"/>
                </a:moveTo>
                <a:lnTo>
                  <a:pt x="95529" y="54889"/>
                </a:lnTo>
                <a:lnTo>
                  <a:pt x="95504" y="54711"/>
                </a:lnTo>
                <a:lnTo>
                  <a:pt x="95542" y="55346"/>
                </a:lnTo>
                <a:lnTo>
                  <a:pt x="95554" y="55092"/>
                </a:lnTo>
                <a:close/>
              </a:path>
              <a:path w="156845" h="158750">
                <a:moveTo>
                  <a:pt x="96558" y="57150"/>
                </a:moveTo>
                <a:lnTo>
                  <a:pt x="96431" y="56540"/>
                </a:lnTo>
                <a:lnTo>
                  <a:pt x="96113" y="55880"/>
                </a:lnTo>
                <a:lnTo>
                  <a:pt x="96494" y="57150"/>
                </a:lnTo>
                <a:close/>
              </a:path>
              <a:path w="156845" h="158750">
                <a:moveTo>
                  <a:pt x="96634" y="40640"/>
                </a:moveTo>
                <a:lnTo>
                  <a:pt x="96520" y="39370"/>
                </a:lnTo>
                <a:lnTo>
                  <a:pt x="96481" y="39801"/>
                </a:lnTo>
                <a:lnTo>
                  <a:pt x="96634" y="40640"/>
                </a:lnTo>
                <a:close/>
              </a:path>
              <a:path w="156845" h="158750">
                <a:moveTo>
                  <a:pt x="97345" y="43649"/>
                </a:moveTo>
                <a:lnTo>
                  <a:pt x="97282" y="43180"/>
                </a:lnTo>
                <a:lnTo>
                  <a:pt x="97091" y="43180"/>
                </a:lnTo>
                <a:lnTo>
                  <a:pt x="97345" y="43649"/>
                </a:lnTo>
                <a:close/>
              </a:path>
              <a:path w="156845" h="158750">
                <a:moveTo>
                  <a:pt x="97777" y="44450"/>
                </a:moveTo>
                <a:lnTo>
                  <a:pt x="97345" y="43649"/>
                </a:lnTo>
                <a:lnTo>
                  <a:pt x="97459" y="44450"/>
                </a:lnTo>
                <a:lnTo>
                  <a:pt x="97777" y="44450"/>
                </a:lnTo>
                <a:close/>
              </a:path>
              <a:path w="156845" h="158750">
                <a:moveTo>
                  <a:pt x="98577" y="48120"/>
                </a:moveTo>
                <a:lnTo>
                  <a:pt x="98272" y="46990"/>
                </a:lnTo>
                <a:lnTo>
                  <a:pt x="98082" y="47828"/>
                </a:lnTo>
                <a:lnTo>
                  <a:pt x="98577" y="48120"/>
                </a:lnTo>
                <a:close/>
              </a:path>
              <a:path w="156845" h="158750">
                <a:moveTo>
                  <a:pt x="98806" y="48260"/>
                </a:moveTo>
                <a:lnTo>
                  <a:pt x="98577" y="48120"/>
                </a:lnTo>
                <a:lnTo>
                  <a:pt x="98615" y="48260"/>
                </a:lnTo>
                <a:lnTo>
                  <a:pt x="98806" y="48260"/>
                </a:lnTo>
                <a:close/>
              </a:path>
              <a:path w="156845" h="158750">
                <a:moveTo>
                  <a:pt x="99441" y="53340"/>
                </a:moveTo>
                <a:close/>
              </a:path>
              <a:path w="156845" h="158750">
                <a:moveTo>
                  <a:pt x="99644" y="52070"/>
                </a:moveTo>
                <a:lnTo>
                  <a:pt x="99174" y="52070"/>
                </a:lnTo>
                <a:lnTo>
                  <a:pt x="99441" y="53340"/>
                </a:lnTo>
                <a:lnTo>
                  <a:pt x="99644" y="53340"/>
                </a:lnTo>
                <a:lnTo>
                  <a:pt x="99644" y="52070"/>
                </a:lnTo>
                <a:close/>
              </a:path>
              <a:path w="156845" h="158750">
                <a:moveTo>
                  <a:pt x="100101" y="54127"/>
                </a:moveTo>
                <a:lnTo>
                  <a:pt x="100025" y="53809"/>
                </a:lnTo>
                <a:lnTo>
                  <a:pt x="99809" y="53327"/>
                </a:lnTo>
                <a:lnTo>
                  <a:pt x="99898" y="53606"/>
                </a:lnTo>
                <a:lnTo>
                  <a:pt x="100101" y="54127"/>
                </a:lnTo>
                <a:close/>
              </a:path>
              <a:path w="156845" h="158750">
                <a:moveTo>
                  <a:pt x="105219" y="102870"/>
                </a:moveTo>
                <a:lnTo>
                  <a:pt x="104940" y="102870"/>
                </a:lnTo>
                <a:lnTo>
                  <a:pt x="105117" y="103797"/>
                </a:lnTo>
                <a:lnTo>
                  <a:pt x="105194" y="104000"/>
                </a:lnTo>
                <a:lnTo>
                  <a:pt x="105219" y="102870"/>
                </a:lnTo>
                <a:close/>
              </a:path>
              <a:path w="156845" h="158750">
                <a:moveTo>
                  <a:pt x="105816" y="158750"/>
                </a:moveTo>
                <a:lnTo>
                  <a:pt x="105422" y="152400"/>
                </a:lnTo>
                <a:lnTo>
                  <a:pt x="100139" y="152400"/>
                </a:lnTo>
                <a:lnTo>
                  <a:pt x="98069" y="152400"/>
                </a:lnTo>
                <a:lnTo>
                  <a:pt x="97815" y="152400"/>
                </a:lnTo>
                <a:lnTo>
                  <a:pt x="99923" y="153670"/>
                </a:lnTo>
                <a:lnTo>
                  <a:pt x="98552" y="153670"/>
                </a:lnTo>
                <a:lnTo>
                  <a:pt x="105816" y="158750"/>
                </a:lnTo>
                <a:close/>
              </a:path>
              <a:path w="156845" h="158750">
                <a:moveTo>
                  <a:pt x="106032" y="137160"/>
                </a:moveTo>
                <a:lnTo>
                  <a:pt x="99504" y="137160"/>
                </a:lnTo>
                <a:lnTo>
                  <a:pt x="99352" y="137160"/>
                </a:lnTo>
                <a:lnTo>
                  <a:pt x="99250" y="140970"/>
                </a:lnTo>
                <a:lnTo>
                  <a:pt x="100749" y="146050"/>
                </a:lnTo>
                <a:lnTo>
                  <a:pt x="100406" y="147320"/>
                </a:lnTo>
                <a:lnTo>
                  <a:pt x="99339" y="147320"/>
                </a:lnTo>
                <a:lnTo>
                  <a:pt x="98132" y="146189"/>
                </a:lnTo>
                <a:lnTo>
                  <a:pt x="98132" y="151130"/>
                </a:lnTo>
                <a:lnTo>
                  <a:pt x="97891" y="152120"/>
                </a:lnTo>
                <a:lnTo>
                  <a:pt x="97205" y="151130"/>
                </a:lnTo>
                <a:lnTo>
                  <a:pt x="98132" y="151130"/>
                </a:lnTo>
                <a:lnTo>
                  <a:pt x="98132" y="146189"/>
                </a:lnTo>
                <a:lnTo>
                  <a:pt x="96647" y="144780"/>
                </a:lnTo>
                <a:lnTo>
                  <a:pt x="97370" y="144780"/>
                </a:lnTo>
                <a:lnTo>
                  <a:pt x="94170" y="140970"/>
                </a:lnTo>
                <a:lnTo>
                  <a:pt x="94310" y="140970"/>
                </a:lnTo>
                <a:lnTo>
                  <a:pt x="90893" y="137160"/>
                </a:lnTo>
                <a:lnTo>
                  <a:pt x="87757" y="135890"/>
                </a:lnTo>
                <a:lnTo>
                  <a:pt x="84239" y="133350"/>
                </a:lnTo>
                <a:lnTo>
                  <a:pt x="83616" y="132080"/>
                </a:lnTo>
                <a:lnTo>
                  <a:pt x="82994" y="130810"/>
                </a:lnTo>
                <a:lnTo>
                  <a:pt x="77736" y="127000"/>
                </a:lnTo>
                <a:lnTo>
                  <a:pt x="74930" y="123190"/>
                </a:lnTo>
                <a:lnTo>
                  <a:pt x="73647" y="123190"/>
                </a:lnTo>
                <a:lnTo>
                  <a:pt x="73037" y="121920"/>
                </a:lnTo>
                <a:lnTo>
                  <a:pt x="71056" y="121920"/>
                </a:lnTo>
                <a:lnTo>
                  <a:pt x="71831" y="120650"/>
                </a:lnTo>
                <a:lnTo>
                  <a:pt x="72161" y="120650"/>
                </a:lnTo>
                <a:lnTo>
                  <a:pt x="70421" y="119380"/>
                </a:lnTo>
                <a:lnTo>
                  <a:pt x="63728" y="119380"/>
                </a:lnTo>
                <a:lnTo>
                  <a:pt x="60947" y="119380"/>
                </a:lnTo>
                <a:lnTo>
                  <a:pt x="64389" y="121640"/>
                </a:lnTo>
                <a:lnTo>
                  <a:pt x="64109" y="121081"/>
                </a:lnTo>
                <a:lnTo>
                  <a:pt x="65646" y="121920"/>
                </a:lnTo>
                <a:lnTo>
                  <a:pt x="65151" y="121920"/>
                </a:lnTo>
                <a:lnTo>
                  <a:pt x="65684" y="123190"/>
                </a:lnTo>
                <a:lnTo>
                  <a:pt x="65824" y="121920"/>
                </a:lnTo>
                <a:lnTo>
                  <a:pt x="66357" y="123190"/>
                </a:lnTo>
                <a:lnTo>
                  <a:pt x="68262" y="125730"/>
                </a:lnTo>
                <a:lnTo>
                  <a:pt x="69799" y="127000"/>
                </a:lnTo>
                <a:lnTo>
                  <a:pt x="69189" y="127000"/>
                </a:lnTo>
                <a:lnTo>
                  <a:pt x="71640" y="129540"/>
                </a:lnTo>
                <a:lnTo>
                  <a:pt x="74726" y="132080"/>
                </a:lnTo>
                <a:lnTo>
                  <a:pt x="77584" y="134620"/>
                </a:lnTo>
                <a:lnTo>
                  <a:pt x="76708" y="133350"/>
                </a:lnTo>
                <a:lnTo>
                  <a:pt x="77546" y="132080"/>
                </a:lnTo>
                <a:lnTo>
                  <a:pt x="78447" y="133350"/>
                </a:lnTo>
                <a:lnTo>
                  <a:pt x="79082" y="133350"/>
                </a:lnTo>
                <a:lnTo>
                  <a:pt x="80098" y="134620"/>
                </a:lnTo>
                <a:lnTo>
                  <a:pt x="79121" y="134620"/>
                </a:lnTo>
                <a:lnTo>
                  <a:pt x="78359" y="133985"/>
                </a:lnTo>
                <a:lnTo>
                  <a:pt x="78257" y="134620"/>
                </a:lnTo>
                <a:lnTo>
                  <a:pt x="78409" y="134620"/>
                </a:lnTo>
                <a:lnTo>
                  <a:pt x="79895" y="135890"/>
                </a:lnTo>
                <a:lnTo>
                  <a:pt x="80860" y="138430"/>
                </a:lnTo>
                <a:lnTo>
                  <a:pt x="82118" y="138430"/>
                </a:lnTo>
                <a:lnTo>
                  <a:pt x="84975" y="140970"/>
                </a:lnTo>
                <a:lnTo>
                  <a:pt x="86448" y="142240"/>
                </a:lnTo>
                <a:lnTo>
                  <a:pt x="88811" y="144780"/>
                </a:lnTo>
                <a:lnTo>
                  <a:pt x="91186" y="144780"/>
                </a:lnTo>
                <a:lnTo>
                  <a:pt x="94297" y="149860"/>
                </a:lnTo>
                <a:lnTo>
                  <a:pt x="96393" y="151130"/>
                </a:lnTo>
                <a:lnTo>
                  <a:pt x="97853" y="152234"/>
                </a:lnTo>
                <a:lnTo>
                  <a:pt x="99999" y="152234"/>
                </a:lnTo>
                <a:lnTo>
                  <a:pt x="100685" y="152234"/>
                </a:lnTo>
                <a:lnTo>
                  <a:pt x="105422" y="152234"/>
                </a:lnTo>
                <a:lnTo>
                  <a:pt x="105346" y="151130"/>
                </a:lnTo>
                <a:lnTo>
                  <a:pt x="105206" y="149860"/>
                </a:lnTo>
                <a:lnTo>
                  <a:pt x="105041" y="148590"/>
                </a:lnTo>
                <a:lnTo>
                  <a:pt x="104863" y="147320"/>
                </a:lnTo>
                <a:lnTo>
                  <a:pt x="104609" y="147320"/>
                </a:lnTo>
                <a:lnTo>
                  <a:pt x="104521" y="148590"/>
                </a:lnTo>
                <a:lnTo>
                  <a:pt x="104305" y="148590"/>
                </a:lnTo>
                <a:lnTo>
                  <a:pt x="104190" y="147320"/>
                </a:lnTo>
                <a:lnTo>
                  <a:pt x="104533" y="146050"/>
                </a:lnTo>
                <a:lnTo>
                  <a:pt x="104902" y="146050"/>
                </a:lnTo>
                <a:lnTo>
                  <a:pt x="103924" y="142240"/>
                </a:lnTo>
                <a:lnTo>
                  <a:pt x="106032" y="137160"/>
                </a:lnTo>
                <a:close/>
              </a:path>
              <a:path w="156845" h="158750">
                <a:moveTo>
                  <a:pt x="106553" y="135890"/>
                </a:moveTo>
                <a:lnTo>
                  <a:pt x="105232" y="132080"/>
                </a:lnTo>
                <a:lnTo>
                  <a:pt x="104838" y="129540"/>
                </a:lnTo>
                <a:lnTo>
                  <a:pt x="99275" y="129540"/>
                </a:lnTo>
                <a:lnTo>
                  <a:pt x="99098" y="129540"/>
                </a:lnTo>
                <a:lnTo>
                  <a:pt x="98869" y="134620"/>
                </a:lnTo>
                <a:lnTo>
                  <a:pt x="100063" y="135890"/>
                </a:lnTo>
                <a:lnTo>
                  <a:pt x="106553" y="135890"/>
                </a:lnTo>
                <a:close/>
              </a:path>
              <a:path w="156845" h="158750">
                <a:moveTo>
                  <a:pt x="110121" y="92710"/>
                </a:moveTo>
                <a:lnTo>
                  <a:pt x="109512" y="92710"/>
                </a:lnTo>
                <a:lnTo>
                  <a:pt x="108813" y="93980"/>
                </a:lnTo>
                <a:lnTo>
                  <a:pt x="109689" y="93345"/>
                </a:lnTo>
                <a:lnTo>
                  <a:pt x="110121" y="92710"/>
                </a:lnTo>
                <a:close/>
              </a:path>
              <a:path w="156845" h="158750">
                <a:moveTo>
                  <a:pt x="111010" y="91744"/>
                </a:moveTo>
                <a:lnTo>
                  <a:pt x="109194" y="92710"/>
                </a:lnTo>
                <a:lnTo>
                  <a:pt x="109512" y="92710"/>
                </a:lnTo>
                <a:lnTo>
                  <a:pt x="111010" y="91744"/>
                </a:lnTo>
                <a:close/>
              </a:path>
              <a:path w="156845" h="158750">
                <a:moveTo>
                  <a:pt x="112598" y="90170"/>
                </a:moveTo>
                <a:lnTo>
                  <a:pt x="111480" y="91440"/>
                </a:lnTo>
                <a:lnTo>
                  <a:pt x="111010" y="91744"/>
                </a:lnTo>
                <a:lnTo>
                  <a:pt x="111582" y="91440"/>
                </a:lnTo>
                <a:lnTo>
                  <a:pt x="112598" y="90170"/>
                </a:lnTo>
                <a:close/>
              </a:path>
              <a:path w="156845" h="158750">
                <a:moveTo>
                  <a:pt x="116420" y="58420"/>
                </a:moveTo>
                <a:lnTo>
                  <a:pt x="112382" y="57150"/>
                </a:lnTo>
                <a:lnTo>
                  <a:pt x="112382" y="57289"/>
                </a:lnTo>
                <a:lnTo>
                  <a:pt x="116255" y="59690"/>
                </a:lnTo>
                <a:lnTo>
                  <a:pt x="116420" y="58420"/>
                </a:lnTo>
                <a:close/>
              </a:path>
              <a:path w="156845" h="158750">
                <a:moveTo>
                  <a:pt x="117068" y="87668"/>
                </a:moveTo>
                <a:lnTo>
                  <a:pt x="116484" y="87553"/>
                </a:lnTo>
                <a:lnTo>
                  <a:pt x="115366" y="87909"/>
                </a:lnTo>
                <a:lnTo>
                  <a:pt x="114922" y="88582"/>
                </a:lnTo>
                <a:lnTo>
                  <a:pt x="115747" y="88176"/>
                </a:lnTo>
                <a:lnTo>
                  <a:pt x="116700" y="87985"/>
                </a:lnTo>
                <a:lnTo>
                  <a:pt x="117068" y="87668"/>
                </a:lnTo>
                <a:close/>
              </a:path>
              <a:path w="156845" h="158750">
                <a:moveTo>
                  <a:pt x="127482" y="82550"/>
                </a:moveTo>
                <a:lnTo>
                  <a:pt x="127228" y="82550"/>
                </a:lnTo>
                <a:lnTo>
                  <a:pt x="126352" y="83820"/>
                </a:lnTo>
                <a:lnTo>
                  <a:pt x="127139" y="83820"/>
                </a:lnTo>
                <a:lnTo>
                  <a:pt x="127482" y="82550"/>
                </a:lnTo>
                <a:close/>
              </a:path>
              <a:path w="156845" h="158750">
                <a:moveTo>
                  <a:pt x="135610" y="69850"/>
                </a:moveTo>
                <a:lnTo>
                  <a:pt x="135534" y="68580"/>
                </a:lnTo>
                <a:lnTo>
                  <a:pt x="135458" y="69850"/>
                </a:lnTo>
                <a:lnTo>
                  <a:pt x="135610" y="69850"/>
                </a:lnTo>
                <a:close/>
              </a:path>
              <a:path w="156845" h="158750">
                <a:moveTo>
                  <a:pt x="137274" y="64363"/>
                </a:moveTo>
                <a:lnTo>
                  <a:pt x="136702" y="64122"/>
                </a:lnTo>
                <a:lnTo>
                  <a:pt x="135953" y="63842"/>
                </a:lnTo>
                <a:lnTo>
                  <a:pt x="135204" y="63614"/>
                </a:lnTo>
                <a:lnTo>
                  <a:pt x="137274" y="64363"/>
                </a:lnTo>
                <a:close/>
              </a:path>
              <a:path w="156845" h="158750">
                <a:moveTo>
                  <a:pt x="143573" y="73660"/>
                </a:moveTo>
                <a:lnTo>
                  <a:pt x="142100" y="74333"/>
                </a:lnTo>
                <a:lnTo>
                  <a:pt x="142570" y="74866"/>
                </a:lnTo>
                <a:lnTo>
                  <a:pt x="142722" y="74790"/>
                </a:lnTo>
                <a:lnTo>
                  <a:pt x="143573" y="73660"/>
                </a:lnTo>
                <a:close/>
              </a:path>
              <a:path w="156845" h="158750">
                <a:moveTo>
                  <a:pt x="143751" y="72466"/>
                </a:moveTo>
                <a:lnTo>
                  <a:pt x="143675" y="71653"/>
                </a:lnTo>
                <a:lnTo>
                  <a:pt x="142963" y="71564"/>
                </a:lnTo>
                <a:lnTo>
                  <a:pt x="142570" y="72339"/>
                </a:lnTo>
                <a:lnTo>
                  <a:pt x="143751" y="72466"/>
                </a:lnTo>
                <a:close/>
              </a:path>
              <a:path w="156845" h="158750">
                <a:moveTo>
                  <a:pt x="144856" y="66941"/>
                </a:moveTo>
                <a:lnTo>
                  <a:pt x="143522" y="66217"/>
                </a:lnTo>
                <a:lnTo>
                  <a:pt x="143827" y="66560"/>
                </a:lnTo>
                <a:lnTo>
                  <a:pt x="144183" y="66814"/>
                </a:lnTo>
                <a:lnTo>
                  <a:pt x="144564" y="67030"/>
                </a:lnTo>
                <a:lnTo>
                  <a:pt x="144780" y="66992"/>
                </a:lnTo>
                <a:close/>
              </a:path>
              <a:path w="156845" h="158750">
                <a:moveTo>
                  <a:pt x="156527" y="72390"/>
                </a:moveTo>
                <a:lnTo>
                  <a:pt x="150977" y="69850"/>
                </a:lnTo>
                <a:lnTo>
                  <a:pt x="148196" y="68580"/>
                </a:lnTo>
                <a:lnTo>
                  <a:pt x="146113" y="68580"/>
                </a:lnTo>
                <a:lnTo>
                  <a:pt x="144551" y="67310"/>
                </a:lnTo>
                <a:lnTo>
                  <a:pt x="143217" y="68580"/>
                </a:lnTo>
                <a:lnTo>
                  <a:pt x="141008" y="66040"/>
                </a:lnTo>
                <a:lnTo>
                  <a:pt x="140347" y="67310"/>
                </a:lnTo>
                <a:lnTo>
                  <a:pt x="140817" y="66040"/>
                </a:lnTo>
                <a:lnTo>
                  <a:pt x="136867" y="64770"/>
                </a:lnTo>
                <a:lnTo>
                  <a:pt x="134962" y="64770"/>
                </a:lnTo>
                <a:lnTo>
                  <a:pt x="133426" y="63500"/>
                </a:lnTo>
                <a:lnTo>
                  <a:pt x="132054" y="63500"/>
                </a:lnTo>
                <a:lnTo>
                  <a:pt x="129603" y="62230"/>
                </a:lnTo>
                <a:lnTo>
                  <a:pt x="126047" y="63500"/>
                </a:lnTo>
                <a:lnTo>
                  <a:pt x="124955" y="60960"/>
                </a:lnTo>
                <a:lnTo>
                  <a:pt x="120205" y="59690"/>
                </a:lnTo>
                <a:lnTo>
                  <a:pt x="116255" y="59690"/>
                </a:lnTo>
                <a:lnTo>
                  <a:pt x="115862" y="59690"/>
                </a:lnTo>
                <a:lnTo>
                  <a:pt x="111671" y="58420"/>
                </a:lnTo>
                <a:lnTo>
                  <a:pt x="112102" y="57289"/>
                </a:lnTo>
                <a:lnTo>
                  <a:pt x="109855" y="58420"/>
                </a:lnTo>
                <a:lnTo>
                  <a:pt x="106070" y="55880"/>
                </a:lnTo>
                <a:lnTo>
                  <a:pt x="104000" y="55880"/>
                </a:lnTo>
                <a:lnTo>
                  <a:pt x="100114" y="54140"/>
                </a:lnTo>
                <a:lnTo>
                  <a:pt x="99491" y="53848"/>
                </a:lnTo>
                <a:lnTo>
                  <a:pt x="99402" y="53454"/>
                </a:lnTo>
                <a:lnTo>
                  <a:pt x="99288" y="53759"/>
                </a:lnTo>
                <a:lnTo>
                  <a:pt x="99060" y="53657"/>
                </a:lnTo>
                <a:lnTo>
                  <a:pt x="99060" y="54381"/>
                </a:lnTo>
                <a:lnTo>
                  <a:pt x="98971" y="54610"/>
                </a:lnTo>
                <a:lnTo>
                  <a:pt x="98628" y="53733"/>
                </a:lnTo>
                <a:lnTo>
                  <a:pt x="99060" y="54381"/>
                </a:lnTo>
                <a:lnTo>
                  <a:pt x="99060" y="53657"/>
                </a:lnTo>
                <a:lnTo>
                  <a:pt x="98488" y="53403"/>
                </a:lnTo>
                <a:lnTo>
                  <a:pt x="97624" y="51269"/>
                </a:lnTo>
                <a:lnTo>
                  <a:pt x="98653" y="52070"/>
                </a:lnTo>
                <a:lnTo>
                  <a:pt x="96685" y="46990"/>
                </a:lnTo>
                <a:lnTo>
                  <a:pt x="97967" y="47752"/>
                </a:lnTo>
                <a:lnTo>
                  <a:pt x="97929" y="46990"/>
                </a:lnTo>
                <a:lnTo>
                  <a:pt x="98272" y="46990"/>
                </a:lnTo>
                <a:lnTo>
                  <a:pt x="98577" y="46990"/>
                </a:lnTo>
                <a:lnTo>
                  <a:pt x="98196" y="45720"/>
                </a:lnTo>
                <a:lnTo>
                  <a:pt x="97815" y="44450"/>
                </a:lnTo>
                <a:lnTo>
                  <a:pt x="97485" y="45720"/>
                </a:lnTo>
                <a:lnTo>
                  <a:pt x="97040" y="43180"/>
                </a:lnTo>
                <a:lnTo>
                  <a:pt x="96405" y="41910"/>
                </a:lnTo>
                <a:lnTo>
                  <a:pt x="96215" y="40640"/>
                </a:lnTo>
                <a:lnTo>
                  <a:pt x="96393" y="40640"/>
                </a:lnTo>
                <a:lnTo>
                  <a:pt x="96393" y="39370"/>
                </a:lnTo>
                <a:lnTo>
                  <a:pt x="96151" y="38100"/>
                </a:lnTo>
                <a:lnTo>
                  <a:pt x="95910" y="36830"/>
                </a:lnTo>
                <a:lnTo>
                  <a:pt x="94297" y="35560"/>
                </a:lnTo>
                <a:lnTo>
                  <a:pt x="94119" y="33020"/>
                </a:lnTo>
                <a:lnTo>
                  <a:pt x="94018" y="31750"/>
                </a:lnTo>
                <a:lnTo>
                  <a:pt x="95250" y="31750"/>
                </a:lnTo>
                <a:lnTo>
                  <a:pt x="94107" y="30480"/>
                </a:lnTo>
                <a:lnTo>
                  <a:pt x="94945" y="29210"/>
                </a:lnTo>
                <a:lnTo>
                  <a:pt x="94297" y="27940"/>
                </a:lnTo>
                <a:lnTo>
                  <a:pt x="94030" y="29210"/>
                </a:lnTo>
                <a:lnTo>
                  <a:pt x="93700" y="26670"/>
                </a:lnTo>
                <a:lnTo>
                  <a:pt x="92760" y="25400"/>
                </a:lnTo>
                <a:lnTo>
                  <a:pt x="92748" y="24130"/>
                </a:lnTo>
                <a:lnTo>
                  <a:pt x="93370" y="25400"/>
                </a:lnTo>
                <a:lnTo>
                  <a:pt x="92557" y="21590"/>
                </a:lnTo>
                <a:lnTo>
                  <a:pt x="92595" y="24130"/>
                </a:lnTo>
                <a:lnTo>
                  <a:pt x="91795" y="22860"/>
                </a:lnTo>
                <a:lnTo>
                  <a:pt x="91516" y="24130"/>
                </a:lnTo>
                <a:lnTo>
                  <a:pt x="91363" y="22225"/>
                </a:lnTo>
                <a:lnTo>
                  <a:pt x="90982" y="20320"/>
                </a:lnTo>
                <a:lnTo>
                  <a:pt x="91325" y="19050"/>
                </a:lnTo>
                <a:lnTo>
                  <a:pt x="90411" y="17780"/>
                </a:lnTo>
                <a:lnTo>
                  <a:pt x="90373" y="16510"/>
                </a:lnTo>
                <a:lnTo>
                  <a:pt x="91541" y="16510"/>
                </a:lnTo>
                <a:lnTo>
                  <a:pt x="90639" y="15240"/>
                </a:lnTo>
                <a:lnTo>
                  <a:pt x="90538" y="12700"/>
                </a:lnTo>
                <a:lnTo>
                  <a:pt x="89547" y="11430"/>
                </a:lnTo>
                <a:lnTo>
                  <a:pt x="89636" y="10160"/>
                </a:lnTo>
                <a:lnTo>
                  <a:pt x="90093" y="10160"/>
                </a:lnTo>
                <a:lnTo>
                  <a:pt x="89725" y="7620"/>
                </a:lnTo>
                <a:lnTo>
                  <a:pt x="89141" y="11430"/>
                </a:lnTo>
                <a:lnTo>
                  <a:pt x="89052" y="7620"/>
                </a:lnTo>
                <a:lnTo>
                  <a:pt x="89141" y="8890"/>
                </a:lnTo>
                <a:lnTo>
                  <a:pt x="89217" y="7620"/>
                </a:lnTo>
                <a:lnTo>
                  <a:pt x="89395" y="8890"/>
                </a:lnTo>
                <a:lnTo>
                  <a:pt x="89281" y="7620"/>
                </a:lnTo>
                <a:lnTo>
                  <a:pt x="89154" y="6350"/>
                </a:lnTo>
                <a:lnTo>
                  <a:pt x="88455" y="5080"/>
                </a:lnTo>
                <a:lnTo>
                  <a:pt x="88290" y="4191"/>
                </a:lnTo>
                <a:lnTo>
                  <a:pt x="88252" y="3987"/>
                </a:lnTo>
                <a:lnTo>
                  <a:pt x="88201" y="3771"/>
                </a:lnTo>
                <a:lnTo>
                  <a:pt x="88125" y="3378"/>
                </a:lnTo>
                <a:lnTo>
                  <a:pt x="88125" y="4076"/>
                </a:lnTo>
                <a:lnTo>
                  <a:pt x="87591" y="5080"/>
                </a:lnTo>
                <a:lnTo>
                  <a:pt x="88061" y="4191"/>
                </a:lnTo>
                <a:lnTo>
                  <a:pt x="88125" y="3378"/>
                </a:lnTo>
                <a:lnTo>
                  <a:pt x="87477" y="0"/>
                </a:lnTo>
                <a:lnTo>
                  <a:pt x="85737" y="2540"/>
                </a:lnTo>
                <a:lnTo>
                  <a:pt x="85699" y="2667"/>
                </a:lnTo>
                <a:lnTo>
                  <a:pt x="85572" y="3810"/>
                </a:lnTo>
                <a:lnTo>
                  <a:pt x="85509" y="3276"/>
                </a:lnTo>
                <a:lnTo>
                  <a:pt x="85344" y="3810"/>
                </a:lnTo>
                <a:lnTo>
                  <a:pt x="85051" y="3810"/>
                </a:lnTo>
                <a:lnTo>
                  <a:pt x="85051" y="8013"/>
                </a:lnTo>
                <a:lnTo>
                  <a:pt x="85051" y="3810"/>
                </a:lnTo>
                <a:lnTo>
                  <a:pt x="84696" y="3810"/>
                </a:lnTo>
                <a:lnTo>
                  <a:pt x="83870" y="3810"/>
                </a:lnTo>
                <a:lnTo>
                  <a:pt x="82829" y="5080"/>
                </a:lnTo>
                <a:lnTo>
                  <a:pt x="81191" y="8928"/>
                </a:lnTo>
                <a:lnTo>
                  <a:pt x="79502" y="11671"/>
                </a:lnTo>
                <a:lnTo>
                  <a:pt x="80098" y="12700"/>
                </a:lnTo>
                <a:lnTo>
                  <a:pt x="77254" y="13970"/>
                </a:lnTo>
                <a:lnTo>
                  <a:pt x="76771" y="14998"/>
                </a:lnTo>
                <a:lnTo>
                  <a:pt x="76428" y="13970"/>
                </a:lnTo>
                <a:lnTo>
                  <a:pt x="76479" y="15240"/>
                </a:lnTo>
                <a:lnTo>
                  <a:pt x="74841" y="16510"/>
                </a:lnTo>
                <a:lnTo>
                  <a:pt x="73736" y="19050"/>
                </a:lnTo>
                <a:lnTo>
                  <a:pt x="71831" y="22860"/>
                </a:lnTo>
                <a:lnTo>
                  <a:pt x="71831" y="21590"/>
                </a:lnTo>
                <a:lnTo>
                  <a:pt x="70739" y="22860"/>
                </a:lnTo>
                <a:lnTo>
                  <a:pt x="69418" y="25400"/>
                </a:lnTo>
                <a:lnTo>
                  <a:pt x="68364" y="26670"/>
                </a:lnTo>
                <a:lnTo>
                  <a:pt x="67767" y="27940"/>
                </a:lnTo>
                <a:lnTo>
                  <a:pt x="68491" y="27940"/>
                </a:lnTo>
                <a:lnTo>
                  <a:pt x="64084" y="30480"/>
                </a:lnTo>
                <a:lnTo>
                  <a:pt x="63868" y="34391"/>
                </a:lnTo>
                <a:lnTo>
                  <a:pt x="64693" y="34290"/>
                </a:lnTo>
                <a:lnTo>
                  <a:pt x="64643" y="34747"/>
                </a:lnTo>
                <a:lnTo>
                  <a:pt x="64744" y="34290"/>
                </a:lnTo>
                <a:lnTo>
                  <a:pt x="65087" y="34290"/>
                </a:lnTo>
                <a:lnTo>
                  <a:pt x="64922" y="35560"/>
                </a:lnTo>
                <a:lnTo>
                  <a:pt x="65786" y="34290"/>
                </a:lnTo>
                <a:lnTo>
                  <a:pt x="66141" y="33020"/>
                </a:lnTo>
                <a:lnTo>
                  <a:pt x="66370" y="34277"/>
                </a:lnTo>
                <a:lnTo>
                  <a:pt x="67310" y="33020"/>
                </a:lnTo>
                <a:lnTo>
                  <a:pt x="67716" y="31750"/>
                </a:lnTo>
                <a:lnTo>
                  <a:pt x="68834" y="30480"/>
                </a:lnTo>
                <a:lnTo>
                  <a:pt x="68580" y="31750"/>
                </a:lnTo>
                <a:lnTo>
                  <a:pt x="69443" y="30480"/>
                </a:lnTo>
                <a:lnTo>
                  <a:pt x="70459" y="29210"/>
                </a:lnTo>
                <a:lnTo>
                  <a:pt x="70853" y="29210"/>
                </a:lnTo>
                <a:lnTo>
                  <a:pt x="71183" y="27940"/>
                </a:lnTo>
                <a:lnTo>
                  <a:pt x="73533" y="25400"/>
                </a:lnTo>
                <a:lnTo>
                  <a:pt x="72136" y="25400"/>
                </a:lnTo>
                <a:lnTo>
                  <a:pt x="72440" y="24523"/>
                </a:lnTo>
                <a:lnTo>
                  <a:pt x="72567" y="24409"/>
                </a:lnTo>
                <a:lnTo>
                  <a:pt x="72682" y="24257"/>
                </a:lnTo>
                <a:lnTo>
                  <a:pt x="72466" y="24472"/>
                </a:lnTo>
                <a:lnTo>
                  <a:pt x="73050" y="22860"/>
                </a:lnTo>
                <a:lnTo>
                  <a:pt x="73507" y="21590"/>
                </a:lnTo>
                <a:lnTo>
                  <a:pt x="76492" y="20320"/>
                </a:lnTo>
                <a:lnTo>
                  <a:pt x="78168" y="16510"/>
                </a:lnTo>
                <a:lnTo>
                  <a:pt x="78359" y="17780"/>
                </a:lnTo>
                <a:lnTo>
                  <a:pt x="78828" y="16510"/>
                </a:lnTo>
                <a:lnTo>
                  <a:pt x="79286" y="15240"/>
                </a:lnTo>
                <a:lnTo>
                  <a:pt x="80772" y="13970"/>
                </a:lnTo>
                <a:lnTo>
                  <a:pt x="81178" y="11430"/>
                </a:lnTo>
                <a:lnTo>
                  <a:pt x="82423" y="11430"/>
                </a:lnTo>
                <a:lnTo>
                  <a:pt x="82943" y="10541"/>
                </a:lnTo>
                <a:lnTo>
                  <a:pt x="83159" y="10160"/>
                </a:lnTo>
                <a:lnTo>
                  <a:pt x="84582" y="8928"/>
                </a:lnTo>
                <a:lnTo>
                  <a:pt x="83959" y="10160"/>
                </a:lnTo>
                <a:lnTo>
                  <a:pt x="84162" y="9956"/>
                </a:lnTo>
                <a:lnTo>
                  <a:pt x="85267" y="8890"/>
                </a:lnTo>
                <a:lnTo>
                  <a:pt x="85496" y="8382"/>
                </a:lnTo>
                <a:lnTo>
                  <a:pt x="87731" y="10160"/>
                </a:lnTo>
                <a:lnTo>
                  <a:pt x="87210" y="12204"/>
                </a:lnTo>
                <a:lnTo>
                  <a:pt x="87528" y="12700"/>
                </a:lnTo>
                <a:lnTo>
                  <a:pt x="87782" y="13970"/>
                </a:lnTo>
                <a:lnTo>
                  <a:pt x="87490" y="14998"/>
                </a:lnTo>
                <a:lnTo>
                  <a:pt x="87503" y="15240"/>
                </a:lnTo>
                <a:lnTo>
                  <a:pt x="87045" y="16510"/>
                </a:lnTo>
                <a:lnTo>
                  <a:pt x="87223" y="19050"/>
                </a:lnTo>
                <a:lnTo>
                  <a:pt x="88760" y="19050"/>
                </a:lnTo>
                <a:lnTo>
                  <a:pt x="88976" y="21590"/>
                </a:lnTo>
                <a:lnTo>
                  <a:pt x="89877" y="21590"/>
                </a:lnTo>
                <a:lnTo>
                  <a:pt x="90525" y="22860"/>
                </a:lnTo>
                <a:lnTo>
                  <a:pt x="90779" y="24130"/>
                </a:lnTo>
                <a:lnTo>
                  <a:pt x="89801" y="25400"/>
                </a:lnTo>
                <a:lnTo>
                  <a:pt x="89344" y="24130"/>
                </a:lnTo>
                <a:lnTo>
                  <a:pt x="89027" y="23215"/>
                </a:lnTo>
                <a:lnTo>
                  <a:pt x="88963" y="24130"/>
                </a:lnTo>
                <a:lnTo>
                  <a:pt x="89446" y="26492"/>
                </a:lnTo>
                <a:lnTo>
                  <a:pt x="89446" y="26670"/>
                </a:lnTo>
                <a:lnTo>
                  <a:pt x="88912" y="26670"/>
                </a:lnTo>
                <a:lnTo>
                  <a:pt x="89446" y="27940"/>
                </a:lnTo>
                <a:lnTo>
                  <a:pt x="89446" y="26860"/>
                </a:lnTo>
                <a:lnTo>
                  <a:pt x="89484" y="27940"/>
                </a:lnTo>
                <a:lnTo>
                  <a:pt x="90144" y="29210"/>
                </a:lnTo>
                <a:lnTo>
                  <a:pt x="90322" y="31432"/>
                </a:lnTo>
                <a:lnTo>
                  <a:pt x="90347" y="31750"/>
                </a:lnTo>
                <a:lnTo>
                  <a:pt x="90678" y="30480"/>
                </a:lnTo>
                <a:lnTo>
                  <a:pt x="90754" y="31750"/>
                </a:lnTo>
                <a:lnTo>
                  <a:pt x="91109" y="34290"/>
                </a:lnTo>
                <a:lnTo>
                  <a:pt x="91592" y="33020"/>
                </a:lnTo>
                <a:lnTo>
                  <a:pt x="92189" y="35560"/>
                </a:lnTo>
                <a:lnTo>
                  <a:pt x="92036" y="36830"/>
                </a:lnTo>
                <a:lnTo>
                  <a:pt x="91922" y="38100"/>
                </a:lnTo>
                <a:lnTo>
                  <a:pt x="90893" y="36830"/>
                </a:lnTo>
                <a:lnTo>
                  <a:pt x="91871" y="39370"/>
                </a:lnTo>
                <a:lnTo>
                  <a:pt x="91363" y="40640"/>
                </a:lnTo>
                <a:lnTo>
                  <a:pt x="91516" y="41910"/>
                </a:lnTo>
                <a:lnTo>
                  <a:pt x="91325" y="41910"/>
                </a:lnTo>
                <a:lnTo>
                  <a:pt x="91554" y="43180"/>
                </a:lnTo>
                <a:lnTo>
                  <a:pt x="91973" y="41910"/>
                </a:lnTo>
                <a:lnTo>
                  <a:pt x="92011" y="43180"/>
                </a:lnTo>
                <a:lnTo>
                  <a:pt x="92392" y="44450"/>
                </a:lnTo>
                <a:lnTo>
                  <a:pt x="92710" y="43180"/>
                </a:lnTo>
                <a:lnTo>
                  <a:pt x="93446" y="44373"/>
                </a:lnTo>
                <a:lnTo>
                  <a:pt x="93535" y="45910"/>
                </a:lnTo>
                <a:lnTo>
                  <a:pt x="94335" y="46990"/>
                </a:lnTo>
                <a:lnTo>
                  <a:pt x="93662" y="46990"/>
                </a:lnTo>
                <a:lnTo>
                  <a:pt x="93535" y="45910"/>
                </a:lnTo>
                <a:lnTo>
                  <a:pt x="93433" y="45135"/>
                </a:lnTo>
                <a:lnTo>
                  <a:pt x="93408" y="45758"/>
                </a:lnTo>
                <a:lnTo>
                  <a:pt x="93345" y="44450"/>
                </a:lnTo>
                <a:lnTo>
                  <a:pt x="92989" y="48260"/>
                </a:lnTo>
                <a:lnTo>
                  <a:pt x="92684" y="46990"/>
                </a:lnTo>
                <a:lnTo>
                  <a:pt x="92456" y="46990"/>
                </a:lnTo>
                <a:lnTo>
                  <a:pt x="92341" y="49530"/>
                </a:lnTo>
                <a:lnTo>
                  <a:pt x="93548" y="48260"/>
                </a:lnTo>
                <a:lnTo>
                  <a:pt x="94081" y="50800"/>
                </a:lnTo>
                <a:lnTo>
                  <a:pt x="93599" y="50800"/>
                </a:lnTo>
                <a:lnTo>
                  <a:pt x="93687" y="51269"/>
                </a:lnTo>
                <a:lnTo>
                  <a:pt x="94195" y="52070"/>
                </a:lnTo>
                <a:lnTo>
                  <a:pt x="94729" y="52070"/>
                </a:lnTo>
                <a:lnTo>
                  <a:pt x="94754" y="54610"/>
                </a:lnTo>
                <a:lnTo>
                  <a:pt x="95351" y="54610"/>
                </a:lnTo>
                <a:lnTo>
                  <a:pt x="95504" y="55880"/>
                </a:lnTo>
                <a:lnTo>
                  <a:pt x="95440" y="54610"/>
                </a:lnTo>
                <a:lnTo>
                  <a:pt x="96024" y="54610"/>
                </a:lnTo>
                <a:lnTo>
                  <a:pt x="96431" y="56540"/>
                </a:lnTo>
                <a:lnTo>
                  <a:pt x="96723" y="57150"/>
                </a:lnTo>
                <a:lnTo>
                  <a:pt x="98577" y="57150"/>
                </a:lnTo>
                <a:lnTo>
                  <a:pt x="99809" y="59690"/>
                </a:lnTo>
                <a:lnTo>
                  <a:pt x="101561" y="59690"/>
                </a:lnTo>
                <a:lnTo>
                  <a:pt x="102273" y="60960"/>
                </a:lnTo>
                <a:lnTo>
                  <a:pt x="104559" y="60960"/>
                </a:lnTo>
                <a:lnTo>
                  <a:pt x="104406" y="62230"/>
                </a:lnTo>
                <a:lnTo>
                  <a:pt x="106768" y="62230"/>
                </a:lnTo>
                <a:lnTo>
                  <a:pt x="106299" y="60960"/>
                </a:lnTo>
                <a:lnTo>
                  <a:pt x="106692" y="60960"/>
                </a:lnTo>
                <a:lnTo>
                  <a:pt x="106286" y="60490"/>
                </a:lnTo>
                <a:lnTo>
                  <a:pt x="107480" y="59690"/>
                </a:lnTo>
                <a:lnTo>
                  <a:pt x="109067" y="60960"/>
                </a:lnTo>
                <a:lnTo>
                  <a:pt x="108597" y="62230"/>
                </a:lnTo>
                <a:lnTo>
                  <a:pt x="111036" y="63500"/>
                </a:lnTo>
                <a:lnTo>
                  <a:pt x="113487" y="63500"/>
                </a:lnTo>
                <a:lnTo>
                  <a:pt x="116801" y="64770"/>
                </a:lnTo>
                <a:lnTo>
                  <a:pt x="115773" y="63500"/>
                </a:lnTo>
                <a:lnTo>
                  <a:pt x="116408" y="63500"/>
                </a:lnTo>
                <a:lnTo>
                  <a:pt x="117919" y="64770"/>
                </a:lnTo>
                <a:lnTo>
                  <a:pt x="119494" y="64770"/>
                </a:lnTo>
                <a:lnTo>
                  <a:pt x="119875" y="66040"/>
                </a:lnTo>
                <a:lnTo>
                  <a:pt x="119900" y="65201"/>
                </a:lnTo>
                <a:lnTo>
                  <a:pt x="120129" y="65443"/>
                </a:lnTo>
                <a:lnTo>
                  <a:pt x="120091" y="65303"/>
                </a:lnTo>
                <a:lnTo>
                  <a:pt x="119989" y="65176"/>
                </a:lnTo>
                <a:lnTo>
                  <a:pt x="119926" y="64770"/>
                </a:lnTo>
                <a:lnTo>
                  <a:pt x="122377" y="66040"/>
                </a:lnTo>
                <a:lnTo>
                  <a:pt x="122961" y="66040"/>
                </a:lnTo>
                <a:lnTo>
                  <a:pt x="124307" y="67310"/>
                </a:lnTo>
                <a:lnTo>
                  <a:pt x="127000" y="67310"/>
                </a:lnTo>
                <a:lnTo>
                  <a:pt x="127863" y="66040"/>
                </a:lnTo>
                <a:lnTo>
                  <a:pt x="130467" y="67310"/>
                </a:lnTo>
                <a:lnTo>
                  <a:pt x="129514" y="67310"/>
                </a:lnTo>
                <a:lnTo>
                  <a:pt x="130632" y="68580"/>
                </a:lnTo>
                <a:lnTo>
                  <a:pt x="133159" y="68580"/>
                </a:lnTo>
                <a:lnTo>
                  <a:pt x="133832" y="69850"/>
                </a:lnTo>
                <a:lnTo>
                  <a:pt x="134277" y="69850"/>
                </a:lnTo>
                <a:lnTo>
                  <a:pt x="134543" y="68580"/>
                </a:lnTo>
                <a:lnTo>
                  <a:pt x="135534" y="68580"/>
                </a:lnTo>
                <a:lnTo>
                  <a:pt x="137109" y="69850"/>
                </a:lnTo>
                <a:lnTo>
                  <a:pt x="136398" y="68580"/>
                </a:lnTo>
                <a:lnTo>
                  <a:pt x="138684" y="71120"/>
                </a:lnTo>
                <a:lnTo>
                  <a:pt x="144068" y="71120"/>
                </a:lnTo>
                <a:lnTo>
                  <a:pt x="145313" y="72694"/>
                </a:lnTo>
                <a:lnTo>
                  <a:pt x="143459" y="73660"/>
                </a:lnTo>
                <a:lnTo>
                  <a:pt x="145186" y="73660"/>
                </a:lnTo>
                <a:lnTo>
                  <a:pt x="142722" y="74790"/>
                </a:lnTo>
                <a:lnTo>
                  <a:pt x="142621" y="74930"/>
                </a:lnTo>
                <a:lnTo>
                  <a:pt x="142430" y="74930"/>
                </a:lnTo>
                <a:lnTo>
                  <a:pt x="140766" y="74930"/>
                </a:lnTo>
                <a:lnTo>
                  <a:pt x="142100" y="74333"/>
                </a:lnTo>
                <a:lnTo>
                  <a:pt x="141516" y="73660"/>
                </a:lnTo>
                <a:lnTo>
                  <a:pt x="139687" y="76200"/>
                </a:lnTo>
                <a:lnTo>
                  <a:pt x="136359" y="76200"/>
                </a:lnTo>
                <a:lnTo>
                  <a:pt x="135026" y="78740"/>
                </a:lnTo>
                <a:lnTo>
                  <a:pt x="132854" y="80010"/>
                </a:lnTo>
                <a:lnTo>
                  <a:pt x="132892" y="78740"/>
                </a:lnTo>
                <a:lnTo>
                  <a:pt x="132753" y="78740"/>
                </a:lnTo>
                <a:lnTo>
                  <a:pt x="131699" y="81280"/>
                </a:lnTo>
                <a:lnTo>
                  <a:pt x="129070" y="82550"/>
                </a:lnTo>
                <a:lnTo>
                  <a:pt x="127139" y="83820"/>
                </a:lnTo>
                <a:lnTo>
                  <a:pt x="127977" y="83820"/>
                </a:lnTo>
                <a:lnTo>
                  <a:pt x="126238" y="85090"/>
                </a:lnTo>
                <a:lnTo>
                  <a:pt x="123532" y="85090"/>
                </a:lnTo>
                <a:lnTo>
                  <a:pt x="125234" y="83820"/>
                </a:lnTo>
                <a:lnTo>
                  <a:pt x="123926" y="83820"/>
                </a:lnTo>
                <a:lnTo>
                  <a:pt x="123012" y="85090"/>
                </a:lnTo>
                <a:lnTo>
                  <a:pt x="121970" y="85090"/>
                </a:lnTo>
                <a:lnTo>
                  <a:pt x="119392" y="86360"/>
                </a:lnTo>
                <a:lnTo>
                  <a:pt x="119811" y="87630"/>
                </a:lnTo>
                <a:lnTo>
                  <a:pt x="116954" y="88900"/>
                </a:lnTo>
                <a:lnTo>
                  <a:pt x="117386" y="88900"/>
                </a:lnTo>
                <a:lnTo>
                  <a:pt x="116281" y="90170"/>
                </a:lnTo>
                <a:lnTo>
                  <a:pt x="115824" y="88900"/>
                </a:lnTo>
                <a:lnTo>
                  <a:pt x="114617" y="90170"/>
                </a:lnTo>
                <a:lnTo>
                  <a:pt x="113690" y="90170"/>
                </a:lnTo>
                <a:lnTo>
                  <a:pt x="112776" y="91440"/>
                </a:lnTo>
                <a:lnTo>
                  <a:pt x="110553" y="92710"/>
                </a:lnTo>
                <a:lnTo>
                  <a:pt x="109689" y="93345"/>
                </a:lnTo>
                <a:lnTo>
                  <a:pt x="109245" y="93980"/>
                </a:lnTo>
                <a:lnTo>
                  <a:pt x="107784" y="95250"/>
                </a:lnTo>
                <a:lnTo>
                  <a:pt x="105765" y="95250"/>
                </a:lnTo>
                <a:lnTo>
                  <a:pt x="105410" y="93980"/>
                </a:lnTo>
                <a:lnTo>
                  <a:pt x="103200" y="96520"/>
                </a:lnTo>
                <a:lnTo>
                  <a:pt x="100177" y="97790"/>
                </a:lnTo>
                <a:lnTo>
                  <a:pt x="100025" y="100672"/>
                </a:lnTo>
                <a:lnTo>
                  <a:pt x="99923" y="101600"/>
                </a:lnTo>
                <a:lnTo>
                  <a:pt x="99428" y="101600"/>
                </a:lnTo>
                <a:lnTo>
                  <a:pt x="100152" y="105410"/>
                </a:lnTo>
                <a:lnTo>
                  <a:pt x="99237" y="110490"/>
                </a:lnTo>
                <a:lnTo>
                  <a:pt x="99402" y="114300"/>
                </a:lnTo>
                <a:lnTo>
                  <a:pt x="100799" y="113030"/>
                </a:lnTo>
                <a:lnTo>
                  <a:pt x="99872" y="114769"/>
                </a:lnTo>
                <a:lnTo>
                  <a:pt x="99834" y="114642"/>
                </a:lnTo>
                <a:lnTo>
                  <a:pt x="99771" y="114973"/>
                </a:lnTo>
                <a:lnTo>
                  <a:pt x="99453" y="115570"/>
                </a:lnTo>
                <a:lnTo>
                  <a:pt x="99656" y="115570"/>
                </a:lnTo>
                <a:lnTo>
                  <a:pt x="99466" y="116573"/>
                </a:lnTo>
                <a:lnTo>
                  <a:pt x="99834" y="115570"/>
                </a:lnTo>
                <a:lnTo>
                  <a:pt x="100076" y="115570"/>
                </a:lnTo>
                <a:lnTo>
                  <a:pt x="100266" y="119087"/>
                </a:lnTo>
                <a:lnTo>
                  <a:pt x="100838" y="116967"/>
                </a:lnTo>
                <a:lnTo>
                  <a:pt x="100901" y="116751"/>
                </a:lnTo>
                <a:lnTo>
                  <a:pt x="100647" y="116967"/>
                </a:lnTo>
                <a:lnTo>
                  <a:pt x="100152" y="115570"/>
                </a:lnTo>
                <a:lnTo>
                  <a:pt x="100914" y="115570"/>
                </a:lnTo>
                <a:lnTo>
                  <a:pt x="101015" y="116840"/>
                </a:lnTo>
                <a:lnTo>
                  <a:pt x="100063" y="120650"/>
                </a:lnTo>
                <a:lnTo>
                  <a:pt x="99656" y="121920"/>
                </a:lnTo>
                <a:lnTo>
                  <a:pt x="99733" y="119380"/>
                </a:lnTo>
                <a:lnTo>
                  <a:pt x="99415" y="119380"/>
                </a:lnTo>
                <a:lnTo>
                  <a:pt x="99326" y="121920"/>
                </a:lnTo>
                <a:lnTo>
                  <a:pt x="98806" y="120650"/>
                </a:lnTo>
                <a:lnTo>
                  <a:pt x="98437" y="121920"/>
                </a:lnTo>
                <a:lnTo>
                  <a:pt x="98945" y="121920"/>
                </a:lnTo>
                <a:lnTo>
                  <a:pt x="99199" y="123190"/>
                </a:lnTo>
                <a:lnTo>
                  <a:pt x="99009" y="124460"/>
                </a:lnTo>
                <a:lnTo>
                  <a:pt x="99656" y="123190"/>
                </a:lnTo>
                <a:lnTo>
                  <a:pt x="100469" y="125730"/>
                </a:lnTo>
                <a:lnTo>
                  <a:pt x="98463" y="125730"/>
                </a:lnTo>
                <a:lnTo>
                  <a:pt x="98996" y="128270"/>
                </a:lnTo>
                <a:lnTo>
                  <a:pt x="104597" y="128270"/>
                </a:lnTo>
                <a:lnTo>
                  <a:pt x="104673" y="125730"/>
                </a:lnTo>
                <a:lnTo>
                  <a:pt x="105067" y="129540"/>
                </a:lnTo>
                <a:lnTo>
                  <a:pt x="105422" y="128270"/>
                </a:lnTo>
                <a:lnTo>
                  <a:pt x="104355" y="123190"/>
                </a:lnTo>
                <a:lnTo>
                  <a:pt x="105498" y="120650"/>
                </a:lnTo>
                <a:lnTo>
                  <a:pt x="104775" y="116840"/>
                </a:lnTo>
                <a:lnTo>
                  <a:pt x="106553" y="114300"/>
                </a:lnTo>
                <a:lnTo>
                  <a:pt x="106146" y="113030"/>
                </a:lnTo>
                <a:lnTo>
                  <a:pt x="104533" y="107950"/>
                </a:lnTo>
                <a:lnTo>
                  <a:pt x="105651" y="104140"/>
                </a:lnTo>
                <a:lnTo>
                  <a:pt x="105232" y="104140"/>
                </a:lnTo>
                <a:lnTo>
                  <a:pt x="105194" y="104000"/>
                </a:lnTo>
                <a:lnTo>
                  <a:pt x="105181" y="104140"/>
                </a:lnTo>
                <a:lnTo>
                  <a:pt x="105117" y="103797"/>
                </a:lnTo>
                <a:lnTo>
                  <a:pt x="104800" y="102870"/>
                </a:lnTo>
                <a:lnTo>
                  <a:pt x="104940" y="102870"/>
                </a:lnTo>
                <a:lnTo>
                  <a:pt x="104838" y="101600"/>
                </a:lnTo>
                <a:lnTo>
                  <a:pt x="104800" y="100672"/>
                </a:lnTo>
                <a:lnTo>
                  <a:pt x="107276" y="99060"/>
                </a:lnTo>
                <a:lnTo>
                  <a:pt x="109232" y="97790"/>
                </a:lnTo>
                <a:lnTo>
                  <a:pt x="115760" y="95250"/>
                </a:lnTo>
                <a:lnTo>
                  <a:pt x="121843" y="91440"/>
                </a:lnTo>
                <a:lnTo>
                  <a:pt x="124523" y="90170"/>
                </a:lnTo>
                <a:lnTo>
                  <a:pt x="122262" y="88900"/>
                </a:lnTo>
                <a:lnTo>
                  <a:pt x="126072" y="88900"/>
                </a:lnTo>
                <a:lnTo>
                  <a:pt x="125514" y="90170"/>
                </a:lnTo>
                <a:lnTo>
                  <a:pt x="130352" y="86360"/>
                </a:lnTo>
                <a:lnTo>
                  <a:pt x="136372" y="83820"/>
                </a:lnTo>
                <a:lnTo>
                  <a:pt x="141008" y="80137"/>
                </a:lnTo>
                <a:lnTo>
                  <a:pt x="140550" y="81280"/>
                </a:lnTo>
                <a:lnTo>
                  <a:pt x="141922" y="80010"/>
                </a:lnTo>
                <a:lnTo>
                  <a:pt x="144614" y="78740"/>
                </a:lnTo>
                <a:lnTo>
                  <a:pt x="144411" y="77470"/>
                </a:lnTo>
                <a:lnTo>
                  <a:pt x="145237" y="77470"/>
                </a:lnTo>
                <a:lnTo>
                  <a:pt x="144805" y="78740"/>
                </a:lnTo>
                <a:lnTo>
                  <a:pt x="145415" y="78740"/>
                </a:lnTo>
                <a:lnTo>
                  <a:pt x="146685" y="77470"/>
                </a:lnTo>
                <a:lnTo>
                  <a:pt x="147815" y="76200"/>
                </a:lnTo>
                <a:lnTo>
                  <a:pt x="148780" y="76200"/>
                </a:lnTo>
                <a:lnTo>
                  <a:pt x="150888" y="74930"/>
                </a:lnTo>
                <a:lnTo>
                  <a:pt x="150647" y="74930"/>
                </a:lnTo>
                <a:lnTo>
                  <a:pt x="150799" y="74866"/>
                </a:lnTo>
                <a:lnTo>
                  <a:pt x="150253" y="69850"/>
                </a:lnTo>
                <a:lnTo>
                  <a:pt x="150825" y="74853"/>
                </a:lnTo>
                <a:lnTo>
                  <a:pt x="150698" y="73393"/>
                </a:lnTo>
                <a:lnTo>
                  <a:pt x="150876" y="74828"/>
                </a:lnTo>
                <a:lnTo>
                  <a:pt x="156527" y="723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bg object 122"/>
          <p:cNvSpPr/>
          <p:nvPr/>
        </p:nvSpPr>
        <p:spPr>
          <a:xfrm>
            <a:off x="3873754" y="6704000"/>
            <a:ext cx="116839" cy="121285"/>
          </a:xfrm>
          <a:custGeom>
            <a:avLst/>
            <a:gdLst/>
            <a:ahLst/>
            <a:cxnLst/>
            <a:rect l="l" t="t" r="r" b="b"/>
            <a:pathLst>
              <a:path w="116839" h="121284">
                <a:moveTo>
                  <a:pt x="41033" y="0"/>
                </a:moveTo>
                <a:lnTo>
                  <a:pt x="39027" y="43370"/>
                </a:lnTo>
                <a:lnTo>
                  <a:pt x="0" y="62356"/>
                </a:lnTo>
                <a:lnTo>
                  <a:pt x="40614" y="77660"/>
                </a:lnTo>
                <a:lnTo>
                  <a:pt x="46609" y="120675"/>
                </a:lnTo>
                <a:lnTo>
                  <a:pt x="73723" y="86753"/>
                </a:lnTo>
                <a:lnTo>
                  <a:pt x="116459" y="94348"/>
                </a:lnTo>
                <a:lnTo>
                  <a:pt x="92595" y="58077"/>
                </a:lnTo>
                <a:lnTo>
                  <a:pt x="113017" y="19773"/>
                </a:lnTo>
                <a:lnTo>
                  <a:pt x="71158" y="31229"/>
                </a:lnTo>
                <a:lnTo>
                  <a:pt x="41033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bg object 123"/>
          <p:cNvSpPr/>
          <p:nvPr/>
        </p:nvSpPr>
        <p:spPr>
          <a:xfrm>
            <a:off x="3870998" y="6705117"/>
            <a:ext cx="125730" cy="129539"/>
          </a:xfrm>
          <a:custGeom>
            <a:avLst/>
            <a:gdLst/>
            <a:ahLst/>
            <a:cxnLst/>
            <a:rect l="l" t="t" r="r" b="b"/>
            <a:pathLst>
              <a:path w="125729" h="129540">
                <a:moveTo>
                  <a:pt x="2209" y="64528"/>
                </a:moveTo>
                <a:lnTo>
                  <a:pt x="1816" y="64338"/>
                </a:lnTo>
                <a:lnTo>
                  <a:pt x="1155" y="64795"/>
                </a:lnTo>
                <a:lnTo>
                  <a:pt x="1409" y="65036"/>
                </a:lnTo>
                <a:lnTo>
                  <a:pt x="1651" y="64757"/>
                </a:lnTo>
                <a:lnTo>
                  <a:pt x="2209" y="64528"/>
                </a:lnTo>
                <a:close/>
              </a:path>
              <a:path w="125729" h="129540">
                <a:moveTo>
                  <a:pt x="3568" y="64770"/>
                </a:moveTo>
                <a:lnTo>
                  <a:pt x="2921" y="64706"/>
                </a:lnTo>
                <a:lnTo>
                  <a:pt x="3149" y="64782"/>
                </a:lnTo>
                <a:lnTo>
                  <a:pt x="3568" y="64770"/>
                </a:lnTo>
                <a:close/>
              </a:path>
              <a:path w="125729" h="129540">
                <a:moveTo>
                  <a:pt x="3822" y="64833"/>
                </a:moveTo>
                <a:lnTo>
                  <a:pt x="3670" y="64770"/>
                </a:lnTo>
                <a:lnTo>
                  <a:pt x="3822" y="64833"/>
                </a:lnTo>
                <a:close/>
              </a:path>
              <a:path w="125729" h="129540">
                <a:moveTo>
                  <a:pt x="6819" y="62064"/>
                </a:moveTo>
                <a:lnTo>
                  <a:pt x="5664" y="62242"/>
                </a:lnTo>
                <a:lnTo>
                  <a:pt x="5765" y="62636"/>
                </a:lnTo>
                <a:lnTo>
                  <a:pt x="5283" y="62712"/>
                </a:lnTo>
                <a:lnTo>
                  <a:pt x="5473" y="63106"/>
                </a:lnTo>
                <a:lnTo>
                  <a:pt x="5003" y="63385"/>
                </a:lnTo>
                <a:lnTo>
                  <a:pt x="4229" y="63601"/>
                </a:lnTo>
                <a:lnTo>
                  <a:pt x="4038" y="63550"/>
                </a:lnTo>
                <a:lnTo>
                  <a:pt x="2984" y="64008"/>
                </a:lnTo>
                <a:lnTo>
                  <a:pt x="3175" y="64147"/>
                </a:lnTo>
                <a:lnTo>
                  <a:pt x="4521" y="63766"/>
                </a:lnTo>
                <a:lnTo>
                  <a:pt x="5486" y="63334"/>
                </a:lnTo>
                <a:lnTo>
                  <a:pt x="5956" y="62814"/>
                </a:lnTo>
                <a:lnTo>
                  <a:pt x="6337" y="62725"/>
                </a:lnTo>
                <a:lnTo>
                  <a:pt x="6438" y="62865"/>
                </a:lnTo>
                <a:lnTo>
                  <a:pt x="6718" y="62522"/>
                </a:lnTo>
                <a:lnTo>
                  <a:pt x="6819" y="62064"/>
                </a:lnTo>
                <a:close/>
              </a:path>
              <a:path w="125729" h="129540">
                <a:moveTo>
                  <a:pt x="6870" y="61569"/>
                </a:moveTo>
                <a:lnTo>
                  <a:pt x="6654" y="61683"/>
                </a:lnTo>
                <a:lnTo>
                  <a:pt x="6375" y="61823"/>
                </a:lnTo>
                <a:lnTo>
                  <a:pt x="6870" y="61569"/>
                </a:lnTo>
                <a:close/>
              </a:path>
              <a:path w="125729" h="129540">
                <a:moveTo>
                  <a:pt x="7124" y="61429"/>
                </a:moveTo>
                <a:lnTo>
                  <a:pt x="6870" y="61569"/>
                </a:lnTo>
                <a:lnTo>
                  <a:pt x="7010" y="61493"/>
                </a:lnTo>
                <a:close/>
              </a:path>
              <a:path w="125729" h="129540">
                <a:moveTo>
                  <a:pt x="7289" y="61239"/>
                </a:moveTo>
                <a:lnTo>
                  <a:pt x="6997" y="61379"/>
                </a:lnTo>
                <a:lnTo>
                  <a:pt x="7289" y="61239"/>
                </a:lnTo>
                <a:close/>
              </a:path>
              <a:path w="125729" h="129540">
                <a:moveTo>
                  <a:pt x="8242" y="61480"/>
                </a:moveTo>
                <a:lnTo>
                  <a:pt x="7289" y="62230"/>
                </a:lnTo>
                <a:lnTo>
                  <a:pt x="7975" y="62230"/>
                </a:lnTo>
                <a:lnTo>
                  <a:pt x="8242" y="61480"/>
                </a:lnTo>
                <a:close/>
              </a:path>
              <a:path w="125729" h="129540">
                <a:moveTo>
                  <a:pt x="8928" y="60960"/>
                </a:moveTo>
                <a:lnTo>
                  <a:pt x="8445" y="60960"/>
                </a:lnTo>
                <a:lnTo>
                  <a:pt x="8242" y="61480"/>
                </a:lnTo>
                <a:lnTo>
                  <a:pt x="8928" y="60960"/>
                </a:lnTo>
                <a:close/>
              </a:path>
              <a:path w="125729" h="129540">
                <a:moveTo>
                  <a:pt x="10566" y="67310"/>
                </a:moveTo>
                <a:lnTo>
                  <a:pt x="7785" y="66040"/>
                </a:lnTo>
                <a:lnTo>
                  <a:pt x="7086" y="66040"/>
                </a:lnTo>
                <a:lnTo>
                  <a:pt x="10566" y="67310"/>
                </a:lnTo>
                <a:close/>
              </a:path>
              <a:path w="125729" h="129540">
                <a:moveTo>
                  <a:pt x="11988" y="59690"/>
                </a:moveTo>
                <a:lnTo>
                  <a:pt x="11150" y="59690"/>
                </a:lnTo>
                <a:lnTo>
                  <a:pt x="10604" y="60960"/>
                </a:lnTo>
                <a:lnTo>
                  <a:pt x="9893" y="60960"/>
                </a:lnTo>
                <a:lnTo>
                  <a:pt x="9309" y="62230"/>
                </a:lnTo>
                <a:lnTo>
                  <a:pt x="11404" y="60960"/>
                </a:lnTo>
                <a:lnTo>
                  <a:pt x="11988" y="59690"/>
                </a:lnTo>
                <a:close/>
              </a:path>
              <a:path w="125729" h="129540">
                <a:moveTo>
                  <a:pt x="12319" y="58661"/>
                </a:moveTo>
                <a:lnTo>
                  <a:pt x="12077" y="58724"/>
                </a:lnTo>
                <a:lnTo>
                  <a:pt x="11925" y="58940"/>
                </a:lnTo>
                <a:lnTo>
                  <a:pt x="12319" y="58661"/>
                </a:lnTo>
                <a:close/>
              </a:path>
              <a:path w="125729" h="129540">
                <a:moveTo>
                  <a:pt x="12623" y="58470"/>
                </a:moveTo>
                <a:lnTo>
                  <a:pt x="12319" y="58661"/>
                </a:lnTo>
                <a:lnTo>
                  <a:pt x="12471" y="58737"/>
                </a:lnTo>
                <a:lnTo>
                  <a:pt x="12598" y="58712"/>
                </a:lnTo>
                <a:lnTo>
                  <a:pt x="12496" y="58572"/>
                </a:lnTo>
                <a:lnTo>
                  <a:pt x="12623" y="58470"/>
                </a:lnTo>
                <a:close/>
              </a:path>
              <a:path w="125729" h="129540">
                <a:moveTo>
                  <a:pt x="13106" y="58204"/>
                </a:moveTo>
                <a:lnTo>
                  <a:pt x="12865" y="58318"/>
                </a:lnTo>
                <a:lnTo>
                  <a:pt x="12712" y="58407"/>
                </a:lnTo>
                <a:lnTo>
                  <a:pt x="13106" y="58204"/>
                </a:lnTo>
                <a:close/>
              </a:path>
              <a:path w="125729" h="129540">
                <a:moveTo>
                  <a:pt x="13982" y="71247"/>
                </a:moveTo>
                <a:lnTo>
                  <a:pt x="13779" y="71247"/>
                </a:lnTo>
                <a:lnTo>
                  <a:pt x="13982" y="71247"/>
                </a:lnTo>
                <a:close/>
              </a:path>
              <a:path w="125729" h="129540">
                <a:moveTo>
                  <a:pt x="14846" y="57416"/>
                </a:moveTo>
                <a:lnTo>
                  <a:pt x="14706" y="57289"/>
                </a:lnTo>
                <a:lnTo>
                  <a:pt x="14846" y="57416"/>
                </a:lnTo>
                <a:close/>
              </a:path>
              <a:path w="125729" h="129540">
                <a:moveTo>
                  <a:pt x="14909" y="56946"/>
                </a:moveTo>
                <a:lnTo>
                  <a:pt x="14719" y="56972"/>
                </a:lnTo>
                <a:lnTo>
                  <a:pt x="14719" y="57099"/>
                </a:lnTo>
                <a:lnTo>
                  <a:pt x="14909" y="56946"/>
                </a:lnTo>
                <a:close/>
              </a:path>
              <a:path w="125729" h="129540">
                <a:moveTo>
                  <a:pt x="15163" y="58420"/>
                </a:moveTo>
                <a:lnTo>
                  <a:pt x="14897" y="58420"/>
                </a:lnTo>
                <a:lnTo>
                  <a:pt x="14122" y="59690"/>
                </a:lnTo>
                <a:lnTo>
                  <a:pt x="14592" y="59690"/>
                </a:lnTo>
                <a:lnTo>
                  <a:pt x="15163" y="58420"/>
                </a:lnTo>
                <a:close/>
              </a:path>
              <a:path w="125729" h="129540">
                <a:moveTo>
                  <a:pt x="17005" y="56210"/>
                </a:moveTo>
                <a:lnTo>
                  <a:pt x="16421" y="56464"/>
                </a:lnTo>
                <a:lnTo>
                  <a:pt x="15189" y="56730"/>
                </a:lnTo>
                <a:lnTo>
                  <a:pt x="14909" y="56946"/>
                </a:lnTo>
                <a:lnTo>
                  <a:pt x="16891" y="56629"/>
                </a:lnTo>
                <a:lnTo>
                  <a:pt x="17005" y="56210"/>
                </a:lnTo>
                <a:close/>
              </a:path>
              <a:path w="125729" h="129540">
                <a:moveTo>
                  <a:pt x="17106" y="57150"/>
                </a:moveTo>
                <a:lnTo>
                  <a:pt x="15684" y="58420"/>
                </a:lnTo>
                <a:lnTo>
                  <a:pt x="15163" y="58420"/>
                </a:lnTo>
                <a:lnTo>
                  <a:pt x="15900" y="59690"/>
                </a:lnTo>
                <a:lnTo>
                  <a:pt x="16827" y="59690"/>
                </a:lnTo>
                <a:lnTo>
                  <a:pt x="15913" y="58420"/>
                </a:lnTo>
                <a:lnTo>
                  <a:pt x="16306" y="58420"/>
                </a:lnTo>
                <a:lnTo>
                  <a:pt x="17106" y="57150"/>
                </a:lnTo>
                <a:close/>
              </a:path>
              <a:path w="125729" h="129540">
                <a:moveTo>
                  <a:pt x="23939" y="55880"/>
                </a:moveTo>
                <a:lnTo>
                  <a:pt x="21323" y="57150"/>
                </a:lnTo>
                <a:lnTo>
                  <a:pt x="21729" y="57150"/>
                </a:lnTo>
                <a:lnTo>
                  <a:pt x="23939" y="55880"/>
                </a:lnTo>
                <a:close/>
              </a:path>
              <a:path w="125729" h="129540">
                <a:moveTo>
                  <a:pt x="26771" y="52070"/>
                </a:moveTo>
                <a:lnTo>
                  <a:pt x="26543" y="50800"/>
                </a:lnTo>
                <a:lnTo>
                  <a:pt x="25488" y="52070"/>
                </a:lnTo>
                <a:lnTo>
                  <a:pt x="26771" y="52070"/>
                </a:lnTo>
                <a:close/>
              </a:path>
              <a:path w="125729" h="129540">
                <a:moveTo>
                  <a:pt x="28905" y="77597"/>
                </a:moveTo>
                <a:lnTo>
                  <a:pt x="28676" y="77470"/>
                </a:lnTo>
                <a:lnTo>
                  <a:pt x="28524" y="78740"/>
                </a:lnTo>
                <a:lnTo>
                  <a:pt x="28905" y="77597"/>
                </a:lnTo>
                <a:close/>
              </a:path>
              <a:path w="125729" h="129540">
                <a:moveTo>
                  <a:pt x="29362" y="52628"/>
                </a:moveTo>
                <a:lnTo>
                  <a:pt x="29222" y="52463"/>
                </a:lnTo>
                <a:lnTo>
                  <a:pt x="28498" y="53340"/>
                </a:lnTo>
                <a:lnTo>
                  <a:pt x="29362" y="52628"/>
                </a:lnTo>
                <a:close/>
              </a:path>
              <a:path w="125729" h="129540">
                <a:moveTo>
                  <a:pt x="30937" y="78740"/>
                </a:moveTo>
                <a:lnTo>
                  <a:pt x="30734" y="78409"/>
                </a:lnTo>
                <a:lnTo>
                  <a:pt x="28956" y="77470"/>
                </a:lnTo>
                <a:lnTo>
                  <a:pt x="28905" y="77597"/>
                </a:lnTo>
                <a:lnTo>
                  <a:pt x="30937" y="78740"/>
                </a:lnTo>
                <a:close/>
              </a:path>
              <a:path w="125729" h="129540">
                <a:moveTo>
                  <a:pt x="31724" y="49009"/>
                </a:moveTo>
                <a:lnTo>
                  <a:pt x="31648" y="48729"/>
                </a:lnTo>
                <a:lnTo>
                  <a:pt x="31648" y="48856"/>
                </a:lnTo>
                <a:lnTo>
                  <a:pt x="31724" y="49009"/>
                </a:lnTo>
                <a:close/>
              </a:path>
              <a:path w="125729" h="129540">
                <a:moveTo>
                  <a:pt x="35217" y="50838"/>
                </a:moveTo>
                <a:lnTo>
                  <a:pt x="34378" y="51003"/>
                </a:lnTo>
                <a:lnTo>
                  <a:pt x="33515" y="51536"/>
                </a:lnTo>
                <a:lnTo>
                  <a:pt x="34620" y="51282"/>
                </a:lnTo>
                <a:lnTo>
                  <a:pt x="34671" y="51422"/>
                </a:lnTo>
                <a:lnTo>
                  <a:pt x="35102" y="50965"/>
                </a:lnTo>
                <a:lnTo>
                  <a:pt x="35217" y="50838"/>
                </a:lnTo>
                <a:close/>
              </a:path>
              <a:path w="125729" h="129540">
                <a:moveTo>
                  <a:pt x="35902" y="50800"/>
                </a:moveTo>
                <a:lnTo>
                  <a:pt x="35433" y="49530"/>
                </a:lnTo>
                <a:lnTo>
                  <a:pt x="33324" y="49530"/>
                </a:lnTo>
                <a:lnTo>
                  <a:pt x="32143" y="50800"/>
                </a:lnTo>
                <a:lnTo>
                  <a:pt x="33299" y="49530"/>
                </a:lnTo>
                <a:lnTo>
                  <a:pt x="32067" y="50800"/>
                </a:lnTo>
                <a:lnTo>
                  <a:pt x="31724" y="49530"/>
                </a:lnTo>
                <a:lnTo>
                  <a:pt x="30289" y="49530"/>
                </a:lnTo>
                <a:lnTo>
                  <a:pt x="29781" y="50800"/>
                </a:lnTo>
                <a:lnTo>
                  <a:pt x="28435" y="49530"/>
                </a:lnTo>
                <a:lnTo>
                  <a:pt x="27762" y="50800"/>
                </a:lnTo>
                <a:lnTo>
                  <a:pt x="27533" y="50800"/>
                </a:lnTo>
                <a:lnTo>
                  <a:pt x="26771" y="52070"/>
                </a:lnTo>
                <a:lnTo>
                  <a:pt x="27241" y="52070"/>
                </a:lnTo>
                <a:lnTo>
                  <a:pt x="26060" y="53340"/>
                </a:lnTo>
                <a:lnTo>
                  <a:pt x="22186" y="53340"/>
                </a:lnTo>
                <a:lnTo>
                  <a:pt x="20510" y="55880"/>
                </a:lnTo>
                <a:lnTo>
                  <a:pt x="18669" y="57150"/>
                </a:lnTo>
                <a:lnTo>
                  <a:pt x="18986" y="57150"/>
                </a:lnTo>
                <a:lnTo>
                  <a:pt x="17335" y="58420"/>
                </a:lnTo>
                <a:lnTo>
                  <a:pt x="20561" y="58420"/>
                </a:lnTo>
                <a:lnTo>
                  <a:pt x="20472" y="57150"/>
                </a:lnTo>
                <a:lnTo>
                  <a:pt x="21323" y="57150"/>
                </a:lnTo>
                <a:lnTo>
                  <a:pt x="22491" y="54610"/>
                </a:lnTo>
                <a:lnTo>
                  <a:pt x="25273" y="55880"/>
                </a:lnTo>
                <a:lnTo>
                  <a:pt x="24917" y="54610"/>
                </a:lnTo>
                <a:lnTo>
                  <a:pt x="27419" y="54610"/>
                </a:lnTo>
                <a:lnTo>
                  <a:pt x="27533" y="54419"/>
                </a:lnTo>
                <a:lnTo>
                  <a:pt x="29972" y="53949"/>
                </a:lnTo>
                <a:lnTo>
                  <a:pt x="27711" y="54178"/>
                </a:lnTo>
                <a:lnTo>
                  <a:pt x="27901" y="54076"/>
                </a:lnTo>
                <a:lnTo>
                  <a:pt x="27724" y="54076"/>
                </a:lnTo>
                <a:lnTo>
                  <a:pt x="28003" y="53581"/>
                </a:lnTo>
                <a:lnTo>
                  <a:pt x="28638" y="53314"/>
                </a:lnTo>
                <a:lnTo>
                  <a:pt x="28028" y="53543"/>
                </a:lnTo>
                <a:lnTo>
                  <a:pt x="28879" y="52070"/>
                </a:lnTo>
                <a:lnTo>
                  <a:pt x="29222" y="52463"/>
                </a:lnTo>
                <a:lnTo>
                  <a:pt x="29565" y="52070"/>
                </a:lnTo>
                <a:lnTo>
                  <a:pt x="29781" y="52285"/>
                </a:lnTo>
                <a:lnTo>
                  <a:pt x="29362" y="52628"/>
                </a:lnTo>
                <a:lnTo>
                  <a:pt x="30010" y="53340"/>
                </a:lnTo>
                <a:lnTo>
                  <a:pt x="29959" y="52476"/>
                </a:lnTo>
                <a:lnTo>
                  <a:pt x="30048" y="52070"/>
                </a:lnTo>
                <a:lnTo>
                  <a:pt x="30111" y="52628"/>
                </a:lnTo>
                <a:lnTo>
                  <a:pt x="30822" y="53340"/>
                </a:lnTo>
                <a:lnTo>
                  <a:pt x="30949" y="52070"/>
                </a:lnTo>
                <a:lnTo>
                  <a:pt x="32486" y="50800"/>
                </a:lnTo>
                <a:lnTo>
                  <a:pt x="32562" y="52070"/>
                </a:lnTo>
                <a:lnTo>
                  <a:pt x="32778" y="52070"/>
                </a:lnTo>
                <a:lnTo>
                  <a:pt x="32753" y="50800"/>
                </a:lnTo>
                <a:lnTo>
                  <a:pt x="35902" y="50800"/>
                </a:lnTo>
                <a:close/>
              </a:path>
              <a:path w="125729" h="129540">
                <a:moveTo>
                  <a:pt x="36550" y="50355"/>
                </a:moveTo>
                <a:lnTo>
                  <a:pt x="36245" y="49771"/>
                </a:lnTo>
                <a:lnTo>
                  <a:pt x="36182" y="49530"/>
                </a:lnTo>
                <a:lnTo>
                  <a:pt x="36195" y="49771"/>
                </a:lnTo>
                <a:lnTo>
                  <a:pt x="36080" y="49974"/>
                </a:lnTo>
                <a:lnTo>
                  <a:pt x="35890" y="50126"/>
                </a:lnTo>
                <a:lnTo>
                  <a:pt x="36080" y="50330"/>
                </a:lnTo>
                <a:lnTo>
                  <a:pt x="36283" y="50457"/>
                </a:lnTo>
                <a:lnTo>
                  <a:pt x="36550" y="50355"/>
                </a:lnTo>
                <a:close/>
              </a:path>
              <a:path w="125729" h="129540">
                <a:moveTo>
                  <a:pt x="37452" y="46228"/>
                </a:moveTo>
                <a:lnTo>
                  <a:pt x="36296" y="46532"/>
                </a:lnTo>
                <a:lnTo>
                  <a:pt x="36817" y="46418"/>
                </a:lnTo>
                <a:lnTo>
                  <a:pt x="37172" y="46316"/>
                </a:lnTo>
                <a:lnTo>
                  <a:pt x="37452" y="46228"/>
                </a:lnTo>
                <a:close/>
              </a:path>
              <a:path w="125729" h="129540">
                <a:moveTo>
                  <a:pt x="40640" y="41846"/>
                </a:moveTo>
                <a:lnTo>
                  <a:pt x="40513" y="41948"/>
                </a:lnTo>
                <a:lnTo>
                  <a:pt x="40462" y="42075"/>
                </a:lnTo>
                <a:lnTo>
                  <a:pt x="40640" y="41846"/>
                </a:lnTo>
                <a:close/>
              </a:path>
              <a:path w="125729" h="129540">
                <a:moveTo>
                  <a:pt x="41795" y="84950"/>
                </a:moveTo>
                <a:lnTo>
                  <a:pt x="41338" y="85178"/>
                </a:lnTo>
                <a:lnTo>
                  <a:pt x="40944" y="83591"/>
                </a:lnTo>
                <a:lnTo>
                  <a:pt x="41262" y="85534"/>
                </a:lnTo>
                <a:lnTo>
                  <a:pt x="41414" y="85267"/>
                </a:lnTo>
                <a:lnTo>
                  <a:pt x="41605" y="85090"/>
                </a:lnTo>
                <a:lnTo>
                  <a:pt x="41795" y="84950"/>
                </a:lnTo>
                <a:close/>
              </a:path>
              <a:path w="125729" h="129540">
                <a:moveTo>
                  <a:pt x="42189" y="86360"/>
                </a:moveTo>
                <a:lnTo>
                  <a:pt x="42011" y="86360"/>
                </a:lnTo>
                <a:lnTo>
                  <a:pt x="42062" y="86499"/>
                </a:lnTo>
                <a:lnTo>
                  <a:pt x="42189" y="86360"/>
                </a:lnTo>
                <a:close/>
              </a:path>
              <a:path w="125729" h="129540">
                <a:moveTo>
                  <a:pt x="42379" y="35560"/>
                </a:moveTo>
                <a:lnTo>
                  <a:pt x="41821" y="34772"/>
                </a:lnTo>
                <a:lnTo>
                  <a:pt x="41986" y="36131"/>
                </a:lnTo>
                <a:lnTo>
                  <a:pt x="42379" y="35560"/>
                </a:lnTo>
                <a:close/>
              </a:path>
              <a:path w="125729" h="129540">
                <a:moveTo>
                  <a:pt x="42456" y="2540"/>
                </a:moveTo>
                <a:lnTo>
                  <a:pt x="41694" y="3771"/>
                </a:lnTo>
                <a:lnTo>
                  <a:pt x="41668" y="5054"/>
                </a:lnTo>
                <a:lnTo>
                  <a:pt x="42456" y="2540"/>
                </a:lnTo>
                <a:close/>
              </a:path>
              <a:path w="125729" h="129540">
                <a:moveTo>
                  <a:pt x="42621" y="86360"/>
                </a:moveTo>
                <a:lnTo>
                  <a:pt x="42189" y="86360"/>
                </a:lnTo>
                <a:lnTo>
                  <a:pt x="42087" y="86588"/>
                </a:lnTo>
                <a:lnTo>
                  <a:pt x="42392" y="87363"/>
                </a:lnTo>
                <a:lnTo>
                  <a:pt x="42621" y="86360"/>
                </a:lnTo>
                <a:close/>
              </a:path>
              <a:path w="125729" h="129540">
                <a:moveTo>
                  <a:pt x="43027" y="33832"/>
                </a:moveTo>
                <a:lnTo>
                  <a:pt x="42837" y="33362"/>
                </a:lnTo>
                <a:lnTo>
                  <a:pt x="42773" y="34290"/>
                </a:lnTo>
                <a:lnTo>
                  <a:pt x="43027" y="33832"/>
                </a:lnTo>
                <a:close/>
              </a:path>
              <a:path w="125729" h="129540">
                <a:moveTo>
                  <a:pt x="43383" y="33197"/>
                </a:moveTo>
                <a:lnTo>
                  <a:pt x="43027" y="33832"/>
                </a:lnTo>
                <a:lnTo>
                  <a:pt x="43218" y="34290"/>
                </a:lnTo>
                <a:lnTo>
                  <a:pt x="43307" y="33832"/>
                </a:lnTo>
                <a:lnTo>
                  <a:pt x="43383" y="33197"/>
                </a:lnTo>
                <a:close/>
              </a:path>
              <a:path w="125729" h="129540">
                <a:moveTo>
                  <a:pt x="43916" y="23418"/>
                </a:moveTo>
                <a:lnTo>
                  <a:pt x="43802" y="23812"/>
                </a:lnTo>
                <a:lnTo>
                  <a:pt x="43891" y="23571"/>
                </a:lnTo>
                <a:lnTo>
                  <a:pt x="43916" y="23418"/>
                </a:lnTo>
                <a:close/>
              </a:path>
              <a:path w="125729" h="129540">
                <a:moveTo>
                  <a:pt x="43992" y="104140"/>
                </a:moveTo>
                <a:lnTo>
                  <a:pt x="43891" y="102400"/>
                </a:lnTo>
                <a:lnTo>
                  <a:pt x="43802" y="102870"/>
                </a:lnTo>
                <a:lnTo>
                  <a:pt x="43294" y="104140"/>
                </a:lnTo>
                <a:lnTo>
                  <a:pt x="43992" y="104140"/>
                </a:lnTo>
                <a:close/>
              </a:path>
              <a:path w="125729" h="129540">
                <a:moveTo>
                  <a:pt x="44069" y="40830"/>
                </a:moveTo>
                <a:lnTo>
                  <a:pt x="43954" y="40614"/>
                </a:lnTo>
                <a:lnTo>
                  <a:pt x="43967" y="39370"/>
                </a:lnTo>
                <a:lnTo>
                  <a:pt x="43992" y="38100"/>
                </a:lnTo>
                <a:lnTo>
                  <a:pt x="43332" y="36830"/>
                </a:lnTo>
                <a:lnTo>
                  <a:pt x="43853" y="34290"/>
                </a:lnTo>
                <a:lnTo>
                  <a:pt x="43535" y="34290"/>
                </a:lnTo>
                <a:lnTo>
                  <a:pt x="43256" y="34290"/>
                </a:lnTo>
                <a:lnTo>
                  <a:pt x="42075" y="36830"/>
                </a:lnTo>
                <a:lnTo>
                  <a:pt x="41986" y="36131"/>
                </a:lnTo>
                <a:lnTo>
                  <a:pt x="40665" y="38100"/>
                </a:lnTo>
                <a:lnTo>
                  <a:pt x="40411" y="38100"/>
                </a:lnTo>
                <a:lnTo>
                  <a:pt x="40576" y="40640"/>
                </a:lnTo>
                <a:lnTo>
                  <a:pt x="40919" y="40640"/>
                </a:lnTo>
                <a:lnTo>
                  <a:pt x="41376" y="39370"/>
                </a:lnTo>
                <a:lnTo>
                  <a:pt x="41694" y="40640"/>
                </a:lnTo>
                <a:lnTo>
                  <a:pt x="41910" y="40640"/>
                </a:lnTo>
                <a:lnTo>
                  <a:pt x="41871" y="41910"/>
                </a:lnTo>
                <a:lnTo>
                  <a:pt x="41567" y="40640"/>
                </a:lnTo>
                <a:lnTo>
                  <a:pt x="40982" y="41910"/>
                </a:lnTo>
                <a:lnTo>
                  <a:pt x="40817" y="41910"/>
                </a:lnTo>
                <a:lnTo>
                  <a:pt x="40995" y="43180"/>
                </a:lnTo>
                <a:lnTo>
                  <a:pt x="41173" y="43180"/>
                </a:lnTo>
                <a:lnTo>
                  <a:pt x="40119" y="44450"/>
                </a:lnTo>
                <a:lnTo>
                  <a:pt x="42278" y="43180"/>
                </a:lnTo>
                <a:lnTo>
                  <a:pt x="41516" y="44450"/>
                </a:lnTo>
                <a:lnTo>
                  <a:pt x="41224" y="44450"/>
                </a:lnTo>
                <a:lnTo>
                  <a:pt x="41300" y="45720"/>
                </a:lnTo>
                <a:lnTo>
                  <a:pt x="41440" y="45720"/>
                </a:lnTo>
                <a:lnTo>
                  <a:pt x="41173" y="46990"/>
                </a:lnTo>
                <a:lnTo>
                  <a:pt x="40868" y="46990"/>
                </a:lnTo>
                <a:lnTo>
                  <a:pt x="40246" y="45720"/>
                </a:lnTo>
                <a:lnTo>
                  <a:pt x="39738" y="46901"/>
                </a:lnTo>
                <a:lnTo>
                  <a:pt x="38379" y="45720"/>
                </a:lnTo>
                <a:lnTo>
                  <a:pt x="38341" y="46990"/>
                </a:lnTo>
                <a:lnTo>
                  <a:pt x="36042" y="46990"/>
                </a:lnTo>
                <a:lnTo>
                  <a:pt x="35572" y="49530"/>
                </a:lnTo>
                <a:lnTo>
                  <a:pt x="36182" y="49530"/>
                </a:lnTo>
                <a:lnTo>
                  <a:pt x="37744" y="49530"/>
                </a:lnTo>
                <a:lnTo>
                  <a:pt x="39179" y="48260"/>
                </a:lnTo>
                <a:lnTo>
                  <a:pt x="40843" y="48260"/>
                </a:lnTo>
                <a:lnTo>
                  <a:pt x="42926" y="46990"/>
                </a:lnTo>
                <a:lnTo>
                  <a:pt x="43281" y="45720"/>
                </a:lnTo>
                <a:lnTo>
                  <a:pt x="43395" y="44450"/>
                </a:lnTo>
                <a:lnTo>
                  <a:pt x="42672" y="44450"/>
                </a:lnTo>
                <a:lnTo>
                  <a:pt x="42913" y="43180"/>
                </a:lnTo>
                <a:lnTo>
                  <a:pt x="42799" y="41910"/>
                </a:lnTo>
                <a:lnTo>
                  <a:pt x="43726" y="41910"/>
                </a:lnTo>
                <a:lnTo>
                  <a:pt x="43776" y="40640"/>
                </a:lnTo>
                <a:lnTo>
                  <a:pt x="43370" y="40640"/>
                </a:lnTo>
                <a:lnTo>
                  <a:pt x="43307" y="39370"/>
                </a:lnTo>
                <a:lnTo>
                  <a:pt x="43764" y="40297"/>
                </a:lnTo>
                <a:lnTo>
                  <a:pt x="43764" y="40551"/>
                </a:lnTo>
                <a:lnTo>
                  <a:pt x="43954" y="40741"/>
                </a:lnTo>
                <a:close/>
              </a:path>
              <a:path w="125729" h="129540">
                <a:moveTo>
                  <a:pt x="44208" y="22415"/>
                </a:moveTo>
                <a:lnTo>
                  <a:pt x="43954" y="22326"/>
                </a:lnTo>
                <a:lnTo>
                  <a:pt x="43992" y="22923"/>
                </a:lnTo>
                <a:lnTo>
                  <a:pt x="43916" y="23418"/>
                </a:lnTo>
                <a:lnTo>
                  <a:pt x="44208" y="22415"/>
                </a:lnTo>
                <a:close/>
              </a:path>
              <a:path w="125729" h="129540">
                <a:moveTo>
                  <a:pt x="44450" y="81280"/>
                </a:moveTo>
                <a:lnTo>
                  <a:pt x="44424" y="80010"/>
                </a:lnTo>
                <a:lnTo>
                  <a:pt x="43192" y="78740"/>
                </a:lnTo>
                <a:lnTo>
                  <a:pt x="42532" y="78740"/>
                </a:lnTo>
                <a:lnTo>
                  <a:pt x="37655" y="76200"/>
                </a:lnTo>
                <a:lnTo>
                  <a:pt x="31102" y="74930"/>
                </a:lnTo>
                <a:lnTo>
                  <a:pt x="28917" y="73660"/>
                </a:lnTo>
                <a:lnTo>
                  <a:pt x="26733" y="72390"/>
                </a:lnTo>
                <a:lnTo>
                  <a:pt x="23863" y="72390"/>
                </a:lnTo>
                <a:lnTo>
                  <a:pt x="21602" y="71120"/>
                </a:lnTo>
                <a:lnTo>
                  <a:pt x="18808" y="71120"/>
                </a:lnTo>
                <a:lnTo>
                  <a:pt x="19342" y="69850"/>
                </a:lnTo>
                <a:lnTo>
                  <a:pt x="15468" y="68580"/>
                </a:lnTo>
                <a:lnTo>
                  <a:pt x="15379" y="69850"/>
                </a:lnTo>
                <a:lnTo>
                  <a:pt x="14439" y="68580"/>
                </a:lnTo>
                <a:lnTo>
                  <a:pt x="11595" y="68580"/>
                </a:lnTo>
                <a:lnTo>
                  <a:pt x="11925" y="67310"/>
                </a:lnTo>
                <a:lnTo>
                  <a:pt x="10566" y="67310"/>
                </a:lnTo>
                <a:lnTo>
                  <a:pt x="8775" y="67310"/>
                </a:lnTo>
                <a:lnTo>
                  <a:pt x="7086" y="66040"/>
                </a:lnTo>
                <a:lnTo>
                  <a:pt x="6578" y="66040"/>
                </a:lnTo>
                <a:lnTo>
                  <a:pt x="3822" y="64833"/>
                </a:lnTo>
                <a:lnTo>
                  <a:pt x="4216" y="66040"/>
                </a:lnTo>
                <a:lnTo>
                  <a:pt x="2514" y="66040"/>
                </a:lnTo>
                <a:lnTo>
                  <a:pt x="1892" y="66040"/>
                </a:lnTo>
                <a:lnTo>
                  <a:pt x="0" y="64770"/>
                </a:lnTo>
                <a:lnTo>
                  <a:pt x="1600" y="66040"/>
                </a:lnTo>
                <a:lnTo>
                  <a:pt x="2641" y="66598"/>
                </a:lnTo>
                <a:lnTo>
                  <a:pt x="2819" y="67310"/>
                </a:lnTo>
                <a:lnTo>
                  <a:pt x="3962" y="67310"/>
                </a:lnTo>
                <a:lnTo>
                  <a:pt x="4762" y="67310"/>
                </a:lnTo>
                <a:lnTo>
                  <a:pt x="7467" y="68580"/>
                </a:lnTo>
                <a:lnTo>
                  <a:pt x="8255" y="68580"/>
                </a:lnTo>
                <a:lnTo>
                  <a:pt x="9626" y="69850"/>
                </a:lnTo>
                <a:lnTo>
                  <a:pt x="12001" y="69850"/>
                </a:lnTo>
                <a:lnTo>
                  <a:pt x="12268" y="71120"/>
                </a:lnTo>
                <a:lnTo>
                  <a:pt x="15024" y="71120"/>
                </a:lnTo>
                <a:lnTo>
                  <a:pt x="13982" y="72390"/>
                </a:lnTo>
                <a:lnTo>
                  <a:pt x="14516" y="72390"/>
                </a:lnTo>
                <a:lnTo>
                  <a:pt x="19989" y="73660"/>
                </a:lnTo>
                <a:lnTo>
                  <a:pt x="18465" y="74930"/>
                </a:lnTo>
                <a:lnTo>
                  <a:pt x="20497" y="73660"/>
                </a:lnTo>
                <a:lnTo>
                  <a:pt x="22847" y="76200"/>
                </a:lnTo>
                <a:lnTo>
                  <a:pt x="25641" y="76200"/>
                </a:lnTo>
                <a:lnTo>
                  <a:pt x="25717" y="77470"/>
                </a:lnTo>
                <a:lnTo>
                  <a:pt x="28676" y="77470"/>
                </a:lnTo>
                <a:lnTo>
                  <a:pt x="28956" y="77470"/>
                </a:lnTo>
                <a:lnTo>
                  <a:pt x="30175" y="77470"/>
                </a:lnTo>
                <a:lnTo>
                  <a:pt x="30734" y="78409"/>
                </a:lnTo>
                <a:lnTo>
                  <a:pt x="31356" y="78740"/>
                </a:lnTo>
                <a:lnTo>
                  <a:pt x="31991" y="78740"/>
                </a:lnTo>
                <a:lnTo>
                  <a:pt x="32080" y="80010"/>
                </a:lnTo>
                <a:lnTo>
                  <a:pt x="32931" y="78740"/>
                </a:lnTo>
                <a:lnTo>
                  <a:pt x="33159" y="80010"/>
                </a:lnTo>
                <a:lnTo>
                  <a:pt x="34404" y="80010"/>
                </a:lnTo>
                <a:lnTo>
                  <a:pt x="35585" y="81280"/>
                </a:lnTo>
                <a:lnTo>
                  <a:pt x="34975" y="81280"/>
                </a:lnTo>
                <a:lnTo>
                  <a:pt x="36677" y="82550"/>
                </a:lnTo>
                <a:lnTo>
                  <a:pt x="36195" y="81280"/>
                </a:lnTo>
                <a:lnTo>
                  <a:pt x="37414" y="81280"/>
                </a:lnTo>
                <a:lnTo>
                  <a:pt x="37896" y="82550"/>
                </a:lnTo>
                <a:lnTo>
                  <a:pt x="41148" y="82550"/>
                </a:lnTo>
                <a:lnTo>
                  <a:pt x="40767" y="81280"/>
                </a:lnTo>
                <a:lnTo>
                  <a:pt x="44450" y="81280"/>
                </a:lnTo>
                <a:close/>
              </a:path>
              <a:path w="125729" h="129540">
                <a:moveTo>
                  <a:pt x="44589" y="30924"/>
                </a:moveTo>
                <a:lnTo>
                  <a:pt x="44424" y="30962"/>
                </a:lnTo>
                <a:lnTo>
                  <a:pt x="44589" y="30924"/>
                </a:lnTo>
                <a:close/>
              </a:path>
              <a:path w="125729" h="129540">
                <a:moveTo>
                  <a:pt x="45593" y="9880"/>
                </a:moveTo>
                <a:lnTo>
                  <a:pt x="45542" y="9042"/>
                </a:lnTo>
                <a:lnTo>
                  <a:pt x="45351" y="9829"/>
                </a:lnTo>
                <a:lnTo>
                  <a:pt x="45593" y="9880"/>
                </a:lnTo>
                <a:close/>
              </a:path>
              <a:path w="125729" h="129540">
                <a:moveTo>
                  <a:pt x="45897" y="2222"/>
                </a:moveTo>
                <a:lnTo>
                  <a:pt x="45605" y="1371"/>
                </a:lnTo>
                <a:lnTo>
                  <a:pt x="44932" y="1485"/>
                </a:lnTo>
                <a:lnTo>
                  <a:pt x="45897" y="2222"/>
                </a:lnTo>
                <a:close/>
              </a:path>
              <a:path w="125729" h="129540">
                <a:moveTo>
                  <a:pt x="47142" y="9575"/>
                </a:moveTo>
                <a:lnTo>
                  <a:pt x="46329" y="8928"/>
                </a:lnTo>
                <a:lnTo>
                  <a:pt x="46012" y="8724"/>
                </a:lnTo>
                <a:lnTo>
                  <a:pt x="47142" y="9575"/>
                </a:lnTo>
                <a:close/>
              </a:path>
              <a:path w="125729" h="129540">
                <a:moveTo>
                  <a:pt x="47396" y="95935"/>
                </a:moveTo>
                <a:lnTo>
                  <a:pt x="47383" y="95250"/>
                </a:lnTo>
                <a:lnTo>
                  <a:pt x="47129" y="95250"/>
                </a:lnTo>
                <a:lnTo>
                  <a:pt x="47396" y="95935"/>
                </a:lnTo>
                <a:close/>
              </a:path>
              <a:path w="125729" h="129540">
                <a:moveTo>
                  <a:pt x="47637" y="96520"/>
                </a:moveTo>
                <a:lnTo>
                  <a:pt x="47396" y="95935"/>
                </a:lnTo>
                <a:lnTo>
                  <a:pt x="47421" y="96520"/>
                </a:lnTo>
                <a:lnTo>
                  <a:pt x="47637" y="96520"/>
                </a:lnTo>
                <a:close/>
              </a:path>
              <a:path w="125729" h="129540">
                <a:moveTo>
                  <a:pt x="47967" y="5765"/>
                </a:moveTo>
                <a:lnTo>
                  <a:pt x="47802" y="5080"/>
                </a:lnTo>
                <a:lnTo>
                  <a:pt x="47637" y="5080"/>
                </a:lnTo>
                <a:lnTo>
                  <a:pt x="47967" y="5765"/>
                </a:lnTo>
                <a:close/>
              </a:path>
              <a:path w="125729" h="129540">
                <a:moveTo>
                  <a:pt x="49110" y="11430"/>
                </a:moveTo>
                <a:lnTo>
                  <a:pt x="47879" y="9817"/>
                </a:lnTo>
                <a:lnTo>
                  <a:pt x="48120" y="11430"/>
                </a:lnTo>
                <a:lnTo>
                  <a:pt x="49110" y="11430"/>
                </a:lnTo>
                <a:close/>
              </a:path>
              <a:path w="125729" h="129540">
                <a:moveTo>
                  <a:pt x="50152" y="107950"/>
                </a:moveTo>
                <a:close/>
              </a:path>
              <a:path w="125729" h="129540">
                <a:moveTo>
                  <a:pt x="50355" y="111760"/>
                </a:moveTo>
                <a:lnTo>
                  <a:pt x="50253" y="110490"/>
                </a:lnTo>
                <a:lnTo>
                  <a:pt x="50088" y="109220"/>
                </a:lnTo>
                <a:lnTo>
                  <a:pt x="49885" y="107950"/>
                </a:lnTo>
                <a:lnTo>
                  <a:pt x="50139" y="107950"/>
                </a:lnTo>
                <a:lnTo>
                  <a:pt x="50063" y="106680"/>
                </a:lnTo>
                <a:lnTo>
                  <a:pt x="49403" y="106680"/>
                </a:lnTo>
                <a:lnTo>
                  <a:pt x="49364" y="105410"/>
                </a:lnTo>
                <a:lnTo>
                  <a:pt x="48945" y="106680"/>
                </a:lnTo>
                <a:lnTo>
                  <a:pt x="49022" y="106972"/>
                </a:lnTo>
                <a:lnTo>
                  <a:pt x="48958" y="107175"/>
                </a:lnTo>
                <a:lnTo>
                  <a:pt x="49199" y="107950"/>
                </a:lnTo>
                <a:lnTo>
                  <a:pt x="49517" y="110490"/>
                </a:lnTo>
                <a:lnTo>
                  <a:pt x="49085" y="109220"/>
                </a:lnTo>
                <a:lnTo>
                  <a:pt x="48717" y="109220"/>
                </a:lnTo>
                <a:lnTo>
                  <a:pt x="48971" y="107950"/>
                </a:lnTo>
                <a:lnTo>
                  <a:pt x="48488" y="107950"/>
                </a:lnTo>
                <a:lnTo>
                  <a:pt x="47980" y="106680"/>
                </a:lnTo>
                <a:lnTo>
                  <a:pt x="47739" y="106680"/>
                </a:lnTo>
                <a:lnTo>
                  <a:pt x="48526" y="105410"/>
                </a:lnTo>
                <a:lnTo>
                  <a:pt x="48742" y="104140"/>
                </a:lnTo>
                <a:lnTo>
                  <a:pt x="49276" y="102870"/>
                </a:lnTo>
                <a:lnTo>
                  <a:pt x="48920" y="101600"/>
                </a:lnTo>
                <a:lnTo>
                  <a:pt x="48564" y="100330"/>
                </a:lnTo>
                <a:lnTo>
                  <a:pt x="48247" y="97790"/>
                </a:lnTo>
                <a:lnTo>
                  <a:pt x="46786" y="96520"/>
                </a:lnTo>
                <a:lnTo>
                  <a:pt x="46532" y="95250"/>
                </a:lnTo>
                <a:lnTo>
                  <a:pt x="47129" y="95250"/>
                </a:lnTo>
                <a:lnTo>
                  <a:pt x="46951" y="92710"/>
                </a:lnTo>
                <a:lnTo>
                  <a:pt x="46037" y="92710"/>
                </a:lnTo>
                <a:lnTo>
                  <a:pt x="46189" y="90170"/>
                </a:lnTo>
                <a:lnTo>
                  <a:pt x="46977" y="92710"/>
                </a:lnTo>
                <a:lnTo>
                  <a:pt x="46507" y="90170"/>
                </a:lnTo>
                <a:lnTo>
                  <a:pt x="46812" y="91440"/>
                </a:lnTo>
                <a:lnTo>
                  <a:pt x="47307" y="87630"/>
                </a:lnTo>
                <a:lnTo>
                  <a:pt x="47472" y="86360"/>
                </a:lnTo>
                <a:lnTo>
                  <a:pt x="44564" y="85090"/>
                </a:lnTo>
                <a:lnTo>
                  <a:pt x="44488" y="82550"/>
                </a:lnTo>
                <a:lnTo>
                  <a:pt x="42443" y="82550"/>
                </a:lnTo>
                <a:lnTo>
                  <a:pt x="41148" y="82550"/>
                </a:lnTo>
                <a:lnTo>
                  <a:pt x="41148" y="83820"/>
                </a:lnTo>
                <a:lnTo>
                  <a:pt x="41998" y="85090"/>
                </a:lnTo>
                <a:lnTo>
                  <a:pt x="42976" y="85090"/>
                </a:lnTo>
                <a:lnTo>
                  <a:pt x="43091" y="86360"/>
                </a:lnTo>
                <a:lnTo>
                  <a:pt x="42913" y="86588"/>
                </a:lnTo>
                <a:lnTo>
                  <a:pt x="42481" y="87363"/>
                </a:lnTo>
                <a:lnTo>
                  <a:pt x="42494" y="87630"/>
                </a:lnTo>
                <a:lnTo>
                  <a:pt x="42621" y="87807"/>
                </a:lnTo>
                <a:lnTo>
                  <a:pt x="42697" y="87630"/>
                </a:lnTo>
                <a:lnTo>
                  <a:pt x="42684" y="87896"/>
                </a:lnTo>
                <a:lnTo>
                  <a:pt x="43421" y="88900"/>
                </a:lnTo>
                <a:lnTo>
                  <a:pt x="43345" y="90170"/>
                </a:lnTo>
                <a:lnTo>
                  <a:pt x="42583" y="90170"/>
                </a:lnTo>
                <a:lnTo>
                  <a:pt x="42633" y="88900"/>
                </a:lnTo>
                <a:lnTo>
                  <a:pt x="42621" y="87807"/>
                </a:lnTo>
                <a:lnTo>
                  <a:pt x="42202" y="88900"/>
                </a:lnTo>
                <a:lnTo>
                  <a:pt x="42252" y="87630"/>
                </a:lnTo>
                <a:lnTo>
                  <a:pt x="41186" y="88900"/>
                </a:lnTo>
                <a:lnTo>
                  <a:pt x="42087" y="86588"/>
                </a:lnTo>
                <a:lnTo>
                  <a:pt x="41160" y="87452"/>
                </a:lnTo>
                <a:lnTo>
                  <a:pt x="41109" y="90170"/>
                </a:lnTo>
                <a:lnTo>
                  <a:pt x="41795" y="90170"/>
                </a:lnTo>
                <a:lnTo>
                  <a:pt x="41884" y="92710"/>
                </a:lnTo>
                <a:lnTo>
                  <a:pt x="43040" y="92710"/>
                </a:lnTo>
                <a:lnTo>
                  <a:pt x="44310" y="96520"/>
                </a:lnTo>
                <a:lnTo>
                  <a:pt x="41389" y="96520"/>
                </a:lnTo>
                <a:lnTo>
                  <a:pt x="42811" y="97790"/>
                </a:lnTo>
                <a:lnTo>
                  <a:pt x="43434" y="99060"/>
                </a:lnTo>
                <a:lnTo>
                  <a:pt x="44488" y="99060"/>
                </a:lnTo>
                <a:lnTo>
                  <a:pt x="44196" y="100330"/>
                </a:lnTo>
                <a:lnTo>
                  <a:pt x="43192" y="100330"/>
                </a:lnTo>
                <a:lnTo>
                  <a:pt x="43434" y="102870"/>
                </a:lnTo>
                <a:lnTo>
                  <a:pt x="43815" y="102476"/>
                </a:lnTo>
                <a:lnTo>
                  <a:pt x="43853" y="101600"/>
                </a:lnTo>
                <a:lnTo>
                  <a:pt x="43891" y="102400"/>
                </a:lnTo>
                <a:lnTo>
                  <a:pt x="44691" y="101600"/>
                </a:lnTo>
                <a:lnTo>
                  <a:pt x="44411" y="104140"/>
                </a:lnTo>
                <a:lnTo>
                  <a:pt x="44640" y="104140"/>
                </a:lnTo>
                <a:lnTo>
                  <a:pt x="43865" y="105410"/>
                </a:lnTo>
                <a:lnTo>
                  <a:pt x="44348" y="108000"/>
                </a:lnTo>
                <a:lnTo>
                  <a:pt x="45288" y="110490"/>
                </a:lnTo>
                <a:lnTo>
                  <a:pt x="45542" y="111760"/>
                </a:lnTo>
                <a:lnTo>
                  <a:pt x="45872" y="111760"/>
                </a:lnTo>
                <a:lnTo>
                  <a:pt x="50076" y="111760"/>
                </a:lnTo>
                <a:lnTo>
                  <a:pt x="50355" y="111760"/>
                </a:lnTo>
                <a:close/>
              </a:path>
              <a:path w="125729" h="129540">
                <a:moveTo>
                  <a:pt x="50596" y="109220"/>
                </a:moveTo>
                <a:lnTo>
                  <a:pt x="50152" y="108000"/>
                </a:lnTo>
                <a:lnTo>
                  <a:pt x="50317" y="109220"/>
                </a:lnTo>
                <a:lnTo>
                  <a:pt x="50596" y="109220"/>
                </a:lnTo>
                <a:close/>
              </a:path>
              <a:path w="125729" h="129540">
                <a:moveTo>
                  <a:pt x="54559" y="15760"/>
                </a:moveTo>
                <a:lnTo>
                  <a:pt x="54343" y="15570"/>
                </a:lnTo>
                <a:lnTo>
                  <a:pt x="54203" y="15532"/>
                </a:lnTo>
                <a:lnTo>
                  <a:pt x="54559" y="15849"/>
                </a:lnTo>
                <a:close/>
              </a:path>
              <a:path w="125729" h="129540">
                <a:moveTo>
                  <a:pt x="54838" y="17221"/>
                </a:moveTo>
                <a:lnTo>
                  <a:pt x="54394" y="16510"/>
                </a:lnTo>
                <a:lnTo>
                  <a:pt x="54152" y="16510"/>
                </a:lnTo>
                <a:lnTo>
                  <a:pt x="53213" y="15240"/>
                </a:lnTo>
                <a:lnTo>
                  <a:pt x="53403" y="16510"/>
                </a:lnTo>
                <a:lnTo>
                  <a:pt x="54038" y="16510"/>
                </a:lnTo>
                <a:lnTo>
                  <a:pt x="54838" y="17221"/>
                </a:lnTo>
                <a:close/>
              </a:path>
              <a:path w="125729" h="129540">
                <a:moveTo>
                  <a:pt x="54889" y="11963"/>
                </a:moveTo>
                <a:lnTo>
                  <a:pt x="54571" y="11569"/>
                </a:lnTo>
                <a:lnTo>
                  <a:pt x="54305" y="11277"/>
                </a:lnTo>
                <a:lnTo>
                  <a:pt x="54025" y="11531"/>
                </a:lnTo>
                <a:lnTo>
                  <a:pt x="54317" y="11658"/>
                </a:lnTo>
                <a:lnTo>
                  <a:pt x="54610" y="11798"/>
                </a:lnTo>
                <a:lnTo>
                  <a:pt x="54889" y="11963"/>
                </a:lnTo>
                <a:close/>
              </a:path>
              <a:path w="125729" h="129540">
                <a:moveTo>
                  <a:pt x="55283" y="17602"/>
                </a:moveTo>
                <a:lnTo>
                  <a:pt x="54838" y="17221"/>
                </a:lnTo>
                <a:lnTo>
                  <a:pt x="55206" y="17780"/>
                </a:lnTo>
                <a:lnTo>
                  <a:pt x="55283" y="17602"/>
                </a:lnTo>
                <a:close/>
              </a:path>
              <a:path w="125729" h="129540">
                <a:moveTo>
                  <a:pt x="55803" y="12928"/>
                </a:moveTo>
                <a:lnTo>
                  <a:pt x="55549" y="12471"/>
                </a:lnTo>
                <a:lnTo>
                  <a:pt x="55232" y="12192"/>
                </a:lnTo>
                <a:lnTo>
                  <a:pt x="54889" y="11963"/>
                </a:lnTo>
                <a:lnTo>
                  <a:pt x="55143" y="12293"/>
                </a:lnTo>
                <a:lnTo>
                  <a:pt x="55435" y="12700"/>
                </a:lnTo>
                <a:lnTo>
                  <a:pt x="55803" y="12928"/>
                </a:lnTo>
                <a:close/>
              </a:path>
              <a:path w="125729" h="129540">
                <a:moveTo>
                  <a:pt x="58229" y="21590"/>
                </a:moveTo>
                <a:close/>
              </a:path>
              <a:path w="125729" h="129540">
                <a:moveTo>
                  <a:pt x="58458" y="21056"/>
                </a:moveTo>
                <a:lnTo>
                  <a:pt x="58305" y="20840"/>
                </a:lnTo>
                <a:lnTo>
                  <a:pt x="58356" y="21031"/>
                </a:lnTo>
                <a:close/>
              </a:path>
              <a:path w="125729" h="129540">
                <a:moveTo>
                  <a:pt x="61544" y="24130"/>
                </a:moveTo>
                <a:lnTo>
                  <a:pt x="61480" y="23964"/>
                </a:lnTo>
                <a:lnTo>
                  <a:pt x="60071" y="22860"/>
                </a:lnTo>
                <a:lnTo>
                  <a:pt x="61544" y="24130"/>
                </a:lnTo>
                <a:close/>
              </a:path>
              <a:path w="125729" h="129540">
                <a:moveTo>
                  <a:pt x="66103" y="30226"/>
                </a:moveTo>
                <a:lnTo>
                  <a:pt x="65798" y="30010"/>
                </a:lnTo>
                <a:lnTo>
                  <a:pt x="65938" y="30124"/>
                </a:lnTo>
                <a:lnTo>
                  <a:pt x="66103" y="30226"/>
                </a:lnTo>
                <a:close/>
              </a:path>
              <a:path w="125729" h="129540">
                <a:moveTo>
                  <a:pt x="66484" y="31394"/>
                </a:moveTo>
                <a:lnTo>
                  <a:pt x="66116" y="30480"/>
                </a:lnTo>
                <a:lnTo>
                  <a:pt x="65455" y="30480"/>
                </a:lnTo>
                <a:lnTo>
                  <a:pt x="66484" y="31394"/>
                </a:lnTo>
                <a:close/>
              </a:path>
              <a:path w="125729" h="129540">
                <a:moveTo>
                  <a:pt x="69126" y="34290"/>
                </a:moveTo>
                <a:lnTo>
                  <a:pt x="68795" y="33020"/>
                </a:lnTo>
                <a:lnTo>
                  <a:pt x="68491" y="33020"/>
                </a:lnTo>
                <a:lnTo>
                  <a:pt x="69126" y="34290"/>
                </a:lnTo>
                <a:close/>
              </a:path>
              <a:path w="125729" h="129540">
                <a:moveTo>
                  <a:pt x="72237" y="34747"/>
                </a:moveTo>
                <a:lnTo>
                  <a:pt x="72136" y="34569"/>
                </a:lnTo>
                <a:lnTo>
                  <a:pt x="72034" y="34429"/>
                </a:lnTo>
                <a:lnTo>
                  <a:pt x="72237" y="34747"/>
                </a:lnTo>
                <a:close/>
              </a:path>
              <a:path w="125729" h="129540">
                <a:moveTo>
                  <a:pt x="80340" y="86525"/>
                </a:moveTo>
                <a:lnTo>
                  <a:pt x="79070" y="86525"/>
                </a:lnTo>
                <a:lnTo>
                  <a:pt x="79641" y="86664"/>
                </a:lnTo>
                <a:lnTo>
                  <a:pt x="80340" y="86525"/>
                </a:lnTo>
                <a:close/>
              </a:path>
              <a:path w="125729" h="129540">
                <a:moveTo>
                  <a:pt x="81076" y="35255"/>
                </a:moveTo>
                <a:lnTo>
                  <a:pt x="81013" y="35090"/>
                </a:lnTo>
                <a:lnTo>
                  <a:pt x="80403" y="35560"/>
                </a:lnTo>
                <a:lnTo>
                  <a:pt x="81076" y="35255"/>
                </a:lnTo>
                <a:close/>
              </a:path>
              <a:path w="125729" h="129540">
                <a:moveTo>
                  <a:pt x="82283" y="34721"/>
                </a:moveTo>
                <a:lnTo>
                  <a:pt x="81076" y="35255"/>
                </a:lnTo>
                <a:lnTo>
                  <a:pt x="81178" y="35560"/>
                </a:lnTo>
                <a:lnTo>
                  <a:pt x="82283" y="34721"/>
                </a:lnTo>
                <a:close/>
              </a:path>
              <a:path w="125729" h="129540">
                <a:moveTo>
                  <a:pt x="83273" y="34290"/>
                </a:moveTo>
                <a:lnTo>
                  <a:pt x="82867" y="34290"/>
                </a:lnTo>
                <a:lnTo>
                  <a:pt x="82283" y="34721"/>
                </a:lnTo>
                <a:lnTo>
                  <a:pt x="83273" y="34290"/>
                </a:lnTo>
                <a:close/>
              </a:path>
              <a:path w="125729" h="129540">
                <a:moveTo>
                  <a:pt x="84467" y="27940"/>
                </a:moveTo>
                <a:lnTo>
                  <a:pt x="84137" y="27940"/>
                </a:lnTo>
                <a:lnTo>
                  <a:pt x="84162" y="28181"/>
                </a:lnTo>
                <a:lnTo>
                  <a:pt x="84467" y="27940"/>
                </a:lnTo>
                <a:close/>
              </a:path>
              <a:path w="125729" h="129540">
                <a:moveTo>
                  <a:pt x="98983" y="30480"/>
                </a:moveTo>
                <a:lnTo>
                  <a:pt x="98920" y="29210"/>
                </a:lnTo>
                <a:lnTo>
                  <a:pt x="84302" y="29210"/>
                </a:lnTo>
                <a:lnTo>
                  <a:pt x="82892" y="29210"/>
                </a:lnTo>
                <a:lnTo>
                  <a:pt x="80060" y="30340"/>
                </a:lnTo>
                <a:lnTo>
                  <a:pt x="80264" y="29210"/>
                </a:lnTo>
                <a:lnTo>
                  <a:pt x="77876" y="30480"/>
                </a:lnTo>
                <a:lnTo>
                  <a:pt x="75463" y="30480"/>
                </a:lnTo>
                <a:lnTo>
                  <a:pt x="74282" y="31153"/>
                </a:lnTo>
                <a:lnTo>
                  <a:pt x="74091" y="30480"/>
                </a:lnTo>
                <a:lnTo>
                  <a:pt x="73787" y="30480"/>
                </a:lnTo>
                <a:lnTo>
                  <a:pt x="74079" y="31267"/>
                </a:lnTo>
                <a:lnTo>
                  <a:pt x="73748" y="31457"/>
                </a:lnTo>
                <a:lnTo>
                  <a:pt x="71615" y="30480"/>
                </a:lnTo>
                <a:lnTo>
                  <a:pt x="72961" y="30480"/>
                </a:lnTo>
                <a:lnTo>
                  <a:pt x="69532" y="27940"/>
                </a:lnTo>
                <a:lnTo>
                  <a:pt x="71247" y="27940"/>
                </a:lnTo>
                <a:lnTo>
                  <a:pt x="69634" y="26670"/>
                </a:lnTo>
                <a:lnTo>
                  <a:pt x="69761" y="26670"/>
                </a:lnTo>
                <a:lnTo>
                  <a:pt x="68478" y="25400"/>
                </a:lnTo>
                <a:lnTo>
                  <a:pt x="67335" y="25400"/>
                </a:lnTo>
                <a:lnTo>
                  <a:pt x="66395" y="24130"/>
                </a:lnTo>
                <a:lnTo>
                  <a:pt x="66890" y="24130"/>
                </a:lnTo>
                <a:lnTo>
                  <a:pt x="64973" y="21590"/>
                </a:lnTo>
                <a:lnTo>
                  <a:pt x="62814" y="21590"/>
                </a:lnTo>
                <a:lnTo>
                  <a:pt x="61950" y="20320"/>
                </a:lnTo>
                <a:lnTo>
                  <a:pt x="61087" y="19050"/>
                </a:lnTo>
                <a:lnTo>
                  <a:pt x="62433" y="19050"/>
                </a:lnTo>
                <a:lnTo>
                  <a:pt x="60629" y="17780"/>
                </a:lnTo>
                <a:lnTo>
                  <a:pt x="61163" y="17780"/>
                </a:lnTo>
                <a:lnTo>
                  <a:pt x="59867" y="16510"/>
                </a:lnTo>
                <a:lnTo>
                  <a:pt x="59994" y="17780"/>
                </a:lnTo>
                <a:lnTo>
                  <a:pt x="59042" y="16510"/>
                </a:lnTo>
                <a:lnTo>
                  <a:pt x="57721" y="15240"/>
                </a:lnTo>
                <a:lnTo>
                  <a:pt x="58077" y="15240"/>
                </a:lnTo>
                <a:lnTo>
                  <a:pt x="56146" y="13970"/>
                </a:lnTo>
                <a:lnTo>
                  <a:pt x="56934" y="15240"/>
                </a:lnTo>
                <a:lnTo>
                  <a:pt x="55626" y="13970"/>
                </a:lnTo>
                <a:lnTo>
                  <a:pt x="56222" y="15240"/>
                </a:lnTo>
                <a:lnTo>
                  <a:pt x="55118" y="13970"/>
                </a:lnTo>
                <a:lnTo>
                  <a:pt x="55448" y="13970"/>
                </a:lnTo>
                <a:lnTo>
                  <a:pt x="54152" y="12700"/>
                </a:lnTo>
                <a:lnTo>
                  <a:pt x="52641" y="11430"/>
                </a:lnTo>
                <a:lnTo>
                  <a:pt x="52082" y="10160"/>
                </a:lnTo>
                <a:lnTo>
                  <a:pt x="51955" y="10160"/>
                </a:lnTo>
                <a:lnTo>
                  <a:pt x="50546" y="7620"/>
                </a:lnTo>
                <a:lnTo>
                  <a:pt x="49237" y="7620"/>
                </a:lnTo>
                <a:lnTo>
                  <a:pt x="48920" y="6350"/>
                </a:lnTo>
                <a:lnTo>
                  <a:pt x="49263" y="6350"/>
                </a:lnTo>
                <a:lnTo>
                  <a:pt x="47993" y="5080"/>
                </a:lnTo>
                <a:lnTo>
                  <a:pt x="48882" y="7620"/>
                </a:lnTo>
                <a:lnTo>
                  <a:pt x="48260" y="6350"/>
                </a:lnTo>
                <a:lnTo>
                  <a:pt x="47967" y="5765"/>
                </a:lnTo>
                <a:lnTo>
                  <a:pt x="48120" y="6350"/>
                </a:lnTo>
                <a:lnTo>
                  <a:pt x="47066" y="3810"/>
                </a:lnTo>
                <a:lnTo>
                  <a:pt x="45986" y="3810"/>
                </a:lnTo>
                <a:lnTo>
                  <a:pt x="45834" y="3810"/>
                </a:lnTo>
                <a:lnTo>
                  <a:pt x="45669" y="3771"/>
                </a:lnTo>
                <a:lnTo>
                  <a:pt x="45339" y="3340"/>
                </a:lnTo>
                <a:lnTo>
                  <a:pt x="45389" y="2540"/>
                </a:lnTo>
                <a:lnTo>
                  <a:pt x="44894" y="2768"/>
                </a:lnTo>
                <a:lnTo>
                  <a:pt x="42786" y="0"/>
                </a:lnTo>
                <a:lnTo>
                  <a:pt x="42735" y="3771"/>
                </a:lnTo>
                <a:lnTo>
                  <a:pt x="42595" y="5080"/>
                </a:lnTo>
                <a:lnTo>
                  <a:pt x="42354" y="5080"/>
                </a:lnTo>
                <a:lnTo>
                  <a:pt x="41668" y="5080"/>
                </a:lnTo>
                <a:lnTo>
                  <a:pt x="41681" y="6350"/>
                </a:lnTo>
                <a:lnTo>
                  <a:pt x="42443" y="10160"/>
                </a:lnTo>
                <a:lnTo>
                  <a:pt x="42100" y="12700"/>
                </a:lnTo>
                <a:lnTo>
                  <a:pt x="43472" y="12700"/>
                </a:lnTo>
                <a:lnTo>
                  <a:pt x="41490" y="13970"/>
                </a:lnTo>
                <a:lnTo>
                  <a:pt x="41757" y="15240"/>
                </a:lnTo>
                <a:lnTo>
                  <a:pt x="41478" y="15240"/>
                </a:lnTo>
                <a:lnTo>
                  <a:pt x="41173" y="17780"/>
                </a:lnTo>
                <a:lnTo>
                  <a:pt x="41592" y="19050"/>
                </a:lnTo>
                <a:lnTo>
                  <a:pt x="41846" y="22860"/>
                </a:lnTo>
                <a:lnTo>
                  <a:pt x="41541" y="22860"/>
                </a:lnTo>
                <a:lnTo>
                  <a:pt x="41236" y="23964"/>
                </a:lnTo>
                <a:lnTo>
                  <a:pt x="41224" y="25400"/>
                </a:lnTo>
                <a:lnTo>
                  <a:pt x="41021" y="26670"/>
                </a:lnTo>
                <a:lnTo>
                  <a:pt x="41325" y="26670"/>
                </a:lnTo>
                <a:lnTo>
                  <a:pt x="41236" y="27940"/>
                </a:lnTo>
                <a:lnTo>
                  <a:pt x="41732" y="27940"/>
                </a:lnTo>
                <a:lnTo>
                  <a:pt x="39700" y="31750"/>
                </a:lnTo>
                <a:lnTo>
                  <a:pt x="41821" y="34772"/>
                </a:lnTo>
                <a:lnTo>
                  <a:pt x="41770" y="34290"/>
                </a:lnTo>
                <a:lnTo>
                  <a:pt x="42545" y="34290"/>
                </a:lnTo>
                <a:lnTo>
                  <a:pt x="42697" y="33020"/>
                </a:lnTo>
                <a:lnTo>
                  <a:pt x="42837" y="33362"/>
                </a:lnTo>
                <a:lnTo>
                  <a:pt x="42862" y="33020"/>
                </a:lnTo>
                <a:lnTo>
                  <a:pt x="43370" y="33020"/>
                </a:lnTo>
                <a:lnTo>
                  <a:pt x="43383" y="33197"/>
                </a:lnTo>
                <a:lnTo>
                  <a:pt x="43497" y="33020"/>
                </a:lnTo>
                <a:lnTo>
                  <a:pt x="43535" y="34290"/>
                </a:lnTo>
                <a:lnTo>
                  <a:pt x="43662" y="33020"/>
                </a:lnTo>
                <a:lnTo>
                  <a:pt x="43980" y="31750"/>
                </a:lnTo>
                <a:lnTo>
                  <a:pt x="43726" y="31750"/>
                </a:lnTo>
                <a:lnTo>
                  <a:pt x="43726" y="29210"/>
                </a:lnTo>
                <a:lnTo>
                  <a:pt x="44284" y="30480"/>
                </a:lnTo>
                <a:lnTo>
                  <a:pt x="44564" y="29210"/>
                </a:lnTo>
                <a:lnTo>
                  <a:pt x="44259" y="29210"/>
                </a:lnTo>
                <a:lnTo>
                  <a:pt x="44640" y="27940"/>
                </a:lnTo>
                <a:lnTo>
                  <a:pt x="44500" y="27940"/>
                </a:lnTo>
                <a:lnTo>
                  <a:pt x="44221" y="26670"/>
                </a:lnTo>
                <a:lnTo>
                  <a:pt x="44589" y="24130"/>
                </a:lnTo>
                <a:lnTo>
                  <a:pt x="43738" y="24130"/>
                </a:lnTo>
                <a:lnTo>
                  <a:pt x="43180" y="21844"/>
                </a:lnTo>
                <a:lnTo>
                  <a:pt x="43281" y="21272"/>
                </a:lnTo>
                <a:lnTo>
                  <a:pt x="44373" y="19050"/>
                </a:lnTo>
                <a:lnTo>
                  <a:pt x="44196" y="16510"/>
                </a:lnTo>
                <a:lnTo>
                  <a:pt x="44424" y="16510"/>
                </a:lnTo>
                <a:lnTo>
                  <a:pt x="44234" y="15240"/>
                </a:lnTo>
                <a:lnTo>
                  <a:pt x="44424" y="12700"/>
                </a:lnTo>
                <a:lnTo>
                  <a:pt x="43980" y="11430"/>
                </a:lnTo>
                <a:lnTo>
                  <a:pt x="44462" y="10160"/>
                </a:lnTo>
                <a:lnTo>
                  <a:pt x="44729" y="11430"/>
                </a:lnTo>
                <a:lnTo>
                  <a:pt x="44602" y="10160"/>
                </a:lnTo>
                <a:lnTo>
                  <a:pt x="44526" y="9791"/>
                </a:lnTo>
                <a:lnTo>
                  <a:pt x="44564" y="8293"/>
                </a:lnTo>
                <a:lnTo>
                  <a:pt x="44818" y="7620"/>
                </a:lnTo>
                <a:lnTo>
                  <a:pt x="45085" y="8597"/>
                </a:lnTo>
                <a:lnTo>
                  <a:pt x="45212" y="7620"/>
                </a:lnTo>
                <a:lnTo>
                  <a:pt x="45186" y="8293"/>
                </a:lnTo>
                <a:lnTo>
                  <a:pt x="45339" y="7620"/>
                </a:lnTo>
                <a:lnTo>
                  <a:pt x="45732" y="7620"/>
                </a:lnTo>
                <a:lnTo>
                  <a:pt x="47574" y="7620"/>
                </a:lnTo>
                <a:lnTo>
                  <a:pt x="47879" y="9791"/>
                </a:lnTo>
                <a:lnTo>
                  <a:pt x="47180" y="8890"/>
                </a:lnTo>
                <a:lnTo>
                  <a:pt x="47879" y="9817"/>
                </a:lnTo>
                <a:lnTo>
                  <a:pt x="48171" y="10160"/>
                </a:lnTo>
                <a:lnTo>
                  <a:pt x="49136" y="10160"/>
                </a:lnTo>
                <a:lnTo>
                  <a:pt x="49377" y="12700"/>
                </a:lnTo>
                <a:lnTo>
                  <a:pt x="49707" y="12700"/>
                </a:lnTo>
                <a:lnTo>
                  <a:pt x="50787" y="15240"/>
                </a:lnTo>
                <a:lnTo>
                  <a:pt x="51854" y="13970"/>
                </a:lnTo>
                <a:lnTo>
                  <a:pt x="53111" y="15240"/>
                </a:lnTo>
                <a:lnTo>
                  <a:pt x="53492" y="13970"/>
                </a:lnTo>
                <a:lnTo>
                  <a:pt x="54787" y="15240"/>
                </a:lnTo>
                <a:lnTo>
                  <a:pt x="55753" y="16510"/>
                </a:lnTo>
                <a:lnTo>
                  <a:pt x="55283" y="17602"/>
                </a:lnTo>
                <a:lnTo>
                  <a:pt x="55486" y="17780"/>
                </a:lnTo>
                <a:lnTo>
                  <a:pt x="55206" y="17780"/>
                </a:lnTo>
                <a:lnTo>
                  <a:pt x="55016" y="17780"/>
                </a:lnTo>
                <a:lnTo>
                  <a:pt x="54813" y="17780"/>
                </a:lnTo>
                <a:lnTo>
                  <a:pt x="55791" y="19050"/>
                </a:lnTo>
                <a:lnTo>
                  <a:pt x="55676" y="18605"/>
                </a:lnTo>
                <a:lnTo>
                  <a:pt x="57073" y="20320"/>
                </a:lnTo>
                <a:lnTo>
                  <a:pt x="58127" y="21475"/>
                </a:lnTo>
                <a:lnTo>
                  <a:pt x="58166" y="20320"/>
                </a:lnTo>
                <a:lnTo>
                  <a:pt x="58381" y="20320"/>
                </a:lnTo>
                <a:lnTo>
                  <a:pt x="60121" y="22860"/>
                </a:lnTo>
                <a:lnTo>
                  <a:pt x="59651" y="21590"/>
                </a:lnTo>
                <a:lnTo>
                  <a:pt x="61087" y="22860"/>
                </a:lnTo>
                <a:lnTo>
                  <a:pt x="61480" y="23964"/>
                </a:lnTo>
                <a:lnTo>
                  <a:pt x="61696" y="24130"/>
                </a:lnTo>
                <a:lnTo>
                  <a:pt x="62306" y="25400"/>
                </a:lnTo>
                <a:lnTo>
                  <a:pt x="62458" y="25400"/>
                </a:lnTo>
                <a:lnTo>
                  <a:pt x="62890" y="27940"/>
                </a:lnTo>
                <a:lnTo>
                  <a:pt x="63195" y="27940"/>
                </a:lnTo>
                <a:lnTo>
                  <a:pt x="63830" y="29210"/>
                </a:lnTo>
                <a:lnTo>
                  <a:pt x="63868" y="27940"/>
                </a:lnTo>
                <a:lnTo>
                  <a:pt x="64185" y="27940"/>
                </a:lnTo>
                <a:lnTo>
                  <a:pt x="64503" y="29210"/>
                </a:lnTo>
                <a:lnTo>
                  <a:pt x="64998" y="29210"/>
                </a:lnTo>
                <a:lnTo>
                  <a:pt x="64706" y="27940"/>
                </a:lnTo>
                <a:lnTo>
                  <a:pt x="65862" y="27940"/>
                </a:lnTo>
                <a:lnTo>
                  <a:pt x="66167" y="29210"/>
                </a:lnTo>
                <a:lnTo>
                  <a:pt x="67640" y="29210"/>
                </a:lnTo>
                <a:lnTo>
                  <a:pt x="67271" y="30480"/>
                </a:lnTo>
                <a:lnTo>
                  <a:pt x="65849" y="29210"/>
                </a:lnTo>
                <a:lnTo>
                  <a:pt x="66903" y="31750"/>
                </a:lnTo>
                <a:lnTo>
                  <a:pt x="66484" y="31394"/>
                </a:lnTo>
                <a:lnTo>
                  <a:pt x="67170" y="33020"/>
                </a:lnTo>
                <a:lnTo>
                  <a:pt x="67297" y="31750"/>
                </a:lnTo>
                <a:lnTo>
                  <a:pt x="67437" y="30480"/>
                </a:lnTo>
                <a:lnTo>
                  <a:pt x="69011" y="33020"/>
                </a:lnTo>
                <a:lnTo>
                  <a:pt x="70154" y="33020"/>
                </a:lnTo>
                <a:lnTo>
                  <a:pt x="70942" y="34290"/>
                </a:lnTo>
                <a:lnTo>
                  <a:pt x="71437" y="34290"/>
                </a:lnTo>
                <a:lnTo>
                  <a:pt x="71945" y="35560"/>
                </a:lnTo>
                <a:lnTo>
                  <a:pt x="71450" y="34290"/>
                </a:lnTo>
                <a:lnTo>
                  <a:pt x="72326" y="34290"/>
                </a:lnTo>
                <a:lnTo>
                  <a:pt x="73672" y="35560"/>
                </a:lnTo>
                <a:lnTo>
                  <a:pt x="79171" y="35560"/>
                </a:lnTo>
                <a:lnTo>
                  <a:pt x="80746" y="34290"/>
                </a:lnTo>
                <a:lnTo>
                  <a:pt x="81013" y="35090"/>
                </a:lnTo>
                <a:lnTo>
                  <a:pt x="82092" y="34290"/>
                </a:lnTo>
                <a:lnTo>
                  <a:pt x="81356" y="34290"/>
                </a:lnTo>
                <a:lnTo>
                  <a:pt x="82207" y="33020"/>
                </a:lnTo>
                <a:lnTo>
                  <a:pt x="83781" y="33020"/>
                </a:lnTo>
                <a:lnTo>
                  <a:pt x="84112" y="34290"/>
                </a:lnTo>
                <a:lnTo>
                  <a:pt x="86410" y="34290"/>
                </a:lnTo>
                <a:lnTo>
                  <a:pt x="87706" y="31750"/>
                </a:lnTo>
                <a:lnTo>
                  <a:pt x="91300" y="31750"/>
                </a:lnTo>
                <a:lnTo>
                  <a:pt x="92138" y="30480"/>
                </a:lnTo>
                <a:lnTo>
                  <a:pt x="92176" y="31750"/>
                </a:lnTo>
                <a:lnTo>
                  <a:pt x="93103" y="31750"/>
                </a:lnTo>
                <a:lnTo>
                  <a:pt x="95275" y="30480"/>
                </a:lnTo>
                <a:lnTo>
                  <a:pt x="98983" y="30480"/>
                </a:lnTo>
                <a:close/>
              </a:path>
              <a:path w="125729" h="129540">
                <a:moveTo>
                  <a:pt x="100660" y="46774"/>
                </a:moveTo>
                <a:lnTo>
                  <a:pt x="100164" y="46913"/>
                </a:lnTo>
                <a:lnTo>
                  <a:pt x="99517" y="47612"/>
                </a:lnTo>
                <a:lnTo>
                  <a:pt x="99568" y="48298"/>
                </a:lnTo>
                <a:lnTo>
                  <a:pt x="99961" y="47663"/>
                </a:lnTo>
                <a:lnTo>
                  <a:pt x="100571" y="47155"/>
                </a:lnTo>
                <a:lnTo>
                  <a:pt x="100660" y="46774"/>
                </a:lnTo>
                <a:close/>
              </a:path>
              <a:path w="125729" h="129540">
                <a:moveTo>
                  <a:pt x="102616" y="22250"/>
                </a:moveTo>
                <a:lnTo>
                  <a:pt x="102425" y="22288"/>
                </a:lnTo>
                <a:lnTo>
                  <a:pt x="102616" y="22250"/>
                </a:lnTo>
                <a:close/>
              </a:path>
              <a:path w="125729" h="129540">
                <a:moveTo>
                  <a:pt x="103187" y="78740"/>
                </a:moveTo>
                <a:lnTo>
                  <a:pt x="102146" y="77470"/>
                </a:lnTo>
                <a:lnTo>
                  <a:pt x="102527" y="78740"/>
                </a:lnTo>
                <a:lnTo>
                  <a:pt x="103187" y="78740"/>
                </a:lnTo>
                <a:close/>
              </a:path>
              <a:path w="125729" h="129540">
                <a:moveTo>
                  <a:pt x="104330" y="21882"/>
                </a:moveTo>
                <a:lnTo>
                  <a:pt x="103847" y="21945"/>
                </a:lnTo>
                <a:lnTo>
                  <a:pt x="103225" y="22085"/>
                </a:lnTo>
                <a:lnTo>
                  <a:pt x="102616" y="22250"/>
                </a:lnTo>
                <a:lnTo>
                  <a:pt x="104330" y="21882"/>
                </a:lnTo>
                <a:close/>
              </a:path>
              <a:path w="125729" h="129540">
                <a:moveTo>
                  <a:pt x="105524" y="39903"/>
                </a:moveTo>
                <a:lnTo>
                  <a:pt x="105422" y="39370"/>
                </a:lnTo>
                <a:lnTo>
                  <a:pt x="105092" y="39370"/>
                </a:lnTo>
                <a:lnTo>
                  <a:pt x="104775" y="40640"/>
                </a:lnTo>
                <a:lnTo>
                  <a:pt x="105524" y="39903"/>
                </a:lnTo>
                <a:close/>
              </a:path>
              <a:path w="125729" h="129540">
                <a:moveTo>
                  <a:pt x="106006" y="39433"/>
                </a:moveTo>
                <a:lnTo>
                  <a:pt x="105524" y="39903"/>
                </a:lnTo>
                <a:lnTo>
                  <a:pt x="105613" y="40297"/>
                </a:lnTo>
                <a:lnTo>
                  <a:pt x="105968" y="39585"/>
                </a:lnTo>
                <a:lnTo>
                  <a:pt x="106006" y="39433"/>
                </a:lnTo>
                <a:close/>
              </a:path>
              <a:path w="125729" h="129540">
                <a:moveTo>
                  <a:pt x="110566" y="20370"/>
                </a:moveTo>
                <a:lnTo>
                  <a:pt x="109334" y="20408"/>
                </a:lnTo>
                <a:lnTo>
                  <a:pt x="109702" y="20561"/>
                </a:lnTo>
                <a:lnTo>
                  <a:pt x="110058" y="20599"/>
                </a:lnTo>
                <a:lnTo>
                  <a:pt x="110413" y="20599"/>
                </a:lnTo>
                <a:lnTo>
                  <a:pt x="110540" y="20459"/>
                </a:lnTo>
                <a:close/>
              </a:path>
              <a:path w="125729" h="129540">
                <a:moveTo>
                  <a:pt x="118287" y="24028"/>
                </a:moveTo>
                <a:lnTo>
                  <a:pt x="116332" y="21844"/>
                </a:lnTo>
                <a:lnTo>
                  <a:pt x="118224" y="23964"/>
                </a:lnTo>
                <a:close/>
              </a:path>
              <a:path w="125729" h="129540">
                <a:moveTo>
                  <a:pt x="122008" y="19050"/>
                </a:moveTo>
                <a:lnTo>
                  <a:pt x="113258" y="20320"/>
                </a:lnTo>
                <a:lnTo>
                  <a:pt x="111874" y="21590"/>
                </a:lnTo>
                <a:lnTo>
                  <a:pt x="107365" y="21590"/>
                </a:lnTo>
                <a:lnTo>
                  <a:pt x="107365" y="22860"/>
                </a:lnTo>
                <a:lnTo>
                  <a:pt x="107200" y="21590"/>
                </a:lnTo>
                <a:lnTo>
                  <a:pt x="104114" y="22860"/>
                </a:lnTo>
                <a:lnTo>
                  <a:pt x="103162" y="24130"/>
                </a:lnTo>
                <a:lnTo>
                  <a:pt x="103441" y="22860"/>
                </a:lnTo>
                <a:lnTo>
                  <a:pt x="102120" y="24130"/>
                </a:lnTo>
                <a:lnTo>
                  <a:pt x="102425" y="22860"/>
                </a:lnTo>
                <a:lnTo>
                  <a:pt x="101193" y="22860"/>
                </a:lnTo>
                <a:lnTo>
                  <a:pt x="100101" y="24130"/>
                </a:lnTo>
                <a:lnTo>
                  <a:pt x="97828" y="24130"/>
                </a:lnTo>
                <a:lnTo>
                  <a:pt x="96139" y="26670"/>
                </a:lnTo>
                <a:lnTo>
                  <a:pt x="94411" y="25400"/>
                </a:lnTo>
                <a:lnTo>
                  <a:pt x="90868" y="26670"/>
                </a:lnTo>
                <a:lnTo>
                  <a:pt x="87896" y="27813"/>
                </a:lnTo>
                <a:lnTo>
                  <a:pt x="87503" y="26670"/>
                </a:lnTo>
                <a:lnTo>
                  <a:pt x="84467" y="27940"/>
                </a:lnTo>
                <a:lnTo>
                  <a:pt x="87566" y="27940"/>
                </a:lnTo>
                <a:lnTo>
                  <a:pt x="86944" y="28181"/>
                </a:lnTo>
                <a:lnTo>
                  <a:pt x="98869" y="28181"/>
                </a:lnTo>
                <a:lnTo>
                  <a:pt x="98869" y="27940"/>
                </a:lnTo>
                <a:lnTo>
                  <a:pt x="101066" y="27940"/>
                </a:lnTo>
                <a:lnTo>
                  <a:pt x="100545" y="29210"/>
                </a:lnTo>
                <a:lnTo>
                  <a:pt x="102082" y="29210"/>
                </a:lnTo>
                <a:lnTo>
                  <a:pt x="103403" y="27940"/>
                </a:lnTo>
                <a:lnTo>
                  <a:pt x="104432" y="27940"/>
                </a:lnTo>
                <a:lnTo>
                  <a:pt x="104406" y="26670"/>
                </a:lnTo>
                <a:lnTo>
                  <a:pt x="108204" y="26670"/>
                </a:lnTo>
                <a:lnTo>
                  <a:pt x="111760" y="24130"/>
                </a:lnTo>
                <a:lnTo>
                  <a:pt x="112649" y="24625"/>
                </a:lnTo>
                <a:lnTo>
                  <a:pt x="112128" y="25120"/>
                </a:lnTo>
                <a:lnTo>
                  <a:pt x="112052" y="24993"/>
                </a:lnTo>
                <a:lnTo>
                  <a:pt x="111544" y="25273"/>
                </a:lnTo>
                <a:lnTo>
                  <a:pt x="111645" y="26123"/>
                </a:lnTo>
                <a:lnTo>
                  <a:pt x="112496" y="25654"/>
                </a:lnTo>
                <a:lnTo>
                  <a:pt x="112318" y="25400"/>
                </a:lnTo>
                <a:lnTo>
                  <a:pt x="113792" y="25400"/>
                </a:lnTo>
                <a:lnTo>
                  <a:pt x="112268" y="27940"/>
                </a:lnTo>
                <a:lnTo>
                  <a:pt x="111036" y="27940"/>
                </a:lnTo>
                <a:lnTo>
                  <a:pt x="112483" y="26670"/>
                </a:lnTo>
                <a:lnTo>
                  <a:pt x="110363" y="26670"/>
                </a:lnTo>
                <a:lnTo>
                  <a:pt x="110756" y="29210"/>
                </a:lnTo>
                <a:lnTo>
                  <a:pt x="109220" y="30480"/>
                </a:lnTo>
                <a:lnTo>
                  <a:pt x="108292" y="30480"/>
                </a:lnTo>
                <a:lnTo>
                  <a:pt x="108470" y="33020"/>
                </a:lnTo>
                <a:lnTo>
                  <a:pt x="107454" y="34290"/>
                </a:lnTo>
                <a:lnTo>
                  <a:pt x="107264" y="34290"/>
                </a:lnTo>
                <a:lnTo>
                  <a:pt x="107327" y="35560"/>
                </a:lnTo>
                <a:lnTo>
                  <a:pt x="106375" y="38100"/>
                </a:lnTo>
                <a:lnTo>
                  <a:pt x="106006" y="39433"/>
                </a:lnTo>
                <a:lnTo>
                  <a:pt x="105968" y="39585"/>
                </a:lnTo>
                <a:lnTo>
                  <a:pt x="105778" y="40297"/>
                </a:lnTo>
                <a:lnTo>
                  <a:pt x="109550" y="40297"/>
                </a:lnTo>
                <a:lnTo>
                  <a:pt x="110337" y="39370"/>
                </a:lnTo>
                <a:lnTo>
                  <a:pt x="112522" y="36830"/>
                </a:lnTo>
                <a:lnTo>
                  <a:pt x="114046" y="31750"/>
                </a:lnTo>
                <a:lnTo>
                  <a:pt x="114274" y="31750"/>
                </a:lnTo>
                <a:lnTo>
                  <a:pt x="114058" y="33020"/>
                </a:lnTo>
                <a:lnTo>
                  <a:pt x="115036" y="31750"/>
                </a:lnTo>
                <a:lnTo>
                  <a:pt x="115836" y="29210"/>
                </a:lnTo>
                <a:lnTo>
                  <a:pt x="115430" y="29210"/>
                </a:lnTo>
                <a:lnTo>
                  <a:pt x="115824" y="27940"/>
                </a:lnTo>
                <a:lnTo>
                  <a:pt x="115887" y="29210"/>
                </a:lnTo>
                <a:lnTo>
                  <a:pt x="116306" y="29210"/>
                </a:lnTo>
                <a:lnTo>
                  <a:pt x="117081" y="27940"/>
                </a:lnTo>
                <a:lnTo>
                  <a:pt x="116852" y="26670"/>
                </a:lnTo>
                <a:lnTo>
                  <a:pt x="117589" y="26670"/>
                </a:lnTo>
                <a:lnTo>
                  <a:pt x="117640" y="25400"/>
                </a:lnTo>
                <a:lnTo>
                  <a:pt x="118719" y="24130"/>
                </a:lnTo>
                <a:lnTo>
                  <a:pt x="118452" y="24130"/>
                </a:lnTo>
                <a:lnTo>
                  <a:pt x="118313" y="23977"/>
                </a:lnTo>
                <a:lnTo>
                  <a:pt x="118414" y="24130"/>
                </a:lnTo>
                <a:lnTo>
                  <a:pt x="118300" y="24003"/>
                </a:lnTo>
                <a:lnTo>
                  <a:pt x="118376" y="24130"/>
                </a:lnTo>
                <a:lnTo>
                  <a:pt x="118211" y="24130"/>
                </a:lnTo>
                <a:lnTo>
                  <a:pt x="118224" y="23964"/>
                </a:lnTo>
                <a:lnTo>
                  <a:pt x="114960" y="20320"/>
                </a:lnTo>
                <a:lnTo>
                  <a:pt x="115824" y="21272"/>
                </a:lnTo>
                <a:lnTo>
                  <a:pt x="116357" y="21844"/>
                </a:lnTo>
                <a:lnTo>
                  <a:pt x="118262" y="23964"/>
                </a:lnTo>
                <a:lnTo>
                  <a:pt x="121056" y="20320"/>
                </a:lnTo>
                <a:lnTo>
                  <a:pt x="122008" y="19050"/>
                </a:lnTo>
                <a:close/>
              </a:path>
              <a:path w="125729" h="129540">
                <a:moveTo>
                  <a:pt x="125374" y="100330"/>
                </a:moveTo>
                <a:lnTo>
                  <a:pt x="120777" y="95250"/>
                </a:lnTo>
                <a:lnTo>
                  <a:pt x="120078" y="93980"/>
                </a:lnTo>
                <a:lnTo>
                  <a:pt x="118630" y="92710"/>
                </a:lnTo>
                <a:lnTo>
                  <a:pt x="118046" y="92710"/>
                </a:lnTo>
                <a:lnTo>
                  <a:pt x="117906" y="91440"/>
                </a:lnTo>
                <a:lnTo>
                  <a:pt x="118338" y="91440"/>
                </a:lnTo>
                <a:lnTo>
                  <a:pt x="115468" y="88900"/>
                </a:lnTo>
                <a:lnTo>
                  <a:pt x="114973" y="83820"/>
                </a:lnTo>
                <a:lnTo>
                  <a:pt x="112229" y="81280"/>
                </a:lnTo>
                <a:lnTo>
                  <a:pt x="112382" y="81280"/>
                </a:lnTo>
                <a:lnTo>
                  <a:pt x="110083" y="80010"/>
                </a:lnTo>
                <a:lnTo>
                  <a:pt x="109372" y="78740"/>
                </a:lnTo>
                <a:lnTo>
                  <a:pt x="110947" y="80010"/>
                </a:lnTo>
                <a:lnTo>
                  <a:pt x="110680" y="78740"/>
                </a:lnTo>
                <a:lnTo>
                  <a:pt x="109308" y="77470"/>
                </a:lnTo>
                <a:lnTo>
                  <a:pt x="107950" y="76200"/>
                </a:lnTo>
                <a:lnTo>
                  <a:pt x="107835" y="73660"/>
                </a:lnTo>
                <a:lnTo>
                  <a:pt x="105727" y="72390"/>
                </a:lnTo>
                <a:lnTo>
                  <a:pt x="105879" y="71120"/>
                </a:lnTo>
                <a:lnTo>
                  <a:pt x="106045" y="69850"/>
                </a:lnTo>
                <a:lnTo>
                  <a:pt x="102412" y="66890"/>
                </a:lnTo>
                <a:lnTo>
                  <a:pt x="102412" y="73660"/>
                </a:lnTo>
                <a:lnTo>
                  <a:pt x="102298" y="73939"/>
                </a:lnTo>
                <a:lnTo>
                  <a:pt x="101879" y="73660"/>
                </a:lnTo>
                <a:lnTo>
                  <a:pt x="102412" y="73660"/>
                </a:lnTo>
                <a:lnTo>
                  <a:pt x="102412" y="66890"/>
                </a:lnTo>
                <a:lnTo>
                  <a:pt x="101384" y="66040"/>
                </a:lnTo>
                <a:lnTo>
                  <a:pt x="100723" y="62230"/>
                </a:lnTo>
                <a:lnTo>
                  <a:pt x="100469" y="63500"/>
                </a:lnTo>
                <a:lnTo>
                  <a:pt x="99695" y="62230"/>
                </a:lnTo>
                <a:lnTo>
                  <a:pt x="98920" y="60960"/>
                </a:lnTo>
                <a:lnTo>
                  <a:pt x="98564" y="60617"/>
                </a:lnTo>
                <a:lnTo>
                  <a:pt x="99021" y="59690"/>
                </a:lnTo>
                <a:lnTo>
                  <a:pt x="100291" y="57150"/>
                </a:lnTo>
                <a:lnTo>
                  <a:pt x="103657" y="53340"/>
                </a:lnTo>
                <a:lnTo>
                  <a:pt x="106489" y="48260"/>
                </a:lnTo>
                <a:lnTo>
                  <a:pt x="107721" y="45720"/>
                </a:lnTo>
                <a:lnTo>
                  <a:pt x="105194" y="45720"/>
                </a:lnTo>
                <a:lnTo>
                  <a:pt x="107518" y="44450"/>
                </a:lnTo>
                <a:lnTo>
                  <a:pt x="107810" y="45720"/>
                </a:lnTo>
                <a:lnTo>
                  <a:pt x="108165" y="44450"/>
                </a:lnTo>
                <a:lnTo>
                  <a:pt x="108889" y="41910"/>
                </a:lnTo>
                <a:lnTo>
                  <a:pt x="109258" y="40640"/>
                </a:lnTo>
                <a:lnTo>
                  <a:pt x="105689" y="40640"/>
                </a:lnTo>
                <a:lnTo>
                  <a:pt x="105448" y="40640"/>
                </a:lnTo>
                <a:lnTo>
                  <a:pt x="104902" y="41910"/>
                </a:lnTo>
                <a:lnTo>
                  <a:pt x="103416" y="41910"/>
                </a:lnTo>
                <a:lnTo>
                  <a:pt x="104127" y="40640"/>
                </a:lnTo>
                <a:lnTo>
                  <a:pt x="102997" y="40640"/>
                </a:lnTo>
                <a:lnTo>
                  <a:pt x="103200" y="41910"/>
                </a:lnTo>
                <a:lnTo>
                  <a:pt x="102679" y="43180"/>
                </a:lnTo>
                <a:lnTo>
                  <a:pt x="102400" y="43180"/>
                </a:lnTo>
                <a:lnTo>
                  <a:pt x="101371" y="45720"/>
                </a:lnTo>
                <a:lnTo>
                  <a:pt x="102171" y="45720"/>
                </a:lnTo>
                <a:lnTo>
                  <a:pt x="100888" y="48260"/>
                </a:lnTo>
                <a:lnTo>
                  <a:pt x="101269" y="48260"/>
                </a:lnTo>
                <a:lnTo>
                  <a:pt x="101422" y="49530"/>
                </a:lnTo>
                <a:lnTo>
                  <a:pt x="100253" y="48260"/>
                </a:lnTo>
                <a:lnTo>
                  <a:pt x="100190" y="49530"/>
                </a:lnTo>
                <a:lnTo>
                  <a:pt x="99161" y="49530"/>
                </a:lnTo>
                <a:lnTo>
                  <a:pt x="98412" y="53340"/>
                </a:lnTo>
                <a:lnTo>
                  <a:pt x="97790" y="54610"/>
                </a:lnTo>
                <a:lnTo>
                  <a:pt x="97612" y="53340"/>
                </a:lnTo>
                <a:lnTo>
                  <a:pt x="98221" y="52070"/>
                </a:lnTo>
                <a:lnTo>
                  <a:pt x="98425" y="50800"/>
                </a:lnTo>
                <a:lnTo>
                  <a:pt x="97993" y="52070"/>
                </a:lnTo>
                <a:lnTo>
                  <a:pt x="97002" y="53340"/>
                </a:lnTo>
                <a:lnTo>
                  <a:pt x="97193" y="54610"/>
                </a:lnTo>
                <a:lnTo>
                  <a:pt x="97282" y="53340"/>
                </a:lnTo>
                <a:lnTo>
                  <a:pt x="97599" y="53340"/>
                </a:lnTo>
                <a:lnTo>
                  <a:pt x="97726" y="54610"/>
                </a:lnTo>
                <a:lnTo>
                  <a:pt x="97332" y="55880"/>
                </a:lnTo>
                <a:lnTo>
                  <a:pt x="96456" y="57150"/>
                </a:lnTo>
                <a:lnTo>
                  <a:pt x="95504" y="57150"/>
                </a:lnTo>
                <a:lnTo>
                  <a:pt x="94653" y="58420"/>
                </a:lnTo>
                <a:lnTo>
                  <a:pt x="93129" y="60960"/>
                </a:lnTo>
                <a:lnTo>
                  <a:pt x="94246" y="63500"/>
                </a:lnTo>
                <a:lnTo>
                  <a:pt x="94627" y="63500"/>
                </a:lnTo>
                <a:lnTo>
                  <a:pt x="94538" y="64833"/>
                </a:lnTo>
                <a:lnTo>
                  <a:pt x="96837" y="67310"/>
                </a:lnTo>
                <a:lnTo>
                  <a:pt x="97802" y="69850"/>
                </a:lnTo>
                <a:lnTo>
                  <a:pt x="99999" y="73660"/>
                </a:lnTo>
                <a:lnTo>
                  <a:pt x="100444" y="71120"/>
                </a:lnTo>
                <a:lnTo>
                  <a:pt x="100634" y="73660"/>
                </a:lnTo>
                <a:lnTo>
                  <a:pt x="100914" y="73660"/>
                </a:lnTo>
                <a:lnTo>
                  <a:pt x="101142" y="74307"/>
                </a:lnTo>
                <a:lnTo>
                  <a:pt x="101053" y="73660"/>
                </a:lnTo>
                <a:lnTo>
                  <a:pt x="101485" y="73660"/>
                </a:lnTo>
                <a:lnTo>
                  <a:pt x="102755" y="75399"/>
                </a:lnTo>
                <a:lnTo>
                  <a:pt x="103174" y="77470"/>
                </a:lnTo>
                <a:lnTo>
                  <a:pt x="102450" y="76200"/>
                </a:lnTo>
                <a:lnTo>
                  <a:pt x="102222" y="76200"/>
                </a:lnTo>
                <a:lnTo>
                  <a:pt x="103187" y="78740"/>
                </a:lnTo>
                <a:lnTo>
                  <a:pt x="103530" y="78740"/>
                </a:lnTo>
                <a:lnTo>
                  <a:pt x="103974" y="80010"/>
                </a:lnTo>
                <a:lnTo>
                  <a:pt x="103670" y="78740"/>
                </a:lnTo>
                <a:lnTo>
                  <a:pt x="105816" y="80010"/>
                </a:lnTo>
                <a:lnTo>
                  <a:pt x="103949" y="81280"/>
                </a:lnTo>
                <a:lnTo>
                  <a:pt x="106095" y="82550"/>
                </a:lnTo>
                <a:lnTo>
                  <a:pt x="105232" y="82550"/>
                </a:lnTo>
                <a:lnTo>
                  <a:pt x="106235" y="83820"/>
                </a:lnTo>
                <a:lnTo>
                  <a:pt x="108077" y="86360"/>
                </a:lnTo>
                <a:lnTo>
                  <a:pt x="109816" y="87630"/>
                </a:lnTo>
                <a:lnTo>
                  <a:pt x="109232" y="87630"/>
                </a:lnTo>
                <a:lnTo>
                  <a:pt x="110921" y="90170"/>
                </a:lnTo>
                <a:lnTo>
                  <a:pt x="114388" y="92710"/>
                </a:lnTo>
                <a:lnTo>
                  <a:pt x="114655" y="93980"/>
                </a:lnTo>
                <a:lnTo>
                  <a:pt x="111810" y="93980"/>
                </a:lnTo>
                <a:lnTo>
                  <a:pt x="112001" y="92710"/>
                </a:lnTo>
                <a:lnTo>
                  <a:pt x="108292" y="91440"/>
                </a:lnTo>
                <a:lnTo>
                  <a:pt x="98272" y="91440"/>
                </a:lnTo>
                <a:lnTo>
                  <a:pt x="96304" y="90170"/>
                </a:lnTo>
                <a:lnTo>
                  <a:pt x="91033" y="90170"/>
                </a:lnTo>
                <a:lnTo>
                  <a:pt x="87668" y="88900"/>
                </a:lnTo>
                <a:lnTo>
                  <a:pt x="86029" y="88900"/>
                </a:lnTo>
                <a:lnTo>
                  <a:pt x="84429" y="90170"/>
                </a:lnTo>
                <a:lnTo>
                  <a:pt x="84721" y="88900"/>
                </a:lnTo>
                <a:lnTo>
                  <a:pt x="85013" y="88900"/>
                </a:lnTo>
                <a:lnTo>
                  <a:pt x="84556" y="87630"/>
                </a:lnTo>
                <a:lnTo>
                  <a:pt x="81534" y="87630"/>
                </a:lnTo>
                <a:lnTo>
                  <a:pt x="81102" y="88900"/>
                </a:lnTo>
                <a:lnTo>
                  <a:pt x="79984" y="87630"/>
                </a:lnTo>
                <a:lnTo>
                  <a:pt x="78727" y="87630"/>
                </a:lnTo>
                <a:lnTo>
                  <a:pt x="78727" y="91440"/>
                </a:lnTo>
                <a:lnTo>
                  <a:pt x="77241" y="92125"/>
                </a:lnTo>
                <a:lnTo>
                  <a:pt x="78003" y="91440"/>
                </a:lnTo>
                <a:lnTo>
                  <a:pt x="78727" y="91440"/>
                </a:lnTo>
                <a:lnTo>
                  <a:pt x="78727" y="87630"/>
                </a:lnTo>
                <a:lnTo>
                  <a:pt x="78486" y="87630"/>
                </a:lnTo>
                <a:lnTo>
                  <a:pt x="75234" y="86360"/>
                </a:lnTo>
                <a:lnTo>
                  <a:pt x="72758" y="90170"/>
                </a:lnTo>
                <a:lnTo>
                  <a:pt x="71551" y="92710"/>
                </a:lnTo>
                <a:lnTo>
                  <a:pt x="69977" y="92710"/>
                </a:lnTo>
                <a:lnTo>
                  <a:pt x="69710" y="93980"/>
                </a:lnTo>
                <a:lnTo>
                  <a:pt x="69049" y="95250"/>
                </a:lnTo>
                <a:lnTo>
                  <a:pt x="68275" y="95250"/>
                </a:lnTo>
                <a:lnTo>
                  <a:pt x="65900" y="97790"/>
                </a:lnTo>
                <a:lnTo>
                  <a:pt x="64236" y="100330"/>
                </a:lnTo>
                <a:lnTo>
                  <a:pt x="64223" y="99060"/>
                </a:lnTo>
                <a:lnTo>
                  <a:pt x="63182" y="100330"/>
                </a:lnTo>
                <a:lnTo>
                  <a:pt x="64477" y="101600"/>
                </a:lnTo>
                <a:lnTo>
                  <a:pt x="63576" y="102870"/>
                </a:lnTo>
                <a:lnTo>
                  <a:pt x="62496" y="102870"/>
                </a:lnTo>
                <a:lnTo>
                  <a:pt x="60744" y="105410"/>
                </a:lnTo>
                <a:lnTo>
                  <a:pt x="58267" y="106680"/>
                </a:lnTo>
                <a:lnTo>
                  <a:pt x="57238" y="109220"/>
                </a:lnTo>
                <a:lnTo>
                  <a:pt x="56388" y="110490"/>
                </a:lnTo>
                <a:lnTo>
                  <a:pt x="53492" y="113030"/>
                </a:lnTo>
                <a:lnTo>
                  <a:pt x="54140" y="113030"/>
                </a:lnTo>
                <a:lnTo>
                  <a:pt x="52984" y="115570"/>
                </a:lnTo>
                <a:lnTo>
                  <a:pt x="52349" y="116840"/>
                </a:lnTo>
                <a:lnTo>
                  <a:pt x="51968" y="115570"/>
                </a:lnTo>
                <a:lnTo>
                  <a:pt x="51917" y="116840"/>
                </a:lnTo>
                <a:lnTo>
                  <a:pt x="51828" y="118110"/>
                </a:lnTo>
                <a:lnTo>
                  <a:pt x="51993" y="118110"/>
                </a:lnTo>
                <a:lnTo>
                  <a:pt x="51054" y="119380"/>
                </a:lnTo>
                <a:lnTo>
                  <a:pt x="50685" y="119380"/>
                </a:lnTo>
                <a:lnTo>
                  <a:pt x="50685" y="120650"/>
                </a:lnTo>
                <a:lnTo>
                  <a:pt x="50469" y="120840"/>
                </a:lnTo>
                <a:lnTo>
                  <a:pt x="50495" y="120650"/>
                </a:lnTo>
                <a:lnTo>
                  <a:pt x="50482" y="120383"/>
                </a:lnTo>
                <a:lnTo>
                  <a:pt x="50685" y="120650"/>
                </a:lnTo>
                <a:lnTo>
                  <a:pt x="50685" y="119380"/>
                </a:lnTo>
                <a:lnTo>
                  <a:pt x="50546" y="119380"/>
                </a:lnTo>
                <a:lnTo>
                  <a:pt x="50660" y="116840"/>
                </a:lnTo>
                <a:lnTo>
                  <a:pt x="51015" y="116840"/>
                </a:lnTo>
                <a:lnTo>
                  <a:pt x="50914" y="115570"/>
                </a:lnTo>
                <a:lnTo>
                  <a:pt x="51892" y="116814"/>
                </a:lnTo>
                <a:lnTo>
                  <a:pt x="51295" y="115570"/>
                </a:lnTo>
                <a:lnTo>
                  <a:pt x="50647" y="114300"/>
                </a:lnTo>
                <a:lnTo>
                  <a:pt x="50457" y="113931"/>
                </a:lnTo>
                <a:lnTo>
                  <a:pt x="50457" y="116649"/>
                </a:lnTo>
                <a:lnTo>
                  <a:pt x="49276" y="115570"/>
                </a:lnTo>
                <a:lnTo>
                  <a:pt x="49695" y="114300"/>
                </a:lnTo>
                <a:lnTo>
                  <a:pt x="50050" y="114300"/>
                </a:lnTo>
                <a:lnTo>
                  <a:pt x="50304" y="115570"/>
                </a:lnTo>
                <a:lnTo>
                  <a:pt x="50457" y="116649"/>
                </a:lnTo>
                <a:lnTo>
                  <a:pt x="50457" y="113931"/>
                </a:lnTo>
                <a:lnTo>
                  <a:pt x="49999" y="113030"/>
                </a:lnTo>
                <a:lnTo>
                  <a:pt x="46659" y="113030"/>
                </a:lnTo>
                <a:lnTo>
                  <a:pt x="46659" y="114300"/>
                </a:lnTo>
                <a:lnTo>
                  <a:pt x="46634" y="115570"/>
                </a:lnTo>
                <a:lnTo>
                  <a:pt x="46507" y="115570"/>
                </a:lnTo>
                <a:lnTo>
                  <a:pt x="46329" y="114300"/>
                </a:lnTo>
                <a:lnTo>
                  <a:pt x="46659" y="114300"/>
                </a:lnTo>
                <a:lnTo>
                  <a:pt x="46659" y="113030"/>
                </a:lnTo>
                <a:lnTo>
                  <a:pt x="46037" y="113030"/>
                </a:lnTo>
                <a:lnTo>
                  <a:pt x="45808" y="113030"/>
                </a:lnTo>
                <a:lnTo>
                  <a:pt x="45554" y="113030"/>
                </a:lnTo>
                <a:lnTo>
                  <a:pt x="45085" y="113030"/>
                </a:lnTo>
                <a:lnTo>
                  <a:pt x="45910" y="116649"/>
                </a:lnTo>
                <a:lnTo>
                  <a:pt x="45974" y="123190"/>
                </a:lnTo>
                <a:lnTo>
                  <a:pt x="50952" y="129540"/>
                </a:lnTo>
                <a:lnTo>
                  <a:pt x="51854" y="124460"/>
                </a:lnTo>
                <a:lnTo>
                  <a:pt x="52222" y="124460"/>
                </a:lnTo>
                <a:lnTo>
                  <a:pt x="52641" y="123190"/>
                </a:lnTo>
                <a:lnTo>
                  <a:pt x="53149" y="123190"/>
                </a:lnTo>
                <a:lnTo>
                  <a:pt x="53022" y="124460"/>
                </a:lnTo>
                <a:lnTo>
                  <a:pt x="53975" y="121920"/>
                </a:lnTo>
                <a:lnTo>
                  <a:pt x="56083" y="118110"/>
                </a:lnTo>
                <a:lnTo>
                  <a:pt x="58178" y="116840"/>
                </a:lnTo>
                <a:lnTo>
                  <a:pt x="58039" y="116840"/>
                </a:lnTo>
                <a:lnTo>
                  <a:pt x="59436" y="115570"/>
                </a:lnTo>
                <a:lnTo>
                  <a:pt x="58242" y="114300"/>
                </a:lnTo>
                <a:lnTo>
                  <a:pt x="59842" y="113030"/>
                </a:lnTo>
                <a:lnTo>
                  <a:pt x="59728" y="114300"/>
                </a:lnTo>
                <a:lnTo>
                  <a:pt x="62509" y="110490"/>
                </a:lnTo>
                <a:lnTo>
                  <a:pt x="64808" y="106680"/>
                </a:lnTo>
                <a:lnTo>
                  <a:pt x="67576" y="105410"/>
                </a:lnTo>
                <a:lnTo>
                  <a:pt x="67144" y="104140"/>
                </a:lnTo>
                <a:lnTo>
                  <a:pt x="70434" y="102870"/>
                </a:lnTo>
                <a:lnTo>
                  <a:pt x="69507" y="101600"/>
                </a:lnTo>
                <a:lnTo>
                  <a:pt x="71501" y="100330"/>
                </a:lnTo>
                <a:lnTo>
                  <a:pt x="71272" y="100330"/>
                </a:lnTo>
                <a:lnTo>
                  <a:pt x="73685" y="97790"/>
                </a:lnTo>
                <a:lnTo>
                  <a:pt x="74282" y="97790"/>
                </a:lnTo>
                <a:lnTo>
                  <a:pt x="73812" y="96520"/>
                </a:lnTo>
                <a:lnTo>
                  <a:pt x="74371" y="95250"/>
                </a:lnTo>
                <a:lnTo>
                  <a:pt x="74968" y="96520"/>
                </a:lnTo>
                <a:lnTo>
                  <a:pt x="75272" y="95250"/>
                </a:lnTo>
                <a:lnTo>
                  <a:pt x="76454" y="93980"/>
                </a:lnTo>
                <a:lnTo>
                  <a:pt x="76009" y="93980"/>
                </a:lnTo>
                <a:lnTo>
                  <a:pt x="76593" y="92710"/>
                </a:lnTo>
                <a:lnTo>
                  <a:pt x="77114" y="92710"/>
                </a:lnTo>
                <a:lnTo>
                  <a:pt x="76936" y="93065"/>
                </a:lnTo>
                <a:lnTo>
                  <a:pt x="77127" y="92824"/>
                </a:lnTo>
                <a:lnTo>
                  <a:pt x="80835" y="92710"/>
                </a:lnTo>
                <a:lnTo>
                  <a:pt x="78968" y="93980"/>
                </a:lnTo>
                <a:lnTo>
                  <a:pt x="81089" y="93980"/>
                </a:lnTo>
                <a:lnTo>
                  <a:pt x="81165" y="92710"/>
                </a:lnTo>
                <a:lnTo>
                  <a:pt x="81978" y="93980"/>
                </a:lnTo>
                <a:lnTo>
                  <a:pt x="85572" y="93980"/>
                </a:lnTo>
                <a:lnTo>
                  <a:pt x="85191" y="95250"/>
                </a:lnTo>
                <a:lnTo>
                  <a:pt x="91008" y="95250"/>
                </a:lnTo>
                <a:lnTo>
                  <a:pt x="94068" y="96520"/>
                </a:lnTo>
                <a:lnTo>
                  <a:pt x="93014" y="95250"/>
                </a:lnTo>
                <a:lnTo>
                  <a:pt x="96088" y="95250"/>
                </a:lnTo>
                <a:lnTo>
                  <a:pt x="95580" y="96520"/>
                </a:lnTo>
                <a:lnTo>
                  <a:pt x="96532" y="96520"/>
                </a:lnTo>
                <a:lnTo>
                  <a:pt x="98145" y="97790"/>
                </a:lnTo>
                <a:lnTo>
                  <a:pt x="109918" y="97790"/>
                </a:lnTo>
                <a:lnTo>
                  <a:pt x="111861" y="99060"/>
                </a:lnTo>
                <a:lnTo>
                  <a:pt x="117119" y="99060"/>
                </a:lnTo>
                <a:lnTo>
                  <a:pt x="117640" y="99060"/>
                </a:lnTo>
                <a:lnTo>
                  <a:pt x="116420" y="100330"/>
                </a:lnTo>
                <a:lnTo>
                  <a:pt x="125374" y="1003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4" name="bg object 124"/>
          <p:cNvSpPr/>
          <p:nvPr/>
        </p:nvSpPr>
        <p:spPr>
          <a:xfrm>
            <a:off x="3866858" y="7030131"/>
            <a:ext cx="62230" cy="62230"/>
          </a:xfrm>
          <a:custGeom>
            <a:avLst/>
            <a:gdLst/>
            <a:ahLst/>
            <a:cxnLst/>
            <a:rect l="l" t="t" r="r" b="b"/>
            <a:pathLst>
              <a:path w="62229" h="62229">
                <a:moveTo>
                  <a:pt x="34124" y="0"/>
                </a:moveTo>
                <a:lnTo>
                  <a:pt x="22504" y="19291"/>
                </a:lnTo>
                <a:lnTo>
                  <a:pt x="0" y="18326"/>
                </a:lnTo>
                <a:lnTo>
                  <a:pt x="14757" y="35331"/>
                </a:lnTo>
                <a:lnTo>
                  <a:pt x="6883" y="56451"/>
                </a:lnTo>
                <a:lnTo>
                  <a:pt x="27635" y="47663"/>
                </a:lnTo>
                <a:lnTo>
                  <a:pt x="45262" y="61683"/>
                </a:lnTo>
                <a:lnTo>
                  <a:pt x="43332" y="39243"/>
                </a:lnTo>
                <a:lnTo>
                  <a:pt x="62115" y="26797"/>
                </a:lnTo>
                <a:lnTo>
                  <a:pt x="40170" y="21704"/>
                </a:lnTo>
                <a:lnTo>
                  <a:pt x="34124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5" name="bg object 125"/>
          <p:cNvSpPr/>
          <p:nvPr/>
        </p:nvSpPr>
        <p:spPr>
          <a:xfrm>
            <a:off x="3950843" y="7095172"/>
            <a:ext cx="29209" cy="90805"/>
          </a:xfrm>
          <a:custGeom>
            <a:avLst/>
            <a:gdLst/>
            <a:ahLst/>
            <a:cxnLst/>
            <a:rect l="l" t="t" r="r" b="b"/>
            <a:pathLst>
              <a:path w="29210" h="90804">
                <a:moveTo>
                  <a:pt x="28740" y="79222"/>
                </a:moveTo>
                <a:lnTo>
                  <a:pt x="20472" y="72986"/>
                </a:lnTo>
                <a:lnTo>
                  <a:pt x="22009" y="62750"/>
                </a:lnTo>
                <a:lnTo>
                  <a:pt x="13512" y="68668"/>
                </a:lnTo>
                <a:lnTo>
                  <a:pt x="4254" y="64058"/>
                </a:lnTo>
                <a:lnTo>
                  <a:pt x="7264" y="73964"/>
                </a:lnTo>
                <a:lnTo>
                  <a:pt x="0" y="81343"/>
                </a:lnTo>
                <a:lnTo>
                  <a:pt x="10350" y="81546"/>
                </a:lnTo>
                <a:lnTo>
                  <a:pt x="15138" y="90716"/>
                </a:lnTo>
                <a:lnTo>
                  <a:pt x="18529" y="80937"/>
                </a:lnTo>
                <a:lnTo>
                  <a:pt x="28740" y="79222"/>
                </a:lnTo>
                <a:close/>
              </a:path>
              <a:path w="29210" h="90804">
                <a:moveTo>
                  <a:pt x="28740" y="16471"/>
                </a:moveTo>
                <a:lnTo>
                  <a:pt x="20472" y="10236"/>
                </a:lnTo>
                <a:lnTo>
                  <a:pt x="22009" y="0"/>
                </a:lnTo>
                <a:lnTo>
                  <a:pt x="13512" y="5918"/>
                </a:lnTo>
                <a:lnTo>
                  <a:pt x="4254" y="1308"/>
                </a:lnTo>
                <a:lnTo>
                  <a:pt x="7264" y="11214"/>
                </a:lnTo>
                <a:lnTo>
                  <a:pt x="0" y="18592"/>
                </a:lnTo>
                <a:lnTo>
                  <a:pt x="10350" y="18796"/>
                </a:lnTo>
                <a:lnTo>
                  <a:pt x="15138" y="27965"/>
                </a:lnTo>
                <a:lnTo>
                  <a:pt x="18529" y="18186"/>
                </a:lnTo>
                <a:lnTo>
                  <a:pt x="28740" y="1647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6" name="bg object 126"/>
          <p:cNvSpPr/>
          <p:nvPr/>
        </p:nvSpPr>
        <p:spPr>
          <a:xfrm>
            <a:off x="4021075" y="6634190"/>
            <a:ext cx="23495" cy="22860"/>
          </a:xfrm>
          <a:custGeom>
            <a:avLst/>
            <a:gdLst/>
            <a:ahLst/>
            <a:cxnLst/>
            <a:rect l="l" t="t" r="r" b="b"/>
            <a:pathLst>
              <a:path w="23495" h="22859">
                <a:moveTo>
                  <a:pt x="17589" y="0"/>
                </a:moveTo>
                <a:lnTo>
                  <a:pt x="10807" y="4737"/>
                </a:lnTo>
                <a:lnTo>
                  <a:pt x="3390" y="1041"/>
                </a:lnTo>
                <a:lnTo>
                  <a:pt x="5803" y="8966"/>
                </a:lnTo>
                <a:lnTo>
                  <a:pt x="0" y="14871"/>
                </a:lnTo>
                <a:lnTo>
                  <a:pt x="8280" y="15024"/>
                </a:lnTo>
                <a:lnTo>
                  <a:pt x="12115" y="22377"/>
                </a:lnTo>
                <a:lnTo>
                  <a:pt x="14820" y="14541"/>
                </a:lnTo>
                <a:lnTo>
                  <a:pt x="22986" y="13182"/>
                </a:lnTo>
                <a:lnTo>
                  <a:pt x="16370" y="8178"/>
                </a:lnTo>
                <a:lnTo>
                  <a:pt x="17589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7" name="bg object 127"/>
          <p:cNvSpPr/>
          <p:nvPr/>
        </p:nvSpPr>
        <p:spPr>
          <a:xfrm>
            <a:off x="4009763" y="6728304"/>
            <a:ext cx="29209" cy="28575"/>
          </a:xfrm>
          <a:custGeom>
            <a:avLst/>
            <a:gdLst/>
            <a:ahLst/>
            <a:cxnLst/>
            <a:rect l="l" t="t" r="r" b="b"/>
            <a:pathLst>
              <a:path w="29210" h="28575">
                <a:moveTo>
                  <a:pt x="22009" y="0"/>
                </a:moveTo>
                <a:lnTo>
                  <a:pt x="13512" y="5918"/>
                </a:lnTo>
                <a:lnTo>
                  <a:pt x="4254" y="1308"/>
                </a:lnTo>
                <a:lnTo>
                  <a:pt x="7264" y="11214"/>
                </a:lnTo>
                <a:lnTo>
                  <a:pt x="0" y="18592"/>
                </a:lnTo>
                <a:lnTo>
                  <a:pt x="10350" y="18796"/>
                </a:lnTo>
                <a:lnTo>
                  <a:pt x="15138" y="27965"/>
                </a:lnTo>
                <a:lnTo>
                  <a:pt x="18529" y="18186"/>
                </a:lnTo>
                <a:lnTo>
                  <a:pt x="28740" y="16471"/>
                </a:lnTo>
                <a:lnTo>
                  <a:pt x="20472" y="10236"/>
                </a:lnTo>
                <a:lnTo>
                  <a:pt x="220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8" name="bg object 128"/>
          <p:cNvSpPr/>
          <p:nvPr/>
        </p:nvSpPr>
        <p:spPr>
          <a:xfrm>
            <a:off x="3827198" y="6821918"/>
            <a:ext cx="48895" cy="49530"/>
          </a:xfrm>
          <a:custGeom>
            <a:avLst/>
            <a:gdLst/>
            <a:ahLst/>
            <a:cxnLst/>
            <a:rect l="l" t="t" r="r" b="b"/>
            <a:pathLst>
              <a:path w="48895" h="49529">
                <a:moveTo>
                  <a:pt x="33299" y="0"/>
                </a:moveTo>
                <a:lnTo>
                  <a:pt x="20180" y="12001"/>
                </a:lnTo>
                <a:lnTo>
                  <a:pt x="3352" y="6210"/>
                </a:lnTo>
                <a:lnTo>
                  <a:pt x="10693" y="22415"/>
                </a:lnTo>
                <a:lnTo>
                  <a:pt x="0" y="36626"/>
                </a:lnTo>
                <a:lnTo>
                  <a:pt x="17678" y="34620"/>
                </a:lnTo>
                <a:lnTo>
                  <a:pt x="27889" y="49199"/>
                </a:lnTo>
                <a:lnTo>
                  <a:pt x="31470" y="31762"/>
                </a:lnTo>
                <a:lnTo>
                  <a:pt x="48475" y="26568"/>
                </a:lnTo>
                <a:lnTo>
                  <a:pt x="32994" y="17779"/>
                </a:lnTo>
                <a:lnTo>
                  <a:pt x="33299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9" name="bg object 129"/>
          <p:cNvSpPr/>
          <p:nvPr/>
        </p:nvSpPr>
        <p:spPr>
          <a:xfrm>
            <a:off x="3962070" y="6696722"/>
            <a:ext cx="574675" cy="381635"/>
          </a:xfrm>
          <a:custGeom>
            <a:avLst/>
            <a:gdLst/>
            <a:ahLst/>
            <a:cxnLst/>
            <a:rect l="l" t="t" r="r" b="b"/>
            <a:pathLst>
              <a:path w="574675" h="381634">
                <a:moveTo>
                  <a:pt x="22923" y="151612"/>
                </a:moveTo>
                <a:lnTo>
                  <a:pt x="14808" y="149961"/>
                </a:lnTo>
                <a:lnTo>
                  <a:pt x="12357" y="142036"/>
                </a:lnTo>
                <a:lnTo>
                  <a:pt x="8280" y="149250"/>
                </a:lnTo>
                <a:lnTo>
                  <a:pt x="0" y="149123"/>
                </a:lnTo>
                <a:lnTo>
                  <a:pt x="5600" y="155232"/>
                </a:lnTo>
                <a:lnTo>
                  <a:pt x="2921" y="163055"/>
                </a:lnTo>
                <a:lnTo>
                  <a:pt x="10452" y="159626"/>
                </a:lnTo>
                <a:lnTo>
                  <a:pt x="17081" y="164604"/>
                </a:lnTo>
                <a:lnTo>
                  <a:pt x="16141" y="156375"/>
                </a:lnTo>
                <a:lnTo>
                  <a:pt x="22923" y="151612"/>
                </a:lnTo>
                <a:close/>
              </a:path>
              <a:path w="574675" h="381634">
                <a:moveTo>
                  <a:pt x="497128" y="369620"/>
                </a:moveTo>
                <a:lnTo>
                  <a:pt x="486968" y="355015"/>
                </a:lnTo>
                <a:lnTo>
                  <a:pt x="494919" y="339102"/>
                </a:lnTo>
                <a:lnTo>
                  <a:pt x="477901" y="344258"/>
                </a:lnTo>
                <a:lnTo>
                  <a:pt x="465226" y="331774"/>
                </a:lnTo>
                <a:lnTo>
                  <a:pt x="464858" y="349567"/>
                </a:lnTo>
                <a:lnTo>
                  <a:pt x="449072" y="357759"/>
                </a:lnTo>
                <a:lnTo>
                  <a:pt x="465874" y="363601"/>
                </a:lnTo>
                <a:lnTo>
                  <a:pt x="468795" y="381152"/>
                </a:lnTo>
                <a:lnTo>
                  <a:pt x="479539" y="366966"/>
                </a:lnTo>
                <a:lnTo>
                  <a:pt x="497128" y="369620"/>
                </a:lnTo>
                <a:close/>
              </a:path>
              <a:path w="574675" h="381634">
                <a:moveTo>
                  <a:pt x="574065" y="37846"/>
                </a:moveTo>
                <a:lnTo>
                  <a:pt x="563905" y="23241"/>
                </a:lnTo>
                <a:lnTo>
                  <a:pt x="571855" y="7327"/>
                </a:lnTo>
                <a:lnTo>
                  <a:pt x="554837" y="12484"/>
                </a:lnTo>
                <a:lnTo>
                  <a:pt x="542163" y="0"/>
                </a:lnTo>
                <a:lnTo>
                  <a:pt x="541794" y="17792"/>
                </a:lnTo>
                <a:lnTo>
                  <a:pt x="526008" y="25984"/>
                </a:lnTo>
                <a:lnTo>
                  <a:pt x="542810" y="31826"/>
                </a:lnTo>
                <a:lnTo>
                  <a:pt x="545731" y="49364"/>
                </a:lnTo>
                <a:lnTo>
                  <a:pt x="556463" y="35191"/>
                </a:lnTo>
                <a:lnTo>
                  <a:pt x="574065" y="378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0" name="bg object 130"/>
          <p:cNvSpPr/>
          <p:nvPr/>
        </p:nvSpPr>
        <p:spPr>
          <a:xfrm>
            <a:off x="4147578" y="6549098"/>
            <a:ext cx="425450" cy="724535"/>
          </a:xfrm>
          <a:custGeom>
            <a:avLst/>
            <a:gdLst/>
            <a:ahLst/>
            <a:cxnLst/>
            <a:rect l="l" t="t" r="r" b="b"/>
            <a:pathLst>
              <a:path w="425450" h="724534">
                <a:moveTo>
                  <a:pt x="28829" y="717169"/>
                </a:moveTo>
                <a:lnTo>
                  <a:pt x="22733" y="708418"/>
                </a:lnTo>
                <a:lnTo>
                  <a:pt x="27508" y="698868"/>
                </a:lnTo>
                <a:lnTo>
                  <a:pt x="17284" y="701967"/>
                </a:lnTo>
                <a:lnTo>
                  <a:pt x="9677" y="694474"/>
                </a:lnTo>
                <a:lnTo>
                  <a:pt x="9461" y="705129"/>
                </a:lnTo>
                <a:lnTo>
                  <a:pt x="0" y="710057"/>
                </a:lnTo>
                <a:lnTo>
                  <a:pt x="10071" y="713562"/>
                </a:lnTo>
                <a:lnTo>
                  <a:pt x="11823" y="724090"/>
                </a:lnTo>
                <a:lnTo>
                  <a:pt x="18262" y="715581"/>
                </a:lnTo>
                <a:lnTo>
                  <a:pt x="28829" y="717169"/>
                </a:lnTo>
                <a:close/>
              </a:path>
              <a:path w="425450" h="724534">
                <a:moveTo>
                  <a:pt x="107530" y="22694"/>
                </a:moveTo>
                <a:lnTo>
                  <a:pt x="101434" y="13944"/>
                </a:lnTo>
                <a:lnTo>
                  <a:pt x="106210" y="4394"/>
                </a:lnTo>
                <a:lnTo>
                  <a:pt x="95986" y="7493"/>
                </a:lnTo>
                <a:lnTo>
                  <a:pt x="88379" y="0"/>
                </a:lnTo>
                <a:lnTo>
                  <a:pt x="88163" y="10668"/>
                </a:lnTo>
                <a:lnTo>
                  <a:pt x="78701" y="15582"/>
                </a:lnTo>
                <a:lnTo>
                  <a:pt x="88773" y="19088"/>
                </a:lnTo>
                <a:lnTo>
                  <a:pt x="90525" y="29616"/>
                </a:lnTo>
                <a:lnTo>
                  <a:pt x="96964" y="21107"/>
                </a:lnTo>
                <a:lnTo>
                  <a:pt x="107530" y="22694"/>
                </a:lnTo>
                <a:close/>
              </a:path>
              <a:path w="425450" h="724534">
                <a:moveTo>
                  <a:pt x="425386" y="256552"/>
                </a:moveTo>
                <a:lnTo>
                  <a:pt x="419290" y="247802"/>
                </a:lnTo>
                <a:lnTo>
                  <a:pt x="424065" y="238252"/>
                </a:lnTo>
                <a:lnTo>
                  <a:pt x="413842" y="241350"/>
                </a:lnTo>
                <a:lnTo>
                  <a:pt x="406234" y="233857"/>
                </a:lnTo>
                <a:lnTo>
                  <a:pt x="406019" y="244525"/>
                </a:lnTo>
                <a:lnTo>
                  <a:pt x="396557" y="249440"/>
                </a:lnTo>
                <a:lnTo>
                  <a:pt x="406628" y="252945"/>
                </a:lnTo>
                <a:lnTo>
                  <a:pt x="408381" y="263474"/>
                </a:lnTo>
                <a:lnTo>
                  <a:pt x="414832" y="254965"/>
                </a:lnTo>
                <a:lnTo>
                  <a:pt x="425386" y="256552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1" name="bg object 131"/>
          <p:cNvSpPr/>
          <p:nvPr/>
        </p:nvSpPr>
        <p:spPr>
          <a:xfrm>
            <a:off x="4270803" y="6749516"/>
            <a:ext cx="29209" cy="29845"/>
          </a:xfrm>
          <a:custGeom>
            <a:avLst/>
            <a:gdLst/>
            <a:ahLst/>
            <a:cxnLst/>
            <a:rect l="l" t="t" r="r" b="b"/>
            <a:pathLst>
              <a:path w="29210" h="29845">
                <a:moveTo>
                  <a:pt x="9677" y="0"/>
                </a:moveTo>
                <a:lnTo>
                  <a:pt x="9461" y="10667"/>
                </a:lnTo>
                <a:lnTo>
                  <a:pt x="0" y="15582"/>
                </a:lnTo>
                <a:lnTo>
                  <a:pt x="10071" y="19088"/>
                </a:lnTo>
                <a:lnTo>
                  <a:pt x="11823" y="29616"/>
                </a:lnTo>
                <a:lnTo>
                  <a:pt x="18262" y="21107"/>
                </a:lnTo>
                <a:lnTo>
                  <a:pt x="28829" y="22694"/>
                </a:lnTo>
                <a:lnTo>
                  <a:pt x="22733" y="13944"/>
                </a:lnTo>
                <a:lnTo>
                  <a:pt x="27508" y="4394"/>
                </a:lnTo>
                <a:lnTo>
                  <a:pt x="17284" y="7492"/>
                </a:lnTo>
                <a:lnTo>
                  <a:pt x="96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32" name="bg object 132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210004" y="7186307"/>
            <a:ext cx="90081" cy="91693"/>
          </a:xfrm>
          <a:prstGeom prst="rect">
            <a:avLst/>
          </a:prstGeom>
        </p:spPr>
      </p:pic>
      <p:sp>
        <p:nvSpPr>
          <p:cNvPr id="133" name="bg object 133"/>
          <p:cNvSpPr/>
          <p:nvPr/>
        </p:nvSpPr>
        <p:spPr>
          <a:xfrm>
            <a:off x="4478954" y="7140610"/>
            <a:ext cx="29209" cy="29845"/>
          </a:xfrm>
          <a:custGeom>
            <a:avLst/>
            <a:gdLst/>
            <a:ahLst/>
            <a:cxnLst/>
            <a:rect l="l" t="t" r="r" b="b"/>
            <a:pathLst>
              <a:path w="29210" h="29845">
                <a:moveTo>
                  <a:pt x="9690" y="0"/>
                </a:moveTo>
                <a:lnTo>
                  <a:pt x="9474" y="10667"/>
                </a:lnTo>
                <a:lnTo>
                  <a:pt x="0" y="15582"/>
                </a:lnTo>
                <a:lnTo>
                  <a:pt x="10083" y="19088"/>
                </a:lnTo>
                <a:lnTo>
                  <a:pt x="11836" y="29616"/>
                </a:lnTo>
                <a:lnTo>
                  <a:pt x="18275" y="21107"/>
                </a:lnTo>
                <a:lnTo>
                  <a:pt x="28841" y="22694"/>
                </a:lnTo>
                <a:lnTo>
                  <a:pt x="22745" y="13944"/>
                </a:lnTo>
                <a:lnTo>
                  <a:pt x="27508" y="4394"/>
                </a:lnTo>
                <a:lnTo>
                  <a:pt x="17297" y="7492"/>
                </a:lnTo>
                <a:lnTo>
                  <a:pt x="9690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4" name="bg object 134"/>
          <p:cNvSpPr/>
          <p:nvPr/>
        </p:nvSpPr>
        <p:spPr>
          <a:xfrm>
            <a:off x="3847781" y="6646350"/>
            <a:ext cx="616585" cy="627380"/>
          </a:xfrm>
          <a:custGeom>
            <a:avLst/>
            <a:gdLst/>
            <a:ahLst/>
            <a:cxnLst/>
            <a:rect l="l" t="t" r="r" b="b"/>
            <a:pathLst>
              <a:path w="616585" h="627379">
                <a:moveTo>
                  <a:pt x="259918" y="0"/>
                </a:moveTo>
                <a:lnTo>
                  <a:pt x="216077" y="222376"/>
                </a:lnTo>
                <a:lnTo>
                  <a:pt x="0" y="290296"/>
                </a:lnTo>
                <a:lnTo>
                  <a:pt x="197853" y="400646"/>
                </a:lnTo>
                <a:lnTo>
                  <a:pt x="195694" y="627291"/>
                </a:lnTo>
                <a:lnTo>
                  <a:pt x="361810" y="473113"/>
                </a:lnTo>
                <a:lnTo>
                  <a:pt x="576592" y="545185"/>
                </a:lnTo>
                <a:lnTo>
                  <a:pt x="481342" y="339585"/>
                </a:lnTo>
                <a:lnTo>
                  <a:pt x="616280" y="157594"/>
                </a:lnTo>
                <a:lnTo>
                  <a:pt x="391363" y="184505"/>
                </a:lnTo>
                <a:lnTo>
                  <a:pt x="259918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5" name="bg object 135"/>
          <p:cNvSpPr/>
          <p:nvPr/>
        </p:nvSpPr>
        <p:spPr>
          <a:xfrm>
            <a:off x="3831094" y="6650431"/>
            <a:ext cx="633095" cy="646430"/>
          </a:xfrm>
          <a:custGeom>
            <a:avLst/>
            <a:gdLst/>
            <a:ahLst/>
            <a:cxnLst/>
            <a:rect l="l" t="t" r="r" b="b"/>
            <a:pathLst>
              <a:path w="633095" h="646429">
                <a:moveTo>
                  <a:pt x="14770" y="304660"/>
                </a:moveTo>
                <a:lnTo>
                  <a:pt x="13258" y="303530"/>
                </a:lnTo>
                <a:lnTo>
                  <a:pt x="10401" y="302260"/>
                </a:lnTo>
                <a:lnTo>
                  <a:pt x="14770" y="304660"/>
                </a:lnTo>
                <a:close/>
              </a:path>
              <a:path w="633095" h="646429">
                <a:moveTo>
                  <a:pt x="30556" y="285115"/>
                </a:moveTo>
                <a:lnTo>
                  <a:pt x="26746" y="285572"/>
                </a:lnTo>
                <a:lnTo>
                  <a:pt x="24574" y="287096"/>
                </a:lnTo>
                <a:lnTo>
                  <a:pt x="23063" y="287261"/>
                </a:lnTo>
                <a:lnTo>
                  <a:pt x="20904" y="288874"/>
                </a:lnTo>
                <a:lnTo>
                  <a:pt x="17945" y="289902"/>
                </a:lnTo>
                <a:lnTo>
                  <a:pt x="14922" y="290537"/>
                </a:lnTo>
                <a:lnTo>
                  <a:pt x="14884" y="290283"/>
                </a:lnTo>
                <a:lnTo>
                  <a:pt x="14160" y="290703"/>
                </a:lnTo>
                <a:lnTo>
                  <a:pt x="9652" y="291807"/>
                </a:lnTo>
                <a:lnTo>
                  <a:pt x="8940" y="292493"/>
                </a:lnTo>
                <a:lnTo>
                  <a:pt x="14249" y="291338"/>
                </a:lnTo>
                <a:lnTo>
                  <a:pt x="19456" y="289763"/>
                </a:lnTo>
                <a:lnTo>
                  <a:pt x="23876" y="287832"/>
                </a:lnTo>
                <a:lnTo>
                  <a:pt x="25374" y="287528"/>
                </a:lnTo>
                <a:lnTo>
                  <a:pt x="24650" y="287972"/>
                </a:lnTo>
                <a:lnTo>
                  <a:pt x="24676" y="288112"/>
                </a:lnTo>
                <a:lnTo>
                  <a:pt x="27609" y="286816"/>
                </a:lnTo>
                <a:lnTo>
                  <a:pt x="30556" y="285115"/>
                </a:lnTo>
                <a:close/>
              </a:path>
              <a:path w="633095" h="646429">
                <a:moveTo>
                  <a:pt x="32346" y="314096"/>
                </a:moveTo>
                <a:lnTo>
                  <a:pt x="32308" y="313690"/>
                </a:lnTo>
                <a:lnTo>
                  <a:pt x="31026" y="313042"/>
                </a:lnTo>
                <a:lnTo>
                  <a:pt x="32346" y="314096"/>
                </a:lnTo>
                <a:close/>
              </a:path>
              <a:path w="633095" h="646429">
                <a:moveTo>
                  <a:pt x="33553" y="283273"/>
                </a:moveTo>
                <a:lnTo>
                  <a:pt x="32372" y="283667"/>
                </a:lnTo>
                <a:lnTo>
                  <a:pt x="30886" y="284137"/>
                </a:lnTo>
                <a:lnTo>
                  <a:pt x="30492" y="284480"/>
                </a:lnTo>
                <a:lnTo>
                  <a:pt x="33553" y="283273"/>
                </a:lnTo>
                <a:close/>
              </a:path>
              <a:path w="633095" h="646429">
                <a:moveTo>
                  <a:pt x="35013" y="282702"/>
                </a:moveTo>
                <a:lnTo>
                  <a:pt x="33566" y="283273"/>
                </a:lnTo>
                <a:lnTo>
                  <a:pt x="34302" y="283032"/>
                </a:lnTo>
                <a:lnTo>
                  <a:pt x="34925" y="282816"/>
                </a:lnTo>
                <a:close/>
              </a:path>
              <a:path w="633095" h="646429">
                <a:moveTo>
                  <a:pt x="36474" y="282117"/>
                </a:moveTo>
                <a:lnTo>
                  <a:pt x="34975" y="282587"/>
                </a:lnTo>
                <a:lnTo>
                  <a:pt x="36474" y="282117"/>
                </a:lnTo>
                <a:close/>
              </a:path>
              <a:path w="633095" h="646429">
                <a:moveTo>
                  <a:pt x="36614" y="317500"/>
                </a:moveTo>
                <a:lnTo>
                  <a:pt x="33426" y="314960"/>
                </a:lnTo>
                <a:lnTo>
                  <a:pt x="32346" y="314096"/>
                </a:lnTo>
                <a:lnTo>
                  <a:pt x="32410" y="314960"/>
                </a:lnTo>
                <a:lnTo>
                  <a:pt x="27000" y="311150"/>
                </a:lnTo>
                <a:lnTo>
                  <a:pt x="31889" y="314960"/>
                </a:lnTo>
                <a:lnTo>
                  <a:pt x="36614" y="317500"/>
                </a:lnTo>
                <a:close/>
              </a:path>
              <a:path w="633095" h="646429">
                <a:moveTo>
                  <a:pt x="38036" y="284480"/>
                </a:moveTo>
                <a:lnTo>
                  <a:pt x="35788" y="284480"/>
                </a:lnTo>
                <a:lnTo>
                  <a:pt x="37071" y="283362"/>
                </a:lnTo>
                <a:lnTo>
                  <a:pt x="34251" y="284480"/>
                </a:lnTo>
                <a:lnTo>
                  <a:pt x="33553" y="285750"/>
                </a:lnTo>
                <a:lnTo>
                  <a:pt x="38036" y="284480"/>
                </a:lnTo>
                <a:close/>
              </a:path>
              <a:path w="633095" h="646429">
                <a:moveTo>
                  <a:pt x="38087" y="282968"/>
                </a:moveTo>
                <a:lnTo>
                  <a:pt x="37261" y="283210"/>
                </a:lnTo>
                <a:lnTo>
                  <a:pt x="37071" y="283362"/>
                </a:lnTo>
                <a:lnTo>
                  <a:pt x="38087" y="282968"/>
                </a:lnTo>
                <a:close/>
              </a:path>
              <a:path w="633095" h="646429">
                <a:moveTo>
                  <a:pt x="39979" y="318770"/>
                </a:moveTo>
                <a:lnTo>
                  <a:pt x="39116" y="318008"/>
                </a:lnTo>
                <a:lnTo>
                  <a:pt x="38023" y="317500"/>
                </a:lnTo>
                <a:lnTo>
                  <a:pt x="39979" y="318770"/>
                </a:lnTo>
                <a:close/>
              </a:path>
              <a:path w="633095" h="646429">
                <a:moveTo>
                  <a:pt x="43002" y="320802"/>
                </a:moveTo>
                <a:lnTo>
                  <a:pt x="42189" y="320040"/>
                </a:lnTo>
                <a:lnTo>
                  <a:pt x="40132" y="320040"/>
                </a:lnTo>
                <a:lnTo>
                  <a:pt x="43002" y="320802"/>
                </a:lnTo>
                <a:close/>
              </a:path>
              <a:path w="633095" h="646429">
                <a:moveTo>
                  <a:pt x="43535" y="321310"/>
                </a:moveTo>
                <a:lnTo>
                  <a:pt x="43510" y="320941"/>
                </a:lnTo>
                <a:lnTo>
                  <a:pt x="43002" y="320802"/>
                </a:lnTo>
                <a:lnTo>
                  <a:pt x="43535" y="321310"/>
                </a:lnTo>
                <a:close/>
              </a:path>
              <a:path w="633095" h="646429">
                <a:moveTo>
                  <a:pt x="45504" y="280670"/>
                </a:moveTo>
                <a:lnTo>
                  <a:pt x="43954" y="280670"/>
                </a:lnTo>
                <a:lnTo>
                  <a:pt x="38087" y="282968"/>
                </a:lnTo>
                <a:lnTo>
                  <a:pt x="41706" y="281940"/>
                </a:lnTo>
                <a:lnTo>
                  <a:pt x="45504" y="280670"/>
                </a:lnTo>
                <a:close/>
              </a:path>
              <a:path w="633095" h="646429">
                <a:moveTo>
                  <a:pt x="49949" y="278130"/>
                </a:moveTo>
                <a:lnTo>
                  <a:pt x="43954" y="280670"/>
                </a:lnTo>
                <a:lnTo>
                  <a:pt x="48463" y="279400"/>
                </a:lnTo>
                <a:lnTo>
                  <a:pt x="49949" y="278130"/>
                </a:lnTo>
                <a:close/>
              </a:path>
              <a:path w="633095" h="646429">
                <a:moveTo>
                  <a:pt x="58801" y="276745"/>
                </a:moveTo>
                <a:lnTo>
                  <a:pt x="58191" y="276860"/>
                </a:lnTo>
                <a:lnTo>
                  <a:pt x="58750" y="276860"/>
                </a:lnTo>
                <a:close/>
              </a:path>
              <a:path w="633095" h="646429">
                <a:moveTo>
                  <a:pt x="61074" y="274320"/>
                </a:moveTo>
                <a:lnTo>
                  <a:pt x="56007" y="276860"/>
                </a:lnTo>
                <a:lnTo>
                  <a:pt x="51460" y="279400"/>
                </a:lnTo>
                <a:lnTo>
                  <a:pt x="46253" y="280670"/>
                </a:lnTo>
                <a:lnTo>
                  <a:pt x="42532" y="281940"/>
                </a:lnTo>
                <a:lnTo>
                  <a:pt x="49250" y="281940"/>
                </a:lnTo>
                <a:lnTo>
                  <a:pt x="58153" y="276860"/>
                </a:lnTo>
                <a:lnTo>
                  <a:pt x="58851" y="276644"/>
                </a:lnTo>
                <a:lnTo>
                  <a:pt x="59321" y="275590"/>
                </a:lnTo>
                <a:lnTo>
                  <a:pt x="61074" y="274320"/>
                </a:lnTo>
                <a:close/>
              </a:path>
              <a:path w="633095" h="646429">
                <a:moveTo>
                  <a:pt x="63538" y="273367"/>
                </a:moveTo>
                <a:lnTo>
                  <a:pt x="63474" y="273215"/>
                </a:lnTo>
                <a:lnTo>
                  <a:pt x="62471" y="273596"/>
                </a:lnTo>
                <a:lnTo>
                  <a:pt x="61709" y="273951"/>
                </a:lnTo>
                <a:lnTo>
                  <a:pt x="61074" y="274307"/>
                </a:lnTo>
                <a:lnTo>
                  <a:pt x="63538" y="273367"/>
                </a:lnTo>
                <a:close/>
              </a:path>
              <a:path w="633095" h="646429">
                <a:moveTo>
                  <a:pt x="64909" y="275590"/>
                </a:moveTo>
                <a:lnTo>
                  <a:pt x="62280" y="275590"/>
                </a:lnTo>
                <a:lnTo>
                  <a:pt x="58851" y="276644"/>
                </a:lnTo>
                <a:lnTo>
                  <a:pt x="64909" y="275590"/>
                </a:lnTo>
                <a:close/>
              </a:path>
              <a:path w="633095" h="646429">
                <a:moveTo>
                  <a:pt x="65316" y="272732"/>
                </a:moveTo>
                <a:lnTo>
                  <a:pt x="64706" y="272961"/>
                </a:lnTo>
                <a:lnTo>
                  <a:pt x="63538" y="273380"/>
                </a:lnTo>
                <a:lnTo>
                  <a:pt x="63563" y="273507"/>
                </a:lnTo>
                <a:lnTo>
                  <a:pt x="63703" y="273608"/>
                </a:lnTo>
                <a:lnTo>
                  <a:pt x="64198" y="273519"/>
                </a:lnTo>
                <a:lnTo>
                  <a:pt x="64211" y="273278"/>
                </a:lnTo>
                <a:lnTo>
                  <a:pt x="64528" y="273050"/>
                </a:lnTo>
                <a:lnTo>
                  <a:pt x="65316" y="272732"/>
                </a:lnTo>
                <a:close/>
              </a:path>
              <a:path w="633095" h="646429">
                <a:moveTo>
                  <a:pt x="65989" y="274434"/>
                </a:moveTo>
                <a:lnTo>
                  <a:pt x="61925" y="275590"/>
                </a:lnTo>
                <a:lnTo>
                  <a:pt x="62280" y="275590"/>
                </a:lnTo>
                <a:lnTo>
                  <a:pt x="65989" y="274434"/>
                </a:lnTo>
                <a:close/>
              </a:path>
              <a:path w="633095" h="646429">
                <a:moveTo>
                  <a:pt x="66179" y="334479"/>
                </a:moveTo>
                <a:lnTo>
                  <a:pt x="65697" y="334314"/>
                </a:lnTo>
                <a:lnTo>
                  <a:pt x="65506" y="334276"/>
                </a:lnTo>
                <a:lnTo>
                  <a:pt x="65951" y="334543"/>
                </a:lnTo>
                <a:lnTo>
                  <a:pt x="66090" y="334543"/>
                </a:lnTo>
                <a:close/>
              </a:path>
              <a:path w="633095" h="646429">
                <a:moveTo>
                  <a:pt x="67957" y="271843"/>
                </a:moveTo>
                <a:lnTo>
                  <a:pt x="66713" y="272224"/>
                </a:lnTo>
                <a:lnTo>
                  <a:pt x="65900" y="272503"/>
                </a:lnTo>
                <a:lnTo>
                  <a:pt x="65316" y="272732"/>
                </a:lnTo>
                <a:lnTo>
                  <a:pt x="67068" y="272148"/>
                </a:lnTo>
                <a:lnTo>
                  <a:pt x="67957" y="271843"/>
                </a:lnTo>
                <a:close/>
              </a:path>
              <a:path w="633095" h="646429">
                <a:moveTo>
                  <a:pt x="72009" y="273050"/>
                </a:moveTo>
                <a:lnTo>
                  <a:pt x="71615" y="273050"/>
                </a:lnTo>
                <a:lnTo>
                  <a:pt x="69392" y="274307"/>
                </a:lnTo>
                <a:lnTo>
                  <a:pt x="70180" y="273050"/>
                </a:lnTo>
                <a:lnTo>
                  <a:pt x="66433" y="274320"/>
                </a:lnTo>
                <a:lnTo>
                  <a:pt x="64871" y="276860"/>
                </a:lnTo>
                <a:lnTo>
                  <a:pt x="69380" y="274320"/>
                </a:lnTo>
                <a:lnTo>
                  <a:pt x="72009" y="273050"/>
                </a:lnTo>
                <a:close/>
              </a:path>
              <a:path w="633095" h="646429">
                <a:moveTo>
                  <a:pt x="77000" y="268732"/>
                </a:moveTo>
                <a:lnTo>
                  <a:pt x="76847" y="268859"/>
                </a:lnTo>
                <a:lnTo>
                  <a:pt x="76822" y="268986"/>
                </a:lnTo>
                <a:lnTo>
                  <a:pt x="76974" y="269113"/>
                </a:lnTo>
                <a:lnTo>
                  <a:pt x="77000" y="268732"/>
                </a:lnTo>
                <a:close/>
              </a:path>
              <a:path w="633095" h="646429">
                <a:moveTo>
                  <a:pt x="77787" y="268135"/>
                </a:moveTo>
                <a:lnTo>
                  <a:pt x="77050" y="268427"/>
                </a:lnTo>
                <a:lnTo>
                  <a:pt x="77012" y="268732"/>
                </a:lnTo>
                <a:lnTo>
                  <a:pt x="77787" y="268135"/>
                </a:lnTo>
                <a:close/>
              </a:path>
              <a:path w="633095" h="646429">
                <a:moveTo>
                  <a:pt x="79070" y="267614"/>
                </a:moveTo>
                <a:lnTo>
                  <a:pt x="78295" y="267741"/>
                </a:lnTo>
                <a:lnTo>
                  <a:pt x="77787" y="268135"/>
                </a:lnTo>
                <a:lnTo>
                  <a:pt x="79070" y="267614"/>
                </a:lnTo>
                <a:close/>
              </a:path>
              <a:path w="633095" h="646429">
                <a:moveTo>
                  <a:pt x="87274" y="270294"/>
                </a:moveTo>
                <a:lnTo>
                  <a:pt x="86347" y="270510"/>
                </a:lnTo>
                <a:lnTo>
                  <a:pt x="87147" y="270510"/>
                </a:lnTo>
                <a:lnTo>
                  <a:pt x="87274" y="270294"/>
                </a:lnTo>
                <a:close/>
              </a:path>
              <a:path w="633095" h="646429">
                <a:moveTo>
                  <a:pt x="89027" y="265036"/>
                </a:moveTo>
                <a:lnTo>
                  <a:pt x="86029" y="265925"/>
                </a:lnTo>
                <a:lnTo>
                  <a:pt x="80835" y="266915"/>
                </a:lnTo>
                <a:lnTo>
                  <a:pt x="79070" y="267614"/>
                </a:lnTo>
                <a:lnTo>
                  <a:pt x="86982" y="266369"/>
                </a:lnTo>
                <a:lnTo>
                  <a:pt x="89027" y="265036"/>
                </a:lnTo>
                <a:close/>
              </a:path>
              <a:path w="633095" h="646429">
                <a:moveTo>
                  <a:pt x="129387" y="256540"/>
                </a:moveTo>
                <a:lnTo>
                  <a:pt x="129032" y="256641"/>
                </a:lnTo>
                <a:lnTo>
                  <a:pt x="127901" y="257810"/>
                </a:lnTo>
                <a:lnTo>
                  <a:pt x="129324" y="257200"/>
                </a:lnTo>
                <a:lnTo>
                  <a:pt x="129387" y="256540"/>
                </a:lnTo>
                <a:close/>
              </a:path>
              <a:path w="633095" h="646429">
                <a:moveTo>
                  <a:pt x="133908" y="255270"/>
                </a:moveTo>
                <a:lnTo>
                  <a:pt x="129324" y="257200"/>
                </a:lnTo>
                <a:lnTo>
                  <a:pt x="129273" y="257810"/>
                </a:lnTo>
                <a:lnTo>
                  <a:pt x="133908" y="255270"/>
                </a:lnTo>
                <a:close/>
              </a:path>
              <a:path w="633095" h="646429">
                <a:moveTo>
                  <a:pt x="135686" y="375196"/>
                </a:moveTo>
                <a:lnTo>
                  <a:pt x="134543" y="374650"/>
                </a:lnTo>
                <a:lnTo>
                  <a:pt x="135216" y="375920"/>
                </a:lnTo>
                <a:lnTo>
                  <a:pt x="135686" y="375196"/>
                </a:lnTo>
                <a:close/>
              </a:path>
              <a:path w="633095" h="646429">
                <a:moveTo>
                  <a:pt x="139954" y="377291"/>
                </a:moveTo>
                <a:lnTo>
                  <a:pt x="136042" y="374650"/>
                </a:lnTo>
                <a:lnTo>
                  <a:pt x="135686" y="375196"/>
                </a:lnTo>
                <a:lnTo>
                  <a:pt x="139954" y="377291"/>
                </a:lnTo>
                <a:close/>
              </a:path>
              <a:path w="633095" h="646429">
                <a:moveTo>
                  <a:pt x="142214" y="247650"/>
                </a:moveTo>
                <a:lnTo>
                  <a:pt x="136029" y="250190"/>
                </a:lnTo>
                <a:lnTo>
                  <a:pt x="142011" y="248335"/>
                </a:lnTo>
                <a:lnTo>
                  <a:pt x="142214" y="247650"/>
                </a:lnTo>
                <a:close/>
              </a:path>
              <a:path w="633095" h="646429">
                <a:moveTo>
                  <a:pt x="143776" y="247789"/>
                </a:moveTo>
                <a:lnTo>
                  <a:pt x="142011" y="248335"/>
                </a:lnTo>
                <a:lnTo>
                  <a:pt x="141909" y="248716"/>
                </a:lnTo>
                <a:lnTo>
                  <a:pt x="143776" y="247789"/>
                </a:lnTo>
                <a:close/>
              </a:path>
              <a:path w="633095" h="646429">
                <a:moveTo>
                  <a:pt x="143891" y="252996"/>
                </a:moveTo>
                <a:lnTo>
                  <a:pt x="133642" y="255790"/>
                </a:lnTo>
                <a:lnTo>
                  <a:pt x="135750" y="255625"/>
                </a:lnTo>
                <a:lnTo>
                  <a:pt x="138506" y="255447"/>
                </a:lnTo>
                <a:lnTo>
                  <a:pt x="134073" y="256921"/>
                </a:lnTo>
                <a:lnTo>
                  <a:pt x="139484" y="255714"/>
                </a:lnTo>
                <a:lnTo>
                  <a:pt x="139128" y="255397"/>
                </a:lnTo>
                <a:lnTo>
                  <a:pt x="138696" y="254863"/>
                </a:lnTo>
                <a:lnTo>
                  <a:pt x="143891" y="252996"/>
                </a:lnTo>
                <a:close/>
              </a:path>
              <a:path w="633095" h="646429">
                <a:moveTo>
                  <a:pt x="151053" y="249732"/>
                </a:moveTo>
                <a:lnTo>
                  <a:pt x="150418" y="249466"/>
                </a:lnTo>
                <a:lnTo>
                  <a:pt x="144970" y="251460"/>
                </a:lnTo>
                <a:lnTo>
                  <a:pt x="151053" y="249732"/>
                </a:lnTo>
                <a:close/>
              </a:path>
              <a:path w="633095" h="646429">
                <a:moveTo>
                  <a:pt x="168338" y="239433"/>
                </a:moveTo>
                <a:lnTo>
                  <a:pt x="168071" y="239763"/>
                </a:lnTo>
                <a:lnTo>
                  <a:pt x="168046" y="240118"/>
                </a:lnTo>
                <a:lnTo>
                  <a:pt x="168338" y="239433"/>
                </a:lnTo>
                <a:close/>
              </a:path>
              <a:path w="633095" h="646429">
                <a:moveTo>
                  <a:pt x="172732" y="397510"/>
                </a:moveTo>
                <a:lnTo>
                  <a:pt x="171170" y="396278"/>
                </a:lnTo>
                <a:lnTo>
                  <a:pt x="171767" y="397002"/>
                </a:lnTo>
                <a:lnTo>
                  <a:pt x="172732" y="397510"/>
                </a:lnTo>
                <a:close/>
              </a:path>
              <a:path w="633095" h="646429">
                <a:moveTo>
                  <a:pt x="173215" y="398780"/>
                </a:moveTo>
                <a:lnTo>
                  <a:pt x="171767" y="397002"/>
                </a:lnTo>
                <a:lnTo>
                  <a:pt x="165354" y="393700"/>
                </a:lnTo>
                <a:lnTo>
                  <a:pt x="173215" y="398780"/>
                </a:lnTo>
                <a:close/>
              </a:path>
              <a:path w="633095" h="646429">
                <a:moveTo>
                  <a:pt x="195287" y="408940"/>
                </a:moveTo>
                <a:lnTo>
                  <a:pt x="194945" y="408368"/>
                </a:lnTo>
                <a:lnTo>
                  <a:pt x="194119" y="407670"/>
                </a:lnTo>
                <a:lnTo>
                  <a:pt x="195287" y="408940"/>
                </a:lnTo>
                <a:close/>
              </a:path>
              <a:path w="633095" h="646429">
                <a:moveTo>
                  <a:pt x="195681" y="525246"/>
                </a:moveTo>
                <a:lnTo>
                  <a:pt x="195516" y="524624"/>
                </a:lnTo>
                <a:lnTo>
                  <a:pt x="195656" y="516890"/>
                </a:lnTo>
                <a:lnTo>
                  <a:pt x="195427" y="519430"/>
                </a:lnTo>
                <a:lnTo>
                  <a:pt x="193903" y="527050"/>
                </a:lnTo>
                <a:lnTo>
                  <a:pt x="195681" y="525246"/>
                </a:lnTo>
                <a:close/>
              </a:path>
              <a:path w="633095" h="646429">
                <a:moveTo>
                  <a:pt x="196291" y="524624"/>
                </a:moveTo>
                <a:lnTo>
                  <a:pt x="195681" y="525246"/>
                </a:lnTo>
                <a:lnTo>
                  <a:pt x="196176" y="527050"/>
                </a:lnTo>
                <a:lnTo>
                  <a:pt x="196291" y="524624"/>
                </a:lnTo>
                <a:close/>
              </a:path>
              <a:path w="633095" h="646429">
                <a:moveTo>
                  <a:pt x="197002" y="429323"/>
                </a:moveTo>
                <a:lnTo>
                  <a:pt x="196037" y="430199"/>
                </a:lnTo>
                <a:lnTo>
                  <a:pt x="195783" y="421728"/>
                </a:lnTo>
                <a:lnTo>
                  <a:pt x="195770" y="431977"/>
                </a:lnTo>
                <a:lnTo>
                  <a:pt x="196164" y="430720"/>
                </a:lnTo>
                <a:lnTo>
                  <a:pt x="196583" y="429933"/>
                </a:lnTo>
                <a:lnTo>
                  <a:pt x="197002" y="429323"/>
                </a:lnTo>
                <a:close/>
              </a:path>
              <a:path w="633095" h="646429">
                <a:moveTo>
                  <a:pt x="197789" y="440931"/>
                </a:moveTo>
                <a:lnTo>
                  <a:pt x="197675" y="439077"/>
                </a:lnTo>
                <a:lnTo>
                  <a:pt x="197332" y="441960"/>
                </a:lnTo>
                <a:lnTo>
                  <a:pt x="197789" y="440931"/>
                </a:lnTo>
                <a:close/>
              </a:path>
              <a:path w="633095" h="646429">
                <a:moveTo>
                  <a:pt x="198513" y="431800"/>
                </a:moveTo>
                <a:lnTo>
                  <a:pt x="197281" y="431800"/>
                </a:lnTo>
                <a:lnTo>
                  <a:pt x="197675" y="439077"/>
                </a:lnTo>
                <a:lnTo>
                  <a:pt x="198513" y="431800"/>
                </a:lnTo>
                <a:close/>
              </a:path>
              <a:path w="633095" h="646429">
                <a:moveTo>
                  <a:pt x="199009" y="230403"/>
                </a:moveTo>
                <a:lnTo>
                  <a:pt x="193243" y="231724"/>
                </a:lnTo>
                <a:lnTo>
                  <a:pt x="195770" y="231203"/>
                </a:lnTo>
                <a:lnTo>
                  <a:pt x="197573" y="230771"/>
                </a:lnTo>
                <a:lnTo>
                  <a:pt x="199009" y="230403"/>
                </a:lnTo>
                <a:close/>
              </a:path>
              <a:path w="633095" h="646429">
                <a:moveTo>
                  <a:pt x="212559" y="629920"/>
                </a:moveTo>
                <a:lnTo>
                  <a:pt x="206895" y="632460"/>
                </a:lnTo>
                <a:lnTo>
                  <a:pt x="208280" y="632460"/>
                </a:lnTo>
                <a:lnTo>
                  <a:pt x="207238" y="633730"/>
                </a:lnTo>
                <a:lnTo>
                  <a:pt x="212559" y="629920"/>
                </a:lnTo>
                <a:close/>
              </a:path>
              <a:path w="633095" h="646429">
                <a:moveTo>
                  <a:pt x="214896" y="613410"/>
                </a:moveTo>
                <a:lnTo>
                  <a:pt x="212496" y="614680"/>
                </a:lnTo>
                <a:lnTo>
                  <a:pt x="212572" y="614908"/>
                </a:lnTo>
                <a:lnTo>
                  <a:pt x="214896" y="613410"/>
                </a:lnTo>
                <a:close/>
              </a:path>
              <a:path w="633095" h="646429">
                <a:moveTo>
                  <a:pt x="221221" y="206679"/>
                </a:moveTo>
                <a:lnTo>
                  <a:pt x="221068" y="206832"/>
                </a:lnTo>
                <a:lnTo>
                  <a:pt x="220878" y="207162"/>
                </a:lnTo>
                <a:lnTo>
                  <a:pt x="220649" y="207835"/>
                </a:lnTo>
                <a:lnTo>
                  <a:pt x="220967" y="207289"/>
                </a:lnTo>
                <a:lnTo>
                  <a:pt x="221221" y="206679"/>
                </a:lnTo>
                <a:close/>
              </a:path>
              <a:path w="633095" h="646429">
                <a:moveTo>
                  <a:pt x="224942" y="219710"/>
                </a:moveTo>
                <a:lnTo>
                  <a:pt x="224713" y="218440"/>
                </a:lnTo>
                <a:lnTo>
                  <a:pt x="224574" y="219036"/>
                </a:lnTo>
                <a:lnTo>
                  <a:pt x="224942" y="219710"/>
                </a:lnTo>
                <a:close/>
              </a:path>
              <a:path w="633095" h="646429">
                <a:moveTo>
                  <a:pt x="229044" y="201968"/>
                </a:moveTo>
                <a:lnTo>
                  <a:pt x="228981" y="198932"/>
                </a:lnTo>
                <a:lnTo>
                  <a:pt x="228663" y="200520"/>
                </a:lnTo>
                <a:lnTo>
                  <a:pt x="228752" y="201015"/>
                </a:lnTo>
                <a:lnTo>
                  <a:pt x="228879" y="201498"/>
                </a:lnTo>
                <a:lnTo>
                  <a:pt x="229044" y="201968"/>
                </a:lnTo>
                <a:close/>
              </a:path>
              <a:path w="633095" h="646429">
                <a:moveTo>
                  <a:pt x="232956" y="165100"/>
                </a:moveTo>
                <a:lnTo>
                  <a:pt x="232765" y="165100"/>
                </a:lnTo>
                <a:lnTo>
                  <a:pt x="232664" y="167640"/>
                </a:lnTo>
                <a:lnTo>
                  <a:pt x="232956" y="165100"/>
                </a:lnTo>
                <a:close/>
              </a:path>
              <a:path w="633095" h="646429">
                <a:moveTo>
                  <a:pt x="233502" y="163639"/>
                </a:moveTo>
                <a:lnTo>
                  <a:pt x="233451" y="162839"/>
                </a:lnTo>
                <a:lnTo>
                  <a:pt x="233235" y="163830"/>
                </a:lnTo>
                <a:lnTo>
                  <a:pt x="233502" y="163639"/>
                </a:lnTo>
                <a:close/>
              </a:path>
              <a:path w="633095" h="646429">
                <a:moveTo>
                  <a:pt x="235000" y="161290"/>
                </a:moveTo>
                <a:close/>
              </a:path>
              <a:path w="633095" h="646429">
                <a:moveTo>
                  <a:pt x="235077" y="162560"/>
                </a:moveTo>
                <a:lnTo>
                  <a:pt x="233502" y="163639"/>
                </a:lnTo>
                <a:lnTo>
                  <a:pt x="233654" y="166370"/>
                </a:lnTo>
                <a:lnTo>
                  <a:pt x="235077" y="162560"/>
                </a:lnTo>
                <a:close/>
              </a:path>
              <a:path w="633095" h="646429">
                <a:moveTo>
                  <a:pt x="235546" y="160401"/>
                </a:moveTo>
                <a:lnTo>
                  <a:pt x="235013" y="161124"/>
                </a:lnTo>
                <a:lnTo>
                  <a:pt x="235000" y="161290"/>
                </a:lnTo>
                <a:lnTo>
                  <a:pt x="234975" y="162560"/>
                </a:lnTo>
                <a:lnTo>
                  <a:pt x="235546" y="160401"/>
                </a:lnTo>
                <a:close/>
              </a:path>
              <a:path w="633095" h="646429">
                <a:moveTo>
                  <a:pt x="235902" y="159016"/>
                </a:moveTo>
                <a:lnTo>
                  <a:pt x="235546" y="160401"/>
                </a:lnTo>
                <a:lnTo>
                  <a:pt x="235826" y="160020"/>
                </a:lnTo>
                <a:lnTo>
                  <a:pt x="235902" y="159016"/>
                </a:lnTo>
                <a:close/>
              </a:path>
              <a:path w="633095" h="646429">
                <a:moveTo>
                  <a:pt x="239166" y="151180"/>
                </a:moveTo>
                <a:lnTo>
                  <a:pt x="239014" y="151142"/>
                </a:lnTo>
                <a:lnTo>
                  <a:pt x="238810" y="151358"/>
                </a:lnTo>
                <a:lnTo>
                  <a:pt x="238582" y="151688"/>
                </a:lnTo>
                <a:lnTo>
                  <a:pt x="238798" y="151612"/>
                </a:lnTo>
                <a:lnTo>
                  <a:pt x="239014" y="151409"/>
                </a:lnTo>
                <a:lnTo>
                  <a:pt x="239166" y="151180"/>
                </a:lnTo>
                <a:close/>
              </a:path>
              <a:path w="633095" h="646429">
                <a:moveTo>
                  <a:pt x="244106" y="114579"/>
                </a:moveTo>
                <a:lnTo>
                  <a:pt x="243916" y="115062"/>
                </a:lnTo>
                <a:lnTo>
                  <a:pt x="244005" y="114922"/>
                </a:lnTo>
                <a:lnTo>
                  <a:pt x="244106" y="114579"/>
                </a:lnTo>
                <a:close/>
              </a:path>
              <a:path w="633095" h="646429">
                <a:moveTo>
                  <a:pt x="244690" y="112572"/>
                </a:moveTo>
                <a:lnTo>
                  <a:pt x="244106" y="114566"/>
                </a:lnTo>
                <a:lnTo>
                  <a:pt x="244322" y="114033"/>
                </a:lnTo>
                <a:lnTo>
                  <a:pt x="244513" y="113347"/>
                </a:lnTo>
                <a:lnTo>
                  <a:pt x="244690" y="112572"/>
                </a:lnTo>
                <a:close/>
              </a:path>
              <a:path w="633095" h="646429">
                <a:moveTo>
                  <a:pt x="246214" y="107454"/>
                </a:moveTo>
                <a:lnTo>
                  <a:pt x="245770" y="106984"/>
                </a:lnTo>
                <a:lnTo>
                  <a:pt x="245300" y="110045"/>
                </a:lnTo>
                <a:lnTo>
                  <a:pt x="244690" y="112572"/>
                </a:lnTo>
                <a:lnTo>
                  <a:pt x="246214" y="107454"/>
                </a:lnTo>
                <a:close/>
              </a:path>
              <a:path w="633095" h="646429">
                <a:moveTo>
                  <a:pt x="258025" y="13601"/>
                </a:moveTo>
                <a:lnTo>
                  <a:pt x="257479" y="15240"/>
                </a:lnTo>
                <a:lnTo>
                  <a:pt x="257848" y="14846"/>
                </a:lnTo>
                <a:lnTo>
                  <a:pt x="258025" y="13601"/>
                </a:lnTo>
                <a:close/>
              </a:path>
              <a:path w="633095" h="646429">
                <a:moveTo>
                  <a:pt x="260045" y="43053"/>
                </a:moveTo>
                <a:lnTo>
                  <a:pt x="259359" y="42557"/>
                </a:lnTo>
                <a:lnTo>
                  <a:pt x="259994" y="43218"/>
                </a:lnTo>
                <a:lnTo>
                  <a:pt x="260045" y="43053"/>
                </a:lnTo>
                <a:close/>
              </a:path>
              <a:path w="633095" h="646429">
                <a:moveTo>
                  <a:pt x="261124" y="39027"/>
                </a:moveTo>
                <a:lnTo>
                  <a:pt x="260045" y="43053"/>
                </a:lnTo>
                <a:lnTo>
                  <a:pt x="260451" y="43357"/>
                </a:lnTo>
                <a:lnTo>
                  <a:pt x="261124" y="39027"/>
                </a:lnTo>
                <a:close/>
              </a:path>
              <a:path w="633095" h="646429">
                <a:moveTo>
                  <a:pt x="261327" y="3810"/>
                </a:moveTo>
                <a:lnTo>
                  <a:pt x="259118" y="6350"/>
                </a:lnTo>
                <a:lnTo>
                  <a:pt x="258025" y="13601"/>
                </a:lnTo>
                <a:lnTo>
                  <a:pt x="261327" y="3810"/>
                </a:lnTo>
                <a:close/>
              </a:path>
              <a:path w="633095" h="646429">
                <a:moveTo>
                  <a:pt x="270510" y="8407"/>
                </a:moveTo>
                <a:lnTo>
                  <a:pt x="268655" y="4495"/>
                </a:lnTo>
                <a:lnTo>
                  <a:pt x="266560" y="3492"/>
                </a:lnTo>
                <a:lnTo>
                  <a:pt x="270510" y="8407"/>
                </a:lnTo>
                <a:close/>
              </a:path>
              <a:path w="633095" h="646429">
                <a:moveTo>
                  <a:pt x="280797" y="25400"/>
                </a:moveTo>
                <a:lnTo>
                  <a:pt x="279514" y="22860"/>
                </a:lnTo>
                <a:lnTo>
                  <a:pt x="279552" y="23304"/>
                </a:lnTo>
                <a:lnTo>
                  <a:pt x="280797" y="25400"/>
                </a:lnTo>
                <a:close/>
              </a:path>
              <a:path w="633095" h="646429">
                <a:moveTo>
                  <a:pt x="282295" y="39471"/>
                </a:moveTo>
                <a:lnTo>
                  <a:pt x="278942" y="35242"/>
                </a:lnTo>
                <a:lnTo>
                  <a:pt x="277685" y="33794"/>
                </a:lnTo>
                <a:lnTo>
                  <a:pt x="282295" y="39471"/>
                </a:lnTo>
                <a:close/>
              </a:path>
              <a:path w="633095" h="646429">
                <a:moveTo>
                  <a:pt x="310184" y="65112"/>
                </a:moveTo>
                <a:lnTo>
                  <a:pt x="308737" y="62903"/>
                </a:lnTo>
                <a:lnTo>
                  <a:pt x="307555" y="61214"/>
                </a:lnTo>
                <a:lnTo>
                  <a:pt x="306895" y="61595"/>
                </a:lnTo>
                <a:lnTo>
                  <a:pt x="308013" y="62738"/>
                </a:lnTo>
                <a:lnTo>
                  <a:pt x="309105" y="63868"/>
                </a:lnTo>
                <a:lnTo>
                  <a:pt x="310184" y="65112"/>
                </a:lnTo>
                <a:close/>
              </a:path>
              <a:path w="633095" h="646429">
                <a:moveTo>
                  <a:pt x="313169" y="79425"/>
                </a:moveTo>
                <a:lnTo>
                  <a:pt x="313080" y="79070"/>
                </a:lnTo>
                <a:lnTo>
                  <a:pt x="312178" y="77851"/>
                </a:lnTo>
                <a:lnTo>
                  <a:pt x="311670" y="77431"/>
                </a:lnTo>
                <a:lnTo>
                  <a:pt x="311518" y="77457"/>
                </a:lnTo>
                <a:lnTo>
                  <a:pt x="312420" y="78536"/>
                </a:lnTo>
                <a:lnTo>
                  <a:pt x="313169" y="79425"/>
                </a:lnTo>
                <a:close/>
              </a:path>
              <a:path w="633095" h="646429">
                <a:moveTo>
                  <a:pt x="314172" y="70739"/>
                </a:moveTo>
                <a:lnTo>
                  <a:pt x="312851" y="68427"/>
                </a:lnTo>
                <a:lnTo>
                  <a:pt x="311531" y="66662"/>
                </a:lnTo>
                <a:lnTo>
                  <a:pt x="310184" y="65112"/>
                </a:lnTo>
                <a:lnTo>
                  <a:pt x="312737" y="69075"/>
                </a:lnTo>
                <a:lnTo>
                  <a:pt x="314172" y="70739"/>
                </a:lnTo>
                <a:close/>
              </a:path>
              <a:path w="633095" h="646429">
                <a:moveTo>
                  <a:pt x="329615" y="90843"/>
                </a:moveTo>
                <a:lnTo>
                  <a:pt x="327482" y="87630"/>
                </a:lnTo>
                <a:lnTo>
                  <a:pt x="324294" y="85090"/>
                </a:lnTo>
                <a:lnTo>
                  <a:pt x="322694" y="83820"/>
                </a:lnTo>
                <a:lnTo>
                  <a:pt x="320319" y="80010"/>
                </a:lnTo>
                <a:lnTo>
                  <a:pt x="319532" y="78740"/>
                </a:lnTo>
                <a:lnTo>
                  <a:pt x="323278" y="82550"/>
                </a:lnTo>
                <a:lnTo>
                  <a:pt x="320548" y="78740"/>
                </a:lnTo>
                <a:lnTo>
                  <a:pt x="319646" y="77470"/>
                </a:lnTo>
                <a:lnTo>
                  <a:pt x="315087" y="71120"/>
                </a:lnTo>
                <a:lnTo>
                  <a:pt x="319011" y="77470"/>
                </a:lnTo>
                <a:lnTo>
                  <a:pt x="313994" y="72390"/>
                </a:lnTo>
                <a:lnTo>
                  <a:pt x="317627" y="80010"/>
                </a:lnTo>
                <a:lnTo>
                  <a:pt x="312420" y="72390"/>
                </a:lnTo>
                <a:lnTo>
                  <a:pt x="313715" y="73660"/>
                </a:lnTo>
                <a:lnTo>
                  <a:pt x="312801" y="72390"/>
                </a:lnTo>
                <a:lnTo>
                  <a:pt x="310057" y="68580"/>
                </a:lnTo>
                <a:lnTo>
                  <a:pt x="308216" y="66040"/>
                </a:lnTo>
                <a:lnTo>
                  <a:pt x="306870" y="62230"/>
                </a:lnTo>
                <a:lnTo>
                  <a:pt x="301713" y="57150"/>
                </a:lnTo>
                <a:lnTo>
                  <a:pt x="298945" y="52070"/>
                </a:lnTo>
                <a:lnTo>
                  <a:pt x="298602" y="50800"/>
                </a:lnTo>
                <a:lnTo>
                  <a:pt x="301205" y="52070"/>
                </a:lnTo>
                <a:lnTo>
                  <a:pt x="300990" y="50800"/>
                </a:lnTo>
                <a:lnTo>
                  <a:pt x="297713" y="49530"/>
                </a:lnTo>
                <a:lnTo>
                  <a:pt x="290766" y="38100"/>
                </a:lnTo>
                <a:lnTo>
                  <a:pt x="289471" y="36830"/>
                </a:lnTo>
                <a:lnTo>
                  <a:pt x="288175" y="35560"/>
                </a:lnTo>
                <a:lnTo>
                  <a:pt x="288848" y="35560"/>
                </a:lnTo>
                <a:lnTo>
                  <a:pt x="288709" y="34290"/>
                </a:lnTo>
                <a:lnTo>
                  <a:pt x="286004" y="33020"/>
                </a:lnTo>
                <a:lnTo>
                  <a:pt x="284365" y="30480"/>
                </a:lnTo>
                <a:lnTo>
                  <a:pt x="284226" y="29210"/>
                </a:lnTo>
                <a:lnTo>
                  <a:pt x="285153" y="29210"/>
                </a:lnTo>
                <a:lnTo>
                  <a:pt x="283908" y="27940"/>
                </a:lnTo>
                <a:lnTo>
                  <a:pt x="282651" y="26670"/>
                </a:lnTo>
                <a:lnTo>
                  <a:pt x="282257" y="26670"/>
                </a:lnTo>
                <a:lnTo>
                  <a:pt x="281762" y="27940"/>
                </a:lnTo>
                <a:lnTo>
                  <a:pt x="279692" y="24130"/>
                </a:lnTo>
                <a:lnTo>
                  <a:pt x="279615" y="24003"/>
                </a:lnTo>
                <a:lnTo>
                  <a:pt x="279552" y="23304"/>
                </a:lnTo>
                <a:lnTo>
                  <a:pt x="279285" y="22860"/>
                </a:lnTo>
                <a:lnTo>
                  <a:pt x="277012" y="19050"/>
                </a:lnTo>
                <a:lnTo>
                  <a:pt x="269240" y="8890"/>
                </a:lnTo>
                <a:lnTo>
                  <a:pt x="268300" y="7620"/>
                </a:lnTo>
                <a:lnTo>
                  <a:pt x="267347" y="6350"/>
                </a:lnTo>
                <a:lnTo>
                  <a:pt x="265455" y="3810"/>
                </a:lnTo>
                <a:lnTo>
                  <a:pt x="262559" y="0"/>
                </a:lnTo>
                <a:lnTo>
                  <a:pt x="261378" y="6350"/>
                </a:lnTo>
                <a:lnTo>
                  <a:pt x="261137" y="6350"/>
                </a:lnTo>
                <a:lnTo>
                  <a:pt x="261327" y="6642"/>
                </a:lnTo>
                <a:lnTo>
                  <a:pt x="261150" y="7620"/>
                </a:lnTo>
                <a:lnTo>
                  <a:pt x="260565" y="10160"/>
                </a:lnTo>
                <a:lnTo>
                  <a:pt x="259880" y="12700"/>
                </a:lnTo>
                <a:lnTo>
                  <a:pt x="257848" y="14846"/>
                </a:lnTo>
                <a:lnTo>
                  <a:pt x="254939" y="34315"/>
                </a:lnTo>
                <a:lnTo>
                  <a:pt x="253657" y="43180"/>
                </a:lnTo>
                <a:lnTo>
                  <a:pt x="251409" y="54610"/>
                </a:lnTo>
                <a:lnTo>
                  <a:pt x="252158" y="52070"/>
                </a:lnTo>
                <a:lnTo>
                  <a:pt x="254228" y="54610"/>
                </a:lnTo>
                <a:lnTo>
                  <a:pt x="248704" y="63500"/>
                </a:lnTo>
                <a:lnTo>
                  <a:pt x="248475" y="68580"/>
                </a:lnTo>
                <a:lnTo>
                  <a:pt x="247650" y="68580"/>
                </a:lnTo>
                <a:lnTo>
                  <a:pt x="246011" y="76200"/>
                </a:lnTo>
                <a:lnTo>
                  <a:pt x="244640" y="85090"/>
                </a:lnTo>
                <a:lnTo>
                  <a:pt x="241731" y="106680"/>
                </a:lnTo>
                <a:lnTo>
                  <a:pt x="241477" y="104140"/>
                </a:lnTo>
                <a:lnTo>
                  <a:pt x="239699" y="110490"/>
                </a:lnTo>
                <a:lnTo>
                  <a:pt x="237972" y="120650"/>
                </a:lnTo>
                <a:lnTo>
                  <a:pt x="236372" y="127000"/>
                </a:lnTo>
                <a:lnTo>
                  <a:pt x="236613" y="128270"/>
                </a:lnTo>
                <a:lnTo>
                  <a:pt x="235775" y="132080"/>
                </a:lnTo>
                <a:lnTo>
                  <a:pt x="237159" y="130810"/>
                </a:lnTo>
                <a:lnTo>
                  <a:pt x="232930" y="144780"/>
                </a:lnTo>
                <a:lnTo>
                  <a:pt x="228460" y="173990"/>
                </a:lnTo>
                <a:lnTo>
                  <a:pt x="224815" y="187960"/>
                </a:lnTo>
                <a:lnTo>
                  <a:pt x="225234" y="185420"/>
                </a:lnTo>
                <a:lnTo>
                  <a:pt x="225285" y="181610"/>
                </a:lnTo>
                <a:lnTo>
                  <a:pt x="224929" y="184150"/>
                </a:lnTo>
                <a:lnTo>
                  <a:pt x="222491" y="199390"/>
                </a:lnTo>
                <a:lnTo>
                  <a:pt x="223812" y="198120"/>
                </a:lnTo>
                <a:lnTo>
                  <a:pt x="223532" y="196850"/>
                </a:lnTo>
                <a:lnTo>
                  <a:pt x="225018" y="194310"/>
                </a:lnTo>
                <a:lnTo>
                  <a:pt x="225145" y="195580"/>
                </a:lnTo>
                <a:lnTo>
                  <a:pt x="225158" y="198120"/>
                </a:lnTo>
                <a:lnTo>
                  <a:pt x="224917" y="200660"/>
                </a:lnTo>
                <a:lnTo>
                  <a:pt x="224167" y="204470"/>
                </a:lnTo>
                <a:lnTo>
                  <a:pt x="224815" y="198120"/>
                </a:lnTo>
                <a:lnTo>
                  <a:pt x="222415" y="204470"/>
                </a:lnTo>
                <a:lnTo>
                  <a:pt x="221208" y="207010"/>
                </a:lnTo>
                <a:lnTo>
                  <a:pt x="221653" y="207010"/>
                </a:lnTo>
                <a:lnTo>
                  <a:pt x="221805" y="208280"/>
                </a:lnTo>
                <a:lnTo>
                  <a:pt x="222199" y="208280"/>
                </a:lnTo>
                <a:lnTo>
                  <a:pt x="220967" y="212090"/>
                </a:lnTo>
                <a:lnTo>
                  <a:pt x="221856" y="214630"/>
                </a:lnTo>
                <a:lnTo>
                  <a:pt x="220649" y="219710"/>
                </a:lnTo>
                <a:lnTo>
                  <a:pt x="220192" y="219710"/>
                </a:lnTo>
                <a:lnTo>
                  <a:pt x="219443" y="227330"/>
                </a:lnTo>
                <a:lnTo>
                  <a:pt x="219278" y="227330"/>
                </a:lnTo>
                <a:lnTo>
                  <a:pt x="219240" y="226060"/>
                </a:lnTo>
                <a:lnTo>
                  <a:pt x="218033" y="226314"/>
                </a:lnTo>
                <a:lnTo>
                  <a:pt x="218033" y="227571"/>
                </a:lnTo>
                <a:lnTo>
                  <a:pt x="216827" y="228600"/>
                </a:lnTo>
                <a:lnTo>
                  <a:pt x="212991" y="228600"/>
                </a:lnTo>
                <a:lnTo>
                  <a:pt x="218033" y="227571"/>
                </a:lnTo>
                <a:lnTo>
                  <a:pt x="218033" y="226314"/>
                </a:lnTo>
                <a:lnTo>
                  <a:pt x="213118" y="227330"/>
                </a:lnTo>
                <a:lnTo>
                  <a:pt x="208013" y="231140"/>
                </a:lnTo>
                <a:lnTo>
                  <a:pt x="202057" y="232410"/>
                </a:lnTo>
                <a:lnTo>
                  <a:pt x="204520" y="231140"/>
                </a:lnTo>
                <a:lnTo>
                  <a:pt x="208241" y="229870"/>
                </a:lnTo>
                <a:lnTo>
                  <a:pt x="210718" y="228600"/>
                </a:lnTo>
                <a:lnTo>
                  <a:pt x="204177" y="229870"/>
                </a:lnTo>
                <a:lnTo>
                  <a:pt x="203581" y="229870"/>
                </a:lnTo>
                <a:lnTo>
                  <a:pt x="198996" y="231140"/>
                </a:lnTo>
                <a:lnTo>
                  <a:pt x="199453" y="231140"/>
                </a:lnTo>
                <a:lnTo>
                  <a:pt x="188760" y="233680"/>
                </a:lnTo>
                <a:lnTo>
                  <a:pt x="191592" y="233680"/>
                </a:lnTo>
                <a:lnTo>
                  <a:pt x="186410" y="236220"/>
                </a:lnTo>
                <a:lnTo>
                  <a:pt x="180416" y="238760"/>
                </a:lnTo>
                <a:lnTo>
                  <a:pt x="173863" y="241300"/>
                </a:lnTo>
                <a:lnTo>
                  <a:pt x="167017" y="243840"/>
                </a:lnTo>
                <a:lnTo>
                  <a:pt x="169240" y="242570"/>
                </a:lnTo>
                <a:lnTo>
                  <a:pt x="175920" y="238760"/>
                </a:lnTo>
                <a:lnTo>
                  <a:pt x="168046" y="242570"/>
                </a:lnTo>
                <a:lnTo>
                  <a:pt x="168046" y="241300"/>
                </a:lnTo>
                <a:lnTo>
                  <a:pt x="165188" y="241300"/>
                </a:lnTo>
                <a:lnTo>
                  <a:pt x="160896" y="242570"/>
                </a:lnTo>
                <a:lnTo>
                  <a:pt x="161823" y="241300"/>
                </a:lnTo>
                <a:lnTo>
                  <a:pt x="157568" y="243840"/>
                </a:lnTo>
                <a:lnTo>
                  <a:pt x="153047" y="243840"/>
                </a:lnTo>
                <a:lnTo>
                  <a:pt x="147129" y="246380"/>
                </a:lnTo>
                <a:lnTo>
                  <a:pt x="146519" y="246380"/>
                </a:lnTo>
                <a:lnTo>
                  <a:pt x="144183" y="247650"/>
                </a:lnTo>
                <a:lnTo>
                  <a:pt x="143776" y="247789"/>
                </a:lnTo>
                <a:lnTo>
                  <a:pt x="144106" y="247688"/>
                </a:lnTo>
                <a:lnTo>
                  <a:pt x="141846" y="248920"/>
                </a:lnTo>
                <a:lnTo>
                  <a:pt x="141909" y="248716"/>
                </a:lnTo>
                <a:lnTo>
                  <a:pt x="136372" y="251460"/>
                </a:lnTo>
                <a:lnTo>
                  <a:pt x="126974" y="254000"/>
                </a:lnTo>
                <a:lnTo>
                  <a:pt x="116878" y="256540"/>
                </a:lnTo>
                <a:lnTo>
                  <a:pt x="95592" y="265430"/>
                </a:lnTo>
                <a:lnTo>
                  <a:pt x="94691" y="266700"/>
                </a:lnTo>
                <a:lnTo>
                  <a:pt x="84213" y="270510"/>
                </a:lnTo>
                <a:lnTo>
                  <a:pt x="79794" y="270510"/>
                </a:lnTo>
                <a:lnTo>
                  <a:pt x="85839" y="267970"/>
                </a:lnTo>
                <a:lnTo>
                  <a:pt x="79146" y="270510"/>
                </a:lnTo>
                <a:lnTo>
                  <a:pt x="74637" y="271780"/>
                </a:lnTo>
                <a:lnTo>
                  <a:pt x="72009" y="273050"/>
                </a:lnTo>
                <a:lnTo>
                  <a:pt x="76022" y="273050"/>
                </a:lnTo>
                <a:lnTo>
                  <a:pt x="72326" y="274320"/>
                </a:lnTo>
                <a:lnTo>
                  <a:pt x="78955" y="273050"/>
                </a:lnTo>
                <a:lnTo>
                  <a:pt x="76796" y="273050"/>
                </a:lnTo>
                <a:lnTo>
                  <a:pt x="82702" y="271780"/>
                </a:lnTo>
                <a:lnTo>
                  <a:pt x="85344" y="270510"/>
                </a:lnTo>
                <a:lnTo>
                  <a:pt x="87884" y="269240"/>
                </a:lnTo>
                <a:lnTo>
                  <a:pt x="87274" y="270294"/>
                </a:lnTo>
                <a:lnTo>
                  <a:pt x="91846" y="269240"/>
                </a:lnTo>
                <a:lnTo>
                  <a:pt x="97332" y="267970"/>
                </a:lnTo>
                <a:lnTo>
                  <a:pt x="101295" y="265430"/>
                </a:lnTo>
                <a:lnTo>
                  <a:pt x="105575" y="265430"/>
                </a:lnTo>
                <a:lnTo>
                  <a:pt x="111404" y="262890"/>
                </a:lnTo>
                <a:lnTo>
                  <a:pt x="111836" y="261620"/>
                </a:lnTo>
                <a:lnTo>
                  <a:pt x="111480" y="261620"/>
                </a:lnTo>
                <a:lnTo>
                  <a:pt x="114935" y="259080"/>
                </a:lnTo>
                <a:lnTo>
                  <a:pt x="124675" y="259080"/>
                </a:lnTo>
                <a:lnTo>
                  <a:pt x="124980" y="257810"/>
                </a:lnTo>
                <a:lnTo>
                  <a:pt x="129032" y="256641"/>
                </a:lnTo>
                <a:lnTo>
                  <a:pt x="130352" y="255270"/>
                </a:lnTo>
                <a:lnTo>
                  <a:pt x="138188" y="254000"/>
                </a:lnTo>
                <a:lnTo>
                  <a:pt x="149136" y="248920"/>
                </a:lnTo>
                <a:lnTo>
                  <a:pt x="150418" y="249466"/>
                </a:lnTo>
                <a:lnTo>
                  <a:pt x="151904" y="248920"/>
                </a:lnTo>
                <a:lnTo>
                  <a:pt x="152806" y="249237"/>
                </a:lnTo>
                <a:lnTo>
                  <a:pt x="151053" y="249732"/>
                </a:lnTo>
                <a:lnTo>
                  <a:pt x="152120" y="250190"/>
                </a:lnTo>
                <a:lnTo>
                  <a:pt x="153250" y="249389"/>
                </a:lnTo>
                <a:lnTo>
                  <a:pt x="155498" y="250190"/>
                </a:lnTo>
                <a:lnTo>
                  <a:pt x="158648" y="247650"/>
                </a:lnTo>
                <a:lnTo>
                  <a:pt x="160223" y="246380"/>
                </a:lnTo>
                <a:lnTo>
                  <a:pt x="167208" y="245110"/>
                </a:lnTo>
                <a:lnTo>
                  <a:pt x="165963" y="246380"/>
                </a:lnTo>
                <a:lnTo>
                  <a:pt x="159651" y="247650"/>
                </a:lnTo>
                <a:lnTo>
                  <a:pt x="166560" y="247650"/>
                </a:lnTo>
                <a:lnTo>
                  <a:pt x="168325" y="245110"/>
                </a:lnTo>
                <a:lnTo>
                  <a:pt x="169202" y="243840"/>
                </a:lnTo>
                <a:lnTo>
                  <a:pt x="176288" y="243840"/>
                </a:lnTo>
                <a:lnTo>
                  <a:pt x="175221" y="244055"/>
                </a:lnTo>
                <a:lnTo>
                  <a:pt x="170002" y="245922"/>
                </a:lnTo>
                <a:lnTo>
                  <a:pt x="175666" y="244678"/>
                </a:lnTo>
                <a:lnTo>
                  <a:pt x="175526" y="245021"/>
                </a:lnTo>
                <a:lnTo>
                  <a:pt x="178066" y="243840"/>
                </a:lnTo>
                <a:lnTo>
                  <a:pt x="179057" y="243840"/>
                </a:lnTo>
                <a:lnTo>
                  <a:pt x="184111" y="241300"/>
                </a:lnTo>
                <a:lnTo>
                  <a:pt x="183553" y="240030"/>
                </a:lnTo>
                <a:lnTo>
                  <a:pt x="186715" y="239356"/>
                </a:lnTo>
                <a:lnTo>
                  <a:pt x="186258" y="239953"/>
                </a:lnTo>
                <a:lnTo>
                  <a:pt x="185318" y="240525"/>
                </a:lnTo>
                <a:lnTo>
                  <a:pt x="184111" y="241007"/>
                </a:lnTo>
                <a:lnTo>
                  <a:pt x="184200" y="241236"/>
                </a:lnTo>
                <a:lnTo>
                  <a:pt x="184531" y="241452"/>
                </a:lnTo>
                <a:lnTo>
                  <a:pt x="185191" y="241655"/>
                </a:lnTo>
                <a:lnTo>
                  <a:pt x="186639" y="241261"/>
                </a:lnTo>
                <a:lnTo>
                  <a:pt x="186537" y="239903"/>
                </a:lnTo>
                <a:lnTo>
                  <a:pt x="186766" y="239344"/>
                </a:lnTo>
                <a:lnTo>
                  <a:pt x="195326" y="237490"/>
                </a:lnTo>
                <a:lnTo>
                  <a:pt x="204025" y="233680"/>
                </a:lnTo>
                <a:lnTo>
                  <a:pt x="203771" y="234950"/>
                </a:lnTo>
                <a:lnTo>
                  <a:pt x="212559" y="232410"/>
                </a:lnTo>
                <a:lnTo>
                  <a:pt x="222034" y="229870"/>
                </a:lnTo>
                <a:lnTo>
                  <a:pt x="222338" y="228600"/>
                </a:lnTo>
                <a:lnTo>
                  <a:pt x="224574" y="219036"/>
                </a:lnTo>
                <a:lnTo>
                  <a:pt x="223545" y="217170"/>
                </a:lnTo>
                <a:lnTo>
                  <a:pt x="225628" y="208280"/>
                </a:lnTo>
                <a:lnTo>
                  <a:pt x="226187" y="204470"/>
                </a:lnTo>
                <a:lnTo>
                  <a:pt x="226555" y="201930"/>
                </a:lnTo>
                <a:lnTo>
                  <a:pt x="227533" y="201930"/>
                </a:lnTo>
                <a:lnTo>
                  <a:pt x="227634" y="204470"/>
                </a:lnTo>
                <a:lnTo>
                  <a:pt x="227482" y="207010"/>
                </a:lnTo>
                <a:lnTo>
                  <a:pt x="228434" y="201930"/>
                </a:lnTo>
                <a:lnTo>
                  <a:pt x="228663" y="200660"/>
                </a:lnTo>
                <a:lnTo>
                  <a:pt x="228396" y="199390"/>
                </a:lnTo>
                <a:lnTo>
                  <a:pt x="228473" y="198120"/>
                </a:lnTo>
                <a:lnTo>
                  <a:pt x="228917" y="194310"/>
                </a:lnTo>
                <a:lnTo>
                  <a:pt x="229057" y="193040"/>
                </a:lnTo>
                <a:lnTo>
                  <a:pt x="230047" y="195580"/>
                </a:lnTo>
                <a:lnTo>
                  <a:pt x="230428" y="193040"/>
                </a:lnTo>
                <a:lnTo>
                  <a:pt x="231165" y="187960"/>
                </a:lnTo>
                <a:lnTo>
                  <a:pt x="231838" y="182880"/>
                </a:lnTo>
                <a:lnTo>
                  <a:pt x="232930" y="176530"/>
                </a:lnTo>
                <a:lnTo>
                  <a:pt x="234657" y="168910"/>
                </a:lnTo>
                <a:lnTo>
                  <a:pt x="233565" y="167640"/>
                </a:lnTo>
                <a:lnTo>
                  <a:pt x="229679" y="176530"/>
                </a:lnTo>
                <a:lnTo>
                  <a:pt x="231038" y="165100"/>
                </a:lnTo>
                <a:lnTo>
                  <a:pt x="232765" y="165100"/>
                </a:lnTo>
                <a:lnTo>
                  <a:pt x="232879" y="163639"/>
                </a:lnTo>
                <a:lnTo>
                  <a:pt x="233438" y="162560"/>
                </a:lnTo>
                <a:lnTo>
                  <a:pt x="233451" y="162839"/>
                </a:lnTo>
                <a:lnTo>
                  <a:pt x="233527" y="162560"/>
                </a:lnTo>
                <a:lnTo>
                  <a:pt x="234086" y="160020"/>
                </a:lnTo>
                <a:lnTo>
                  <a:pt x="234950" y="161213"/>
                </a:lnTo>
                <a:lnTo>
                  <a:pt x="235077" y="160401"/>
                </a:lnTo>
                <a:lnTo>
                  <a:pt x="235102" y="160020"/>
                </a:lnTo>
                <a:lnTo>
                  <a:pt x="235305" y="157480"/>
                </a:lnTo>
                <a:lnTo>
                  <a:pt x="235927" y="158750"/>
                </a:lnTo>
                <a:lnTo>
                  <a:pt x="235902" y="159016"/>
                </a:lnTo>
                <a:lnTo>
                  <a:pt x="236372" y="157480"/>
                </a:lnTo>
                <a:lnTo>
                  <a:pt x="237540" y="153670"/>
                </a:lnTo>
                <a:lnTo>
                  <a:pt x="238582" y="152400"/>
                </a:lnTo>
                <a:lnTo>
                  <a:pt x="237337" y="152400"/>
                </a:lnTo>
                <a:lnTo>
                  <a:pt x="237832" y="148590"/>
                </a:lnTo>
                <a:lnTo>
                  <a:pt x="239356" y="140970"/>
                </a:lnTo>
                <a:lnTo>
                  <a:pt x="239496" y="146050"/>
                </a:lnTo>
                <a:lnTo>
                  <a:pt x="240893" y="142240"/>
                </a:lnTo>
                <a:lnTo>
                  <a:pt x="240766" y="140970"/>
                </a:lnTo>
                <a:lnTo>
                  <a:pt x="240639" y="139700"/>
                </a:lnTo>
                <a:lnTo>
                  <a:pt x="242328" y="134620"/>
                </a:lnTo>
                <a:lnTo>
                  <a:pt x="240969" y="134620"/>
                </a:lnTo>
                <a:lnTo>
                  <a:pt x="241439" y="132080"/>
                </a:lnTo>
                <a:lnTo>
                  <a:pt x="242176" y="132080"/>
                </a:lnTo>
                <a:lnTo>
                  <a:pt x="242735" y="130810"/>
                </a:lnTo>
                <a:lnTo>
                  <a:pt x="242938" y="127000"/>
                </a:lnTo>
                <a:lnTo>
                  <a:pt x="245249" y="116840"/>
                </a:lnTo>
                <a:lnTo>
                  <a:pt x="246405" y="111760"/>
                </a:lnTo>
                <a:lnTo>
                  <a:pt x="244005" y="115570"/>
                </a:lnTo>
                <a:lnTo>
                  <a:pt x="243700" y="116840"/>
                </a:lnTo>
                <a:lnTo>
                  <a:pt x="243763" y="115570"/>
                </a:lnTo>
                <a:lnTo>
                  <a:pt x="243814" y="115214"/>
                </a:lnTo>
                <a:lnTo>
                  <a:pt x="243916" y="115062"/>
                </a:lnTo>
                <a:lnTo>
                  <a:pt x="243814" y="115189"/>
                </a:lnTo>
                <a:lnTo>
                  <a:pt x="245173" y="106680"/>
                </a:lnTo>
                <a:lnTo>
                  <a:pt x="245364" y="105410"/>
                </a:lnTo>
                <a:lnTo>
                  <a:pt x="247738" y="95250"/>
                </a:lnTo>
                <a:lnTo>
                  <a:pt x="250240" y="83820"/>
                </a:lnTo>
                <a:lnTo>
                  <a:pt x="252260" y="73660"/>
                </a:lnTo>
                <a:lnTo>
                  <a:pt x="252717" y="73660"/>
                </a:lnTo>
                <a:lnTo>
                  <a:pt x="253085" y="71120"/>
                </a:lnTo>
                <a:lnTo>
                  <a:pt x="253441" y="68580"/>
                </a:lnTo>
                <a:lnTo>
                  <a:pt x="253796" y="66040"/>
                </a:lnTo>
                <a:lnTo>
                  <a:pt x="255968" y="55880"/>
                </a:lnTo>
                <a:lnTo>
                  <a:pt x="256057" y="52070"/>
                </a:lnTo>
                <a:lnTo>
                  <a:pt x="256120" y="49530"/>
                </a:lnTo>
                <a:lnTo>
                  <a:pt x="256603" y="46990"/>
                </a:lnTo>
                <a:lnTo>
                  <a:pt x="258089" y="44450"/>
                </a:lnTo>
                <a:lnTo>
                  <a:pt x="258432" y="45720"/>
                </a:lnTo>
                <a:lnTo>
                  <a:pt x="258610" y="44450"/>
                </a:lnTo>
                <a:lnTo>
                  <a:pt x="259308" y="39370"/>
                </a:lnTo>
                <a:lnTo>
                  <a:pt x="258940" y="38100"/>
                </a:lnTo>
                <a:lnTo>
                  <a:pt x="261454" y="29210"/>
                </a:lnTo>
                <a:lnTo>
                  <a:pt x="261124" y="34150"/>
                </a:lnTo>
                <a:lnTo>
                  <a:pt x="260794" y="35560"/>
                </a:lnTo>
                <a:lnTo>
                  <a:pt x="261124" y="34315"/>
                </a:lnTo>
                <a:lnTo>
                  <a:pt x="261150" y="34188"/>
                </a:lnTo>
                <a:lnTo>
                  <a:pt x="261035" y="35560"/>
                </a:lnTo>
                <a:lnTo>
                  <a:pt x="261950" y="31165"/>
                </a:lnTo>
                <a:lnTo>
                  <a:pt x="262788" y="27940"/>
                </a:lnTo>
                <a:lnTo>
                  <a:pt x="263893" y="26670"/>
                </a:lnTo>
                <a:lnTo>
                  <a:pt x="264325" y="17780"/>
                </a:lnTo>
                <a:lnTo>
                  <a:pt x="264934" y="20320"/>
                </a:lnTo>
                <a:lnTo>
                  <a:pt x="265531" y="17780"/>
                </a:lnTo>
                <a:lnTo>
                  <a:pt x="265696" y="17056"/>
                </a:lnTo>
                <a:lnTo>
                  <a:pt x="267843" y="20320"/>
                </a:lnTo>
                <a:lnTo>
                  <a:pt x="274967" y="27940"/>
                </a:lnTo>
                <a:lnTo>
                  <a:pt x="281457" y="36830"/>
                </a:lnTo>
                <a:lnTo>
                  <a:pt x="286245" y="44450"/>
                </a:lnTo>
                <a:lnTo>
                  <a:pt x="289725" y="48260"/>
                </a:lnTo>
                <a:lnTo>
                  <a:pt x="281571" y="36830"/>
                </a:lnTo>
                <a:lnTo>
                  <a:pt x="284937" y="39370"/>
                </a:lnTo>
                <a:lnTo>
                  <a:pt x="289267" y="45720"/>
                </a:lnTo>
                <a:lnTo>
                  <a:pt x="292087" y="53340"/>
                </a:lnTo>
                <a:lnTo>
                  <a:pt x="293484" y="55880"/>
                </a:lnTo>
                <a:lnTo>
                  <a:pt x="298919" y="64770"/>
                </a:lnTo>
                <a:lnTo>
                  <a:pt x="301117" y="62230"/>
                </a:lnTo>
                <a:lnTo>
                  <a:pt x="307073" y="72390"/>
                </a:lnTo>
                <a:lnTo>
                  <a:pt x="306705" y="71120"/>
                </a:lnTo>
                <a:lnTo>
                  <a:pt x="307162" y="68580"/>
                </a:lnTo>
                <a:lnTo>
                  <a:pt x="312420" y="74930"/>
                </a:lnTo>
                <a:lnTo>
                  <a:pt x="316738" y="81280"/>
                </a:lnTo>
                <a:lnTo>
                  <a:pt x="316001" y="83820"/>
                </a:lnTo>
                <a:lnTo>
                  <a:pt x="312801" y="80010"/>
                </a:lnTo>
                <a:lnTo>
                  <a:pt x="311683" y="78740"/>
                </a:lnTo>
                <a:lnTo>
                  <a:pt x="311302" y="78740"/>
                </a:lnTo>
                <a:lnTo>
                  <a:pt x="311505" y="77470"/>
                </a:lnTo>
                <a:lnTo>
                  <a:pt x="309880" y="76200"/>
                </a:lnTo>
                <a:lnTo>
                  <a:pt x="307784" y="73660"/>
                </a:lnTo>
                <a:lnTo>
                  <a:pt x="309067" y="76200"/>
                </a:lnTo>
                <a:lnTo>
                  <a:pt x="310108" y="77470"/>
                </a:lnTo>
                <a:lnTo>
                  <a:pt x="311861" y="80010"/>
                </a:lnTo>
                <a:lnTo>
                  <a:pt x="317627" y="88214"/>
                </a:lnTo>
                <a:lnTo>
                  <a:pt x="317969" y="88823"/>
                </a:lnTo>
                <a:lnTo>
                  <a:pt x="315887" y="87630"/>
                </a:lnTo>
                <a:lnTo>
                  <a:pt x="319138" y="90843"/>
                </a:lnTo>
                <a:lnTo>
                  <a:pt x="319328" y="90843"/>
                </a:lnTo>
                <a:lnTo>
                  <a:pt x="329615" y="90843"/>
                </a:lnTo>
                <a:close/>
              </a:path>
              <a:path w="633095" h="646429">
                <a:moveTo>
                  <a:pt x="331381" y="107759"/>
                </a:moveTo>
                <a:lnTo>
                  <a:pt x="330987" y="107137"/>
                </a:lnTo>
                <a:lnTo>
                  <a:pt x="330657" y="106629"/>
                </a:lnTo>
                <a:lnTo>
                  <a:pt x="330301" y="106070"/>
                </a:lnTo>
                <a:lnTo>
                  <a:pt x="330631" y="106768"/>
                </a:lnTo>
                <a:lnTo>
                  <a:pt x="331012" y="107442"/>
                </a:lnTo>
                <a:lnTo>
                  <a:pt x="331381" y="107759"/>
                </a:lnTo>
                <a:close/>
              </a:path>
              <a:path w="633095" h="646429">
                <a:moveTo>
                  <a:pt x="360248" y="490080"/>
                </a:moveTo>
                <a:lnTo>
                  <a:pt x="358813" y="491629"/>
                </a:lnTo>
                <a:lnTo>
                  <a:pt x="359435" y="491109"/>
                </a:lnTo>
                <a:lnTo>
                  <a:pt x="359956" y="490562"/>
                </a:lnTo>
                <a:lnTo>
                  <a:pt x="360248" y="490080"/>
                </a:lnTo>
                <a:close/>
              </a:path>
              <a:path w="633095" h="646429">
                <a:moveTo>
                  <a:pt x="377050" y="175056"/>
                </a:moveTo>
                <a:lnTo>
                  <a:pt x="376605" y="174155"/>
                </a:lnTo>
                <a:lnTo>
                  <a:pt x="376262" y="173990"/>
                </a:lnTo>
                <a:lnTo>
                  <a:pt x="377050" y="175056"/>
                </a:lnTo>
                <a:close/>
              </a:path>
              <a:path w="633095" h="646429">
                <a:moveTo>
                  <a:pt x="379056" y="177800"/>
                </a:moveTo>
                <a:lnTo>
                  <a:pt x="377050" y="175056"/>
                </a:lnTo>
                <a:lnTo>
                  <a:pt x="377774" y="176530"/>
                </a:lnTo>
                <a:lnTo>
                  <a:pt x="379056" y="177800"/>
                </a:lnTo>
                <a:close/>
              </a:path>
              <a:path w="633095" h="646429">
                <a:moveTo>
                  <a:pt x="384263" y="477050"/>
                </a:moveTo>
                <a:lnTo>
                  <a:pt x="377952" y="475373"/>
                </a:lnTo>
                <a:lnTo>
                  <a:pt x="380822" y="476427"/>
                </a:lnTo>
                <a:lnTo>
                  <a:pt x="384263" y="477050"/>
                </a:lnTo>
                <a:close/>
              </a:path>
              <a:path w="633095" h="646429">
                <a:moveTo>
                  <a:pt x="390880" y="189865"/>
                </a:moveTo>
                <a:lnTo>
                  <a:pt x="390372" y="188950"/>
                </a:lnTo>
                <a:lnTo>
                  <a:pt x="389915" y="188226"/>
                </a:lnTo>
                <a:lnTo>
                  <a:pt x="389496" y="187617"/>
                </a:lnTo>
                <a:lnTo>
                  <a:pt x="390880" y="189865"/>
                </a:lnTo>
                <a:close/>
              </a:path>
              <a:path w="633095" h="646429">
                <a:moveTo>
                  <a:pt x="392315" y="190893"/>
                </a:moveTo>
                <a:lnTo>
                  <a:pt x="392125" y="190500"/>
                </a:lnTo>
                <a:lnTo>
                  <a:pt x="391998" y="190500"/>
                </a:lnTo>
                <a:lnTo>
                  <a:pt x="392315" y="190893"/>
                </a:lnTo>
                <a:close/>
              </a:path>
              <a:path w="633095" h="646429">
                <a:moveTo>
                  <a:pt x="393534" y="192430"/>
                </a:moveTo>
                <a:lnTo>
                  <a:pt x="392315" y="190893"/>
                </a:lnTo>
                <a:lnTo>
                  <a:pt x="392722" y="191770"/>
                </a:lnTo>
                <a:lnTo>
                  <a:pt x="393534" y="192430"/>
                </a:lnTo>
                <a:close/>
              </a:path>
              <a:path w="633095" h="646429">
                <a:moveTo>
                  <a:pt x="394081" y="193040"/>
                </a:moveTo>
                <a:lnTo>
                  <a:pt x="393801" y="192659"/>
                </a:lnTo>
                <a:lnTo>
                  <a:pt x="393534" y="192430"/>
                </a:lnTo>
                <a:lnTo>
                  <a:pt x="394004" y="193040"/>
                </a:lnTo>
                <a:close/>
              </a:path>
              <a:path w="633095" h="646429">
                <a:moveTo>
                  <a:pt x="394258" y="193040"/>
                </a:moveTo>
                <a:lnTo>
                  <a:pt x="394081" y="193040"/>
                </a:lnTo>
                <a:lnTo>
                  <a:pt x="394258" y="193040"/>
                </a:lnTo>
                <a:close/>
              </a:path>
              <a:path w="633095" h="646429">
                <a:moveTo>
                  <a:pt x="397357" y="191897"/>
                </a:moveTo>
                <a:lnTo>
                  <a:pt x="394258" y="193040"/>
                </a:lnTo>
                <a:lnTo>
                  <a:pt x="396481" y="193040"/>
                </a:lnTo>
                <a:lnTo>
                  <a:pt x="397357" y="191897"/>
                </a:lnTo>
                <a:close/>
              </a:path>
              <a:path w="633095" h="646429">
                <a:moveTo>
                  <a:pt x="398081" y="183667"/>
                </a:moveTo>
                <a:lnTo>
                  <a:pt x="396976" y="182245"/>
                </a:lnTo>
                <a:lnTo>
                  <a:pt x="395566" y="180644"/>
                </a:lnTo>
                <a:lnTo>
                  <a:pt x="395833" y="180975"/>
                </a:lnTo>
                <a:lnTo>
                  <a:pt x="396316" y="181597"/>
                </a:lnTo>
                <a:lnTo>
                  <a:pt x="398081" y="183667"/>
                </a:lnTo>
                <a:close/>
              </a:path>
              <a:path w="633095" h="646429">
                <a:moveTo>
                  <a:pt x="428815" y="188455"/>
                </a:moveTo>
                <a:lnTo>
                  <a:pt x="428244" y="188353"/>
                </a:lnTo>
                <a:lnTo>
                  <a:pt x="427558" y="188722"/>
                </a:lnTo>
                <a:lnTo>
                  <a:pt x="428091" y="189001"/>
                </a:lnTo>
                <a:lnTo>
                  <a:pt x="428663" y="188861"/>
                </a:lnTo>
                <a:lnTo>
                  <a:pt x="428815" y="188455"/>
                </a:lnTo>
                <a:close/>
              </a:path>
              <a:path w="633095" h="646429">
                <a:moveTo>
                  <a:pt x="454812" y="514350"/>
                </a:moveTo>
                <a:lnTo>
                  <a:pt x="449922" y="512737"/>
                </a:lnTo>
                <a:lnTo>
                  <a:pt x="449427" y="513080"/>
                </a:lnTo>
                <a:lnTo>
                  <a:pt x="454812" y="514350"/>
                </a:lnTo>
                <a:close/>
              </a:path>
              <a:path w="633095" h="646429">
                <a:moveTo>
                  <a:pt x="456501" y="513715"/>
                </a:moveTo>
                <a:lnTo>
                  <a:pt x="455841" y="513080"/>
                </a:lnTo>
                <a:lnTo>
                  <a:pt x="452615" y="513080"/>
                </a:lnTo>
                <a:lnTo>
                  <a:pt x="456501" y="513715"/>
                </a:lnTo>
                <a:close/>
              </a:path>
              <a:path w="633095" h="646429">
                <a:moveTo>
                  <a:pt x="460375" y="514350"/>
                </a:moveTo>
                <a:lnTo>
                  <a:pt x="456501" y="513715"/>
                </a:lnTo>
                <a:lnTo>
                  <a:pt x="457161" y="514350"/>
                </a:lnTo>
                <a:lnTo>
                  <a:pt x="460375" y="514350"/>
                </a:lnTo>
                <a:close/>
              </a:path>
              <a:path w="633095" h="646429">
                <a:moveTo>
                  <a:pt x="460527" y="176530"/>
                </a:moveTo>
                <a:lnTo>
                  <a:pt x="453720" y="176530"/>
                </a:lnTo>
                <a:lnTo>
                  <a:pt x="453593" y="177393"/>
                </a:lnTo>
                <a:lnTo>
                  <a:pt x="460527" y="176530"/>
                </a:lnTo>
                <a:close/>
              </a:path>
              <a:path w="633095" h="646429">
                <a:moveTo>
                  <a:pt x="462343" y="516864"/>
                </a:moveTo>
                <a:lnTo>
                  <a:pt x="458825" y="515620"/>
                </a:lnTo>
                <a:lnTo>
                  <a:pt x="462292" y="516890"/>
                </a:lnTo>
                <a:close/>
              </a:path>
              <a:path w="633095" h="646429">
                <a:moveTo>
                  <a:pt x="472605" y="175450"/>
                </a:moveTo>
                <a:lnTo>
                  <a:pt x="472008" y="173990"/>
                </a:lnTo>
                <a:lnTo>
                  <a:pt x="460527" y="176530"/>
                </a:lnTo>
                <a:lnTo>
                  <a:pt x="466775" y="176530"/>
                </a:lnTo>
                <a:lnTo>
                  <a:pt x="472605" y="175450"/>
                </a:lnTo>
                <a:close/>
              </a:path>
              <a:path w="633095" h="646429">
                <a:moveTo>
                  <a:pt x="497497" y="182537"/>
                </a:moveTo>
                <a:lnTo>
                  <a:pt x="497179" y="182333"/>
                </a:lnTo>
                <a:lnTo>
                  <a:pt x="495973" y="182130"/>
                </a:lnTo>
                <a:lnTo>
                  <a:pt x="496049" y="182257"/>
                </a:lnTo>
                <a:lnTo>
                  <a:pt x="496392" y="182384"/>
                </a:lnTo>
                <a:lnTo>
                  <a:pt x="497497" y="182537"/>
                </a:lnTo>
                <a:close/>
              </a:path>
              <a:path w="633095" h="646429">
                <a:moveTo>
                  <a:pt x="499224" y="359410"/>
                </a:moveTo>
                <a:lnTo>
                  <a:pt x="498182" y="356870"/>
                </a:lnTo>
                <a:lnTo>
                  <a:pt x="497751" y="356870"/>
                </a:lnTo>
                <a:lnTo>
                  <a:pt x="498944" y="359829"/>
                </a:lnTo>
                <a:lnTo>
                  <a:pt x="499224" y="359410"/>
                </a:lnTo>
                <a:close/>
              </a:path>
              <a:path w="633095" h="646429">
                <a:moveTo>
                  <a:pt x="499287" y="360680"/>
                </a:moveTo>
                <a:lnTo>
                  <a:pt x="498944" y="359829"/>
                </a:lnTo>
                <a:lnTo>
                  <a:pt x="499287" y="360680"/>
                </a:lnTo>
                <a:close/>
              </a:path>
              <a:path w="633095" h="646429">
                <a:moveTo>
                  <a:pt x="506755" y="310362"/>
                </a:moveTo>
                <a:lnTo>
                  <a:pt x="506183" y="311150"/>
                </a:lnTo>
                <a:lnTo>
                  <a:pt x="504952" y="314591"/>
                </a:lnTo>
                <a:lnTo>
                  <a:pt x="505523" y="313690"/>
                </a:lnTo>
                <a:lnTo>
                  <a:pt x="506755" y="310362"/>
                </a:lnTo>
                <a:close/>
              </a:path>
              <a:path w="633095" h="646429">
                <a:moveTo>
                  <a:pt x="514845" y="297180"/>
                </a:moveTo>
                <a:lnTo>
                  <a:pt x="511949" y="300990"/>
                </a:lnTo>
                <a:lnTo>
                  <a:pt x="505142" y="311150"/>
                </a:lnTo>
                <a:lnTo>
                  <a:pt x="504380" y="313690"/>
                </a:lnTo>
                <a:lnTo>
                  <a:pt x="505396" y="311150"/>
                </a:lnTo>
                <a:lnTo>
                  <a:pt x="506501" y="309880"/>
                </a:lnTo>
                <a:lnTo>
                  <a:pt x="507873" y="307340"/>
                </a:lnTo>
                <a:lnTo>
                  <a:pt x="506755" y="310362"/>
                </a:lnTo>
                <a:lnTo>
                  <a:pt x="508952" y="307340"/>
                </a:lnTo>
                <a:lnTo>
                  <a:pt x="511721" y="303530"/>
                </a:lnTo>
                <a:lnTo>
                  <a:pt x="514845" y="297180"/>
                </a:lnTo>
                <a:close/>
              </a:path>
              <a:path w="633095" h="646429">
                <a:moveTo>
                  <a:pt x="527672" y="280885"/>
                </a:moveTo>
                <a:lnTo>
                  <a:pt x="525957" y="281940"/>
                </a:lnTo>
                <a:lnTo>
                  <a:pt x="522681" y="285534"/>
                </a:lnTo>
                <a:lnTo>
                  <a:pt x="521500" y="288366"/>
                </a:lnTo>
                <a:lnTo>
                  <a:pt x="523887" y="285330"/>
                </a:lnTo>
                <a:lnTo>
                  <a:pt x="526656" y="282575"/>
                </a:lnTo>
                <a:lnTo>
                  <a:pt x="527672" y="280885"/>
                </a:lnTo>
                <a:close/>
              </a:path>
              <a:path w="633095" h="646429">
                <a:moveTo>
                  <a:pt x="541159" y="176618"/>
                </a:moveTo>
                <a:lnTo>
                  <a:pt x="534073" y="177800"/>
                </a:lnTo>
                <a:lnTo>
                  <a:pt x="537921" y="177800"/>
                </a:lnTo>
                <a:lnTo>
                  <a:pt x="541159" y="176618"/>
                </a:lnTo>
                <a:close/>
              </a:path>
              <a:path w="633095" h="646429">
                <a:moveTo>
                  <a:pt x="553389" y="163258"/>
                </a:moveTo>
                <a:lnTo>
                  <a:pt x="552386" y="163360"/>
                </a:lnTo>
                <a:lnTo>
                  <a:pt x="552716" y="163347"/>
                </a:lnTo>
                <a:lnTo>
                  <a:pt x="553034" y="163309"/>
                </a:lnTo>
                <a:lnTo>
                  <a:pt x="553389" y="163258"/>
                </a:lnTo>
                <a:close/>
              </a:path>
              <a:path w="633095" h="646429">
                <a:moveTo>
                  <a:pt x="554012" y="174078"/>
                </a:moveTo>
                <a:lnTo>
                  <a:pt x="553758" y="174015"/>
                </a:lnTo>
                <a:lnTo>
                  <a:pt x="552323" y="174078"/>
                </a:lnTo>
                <a:lnTo>
                  <a:pt x="554012" y="174078"/>
                </a:lnTo>
                <a:close/>
              </a:path>
              <a:path w="633095" h="646429">
                <a:moveTo>
                  <a:pt x="557453" y="242570"/>
                </a:moveTo>
                <a:lnTo>
                  <a:pt x="556653" y="242570"/>
                </a:lnTo>
                <a:lnTo>
                  <a:pt x="554189" y="246380"/>
                </a:lnTo>
                <a:lnTo>
                  <a:pt x="557136" y="244055"/>
                </a:lnTo>
                <a:lnTo>
                  <a:pt x="557453" y="242570"/>
                </a:lnTo>
                <a:close/>
              </a:path>
              <a:path w="633095" h="646429">
                <a:moveTo>
                  <a:pt x="559015" y="242570"/>
                </a:moveTo>
                <a:lnTo>
                  <a:pt x="557136" y="244055"/>
                </a:lnTo>
                <a:lnTo>
                  <a:pt x="556666" y="246189"/>
                </a:lnTo>
                <a:lnTo>
                  <a:pt x="559015" y="242570"/>
                </a:lnTo>
                <a:close/>
              </a:path>
              <a:path w="633095" h="646429">
                <a:moveTo>
                  <a:pt x="562521" y="162382"/>
                </a:moveTo>
                <a:lnTo>
                  <a:pt x="559955" y="162560"/>
                </a:lnTo>
                <a:lnTo>
                  <a:pt x="556641" y="162877"/>
                </a:lnTo>
                <a:lnTo>
                  <a:pt x="553389" y="163271"/>
                </a:lnTo>
                <a:lnTo>
                  <a:pt x="562521" y="162382"/>
                </a:lnTo>
                <a:close/>
              </a:path>
              <a:path w="633095" h="646429">
                <a:moveTo>
                  <a:pt x="573392" y="524510"/>
                </a:moveTo>
                <a:lnTo>
                  <a:pt x="572922" y="523240"/>
                </a:lnTo>
                <a:lnTo>
                  <a:pt x="573392" y="524510"/>
                </a:lnTo>
                <a:close/>
              </a:path>
              <a:path w="633095" h="646429">
                <a:moveTo>
                  <a:pt x="577938" y="161290"/>
                </a:moveTo>
                <a:lnTo>
                  <a:pt x="561086" y="163830"/>
                </a:lnTo>
                <a:lnTo>
                  <a:pt x="577532" y="163830"/>
                </a:lnTo>
                <a:lnTo>
                  <a:pt x="577938" y="161290"/>
                </a:lnTo>
                <a:close/>
              </a:path>
              <a:path w="633095" h="646429">
                <a:moveTo>
                  <a:pt x="591146" y="560070"/>
                </a:moveTo>
                <a:lnTo>
                  <a:pt x="582523" y="542290"/>
                </a:lnTo>
                <a:lnTo>
                  <a:pt x="576580" y="530860"/>
                </a:lnTo>
                <a:lnTo>
                  <a:pt x="574598" y="527050"/>
                </a:lnTo>
                <a:lnTo>
                  <a:pt x="575665" y="530860"/>
                </a:lnTo>
                <a:lnTo>
                  <a:pt x="574814" y="529590"/>
                </a:lnTo>
                <a:lnTo>
                  <a:pt x="573278" y="527050"/>
                </a:lnTo>
                <a:lnTo>
                  <a:pt x="572185" y="523240"/>
                </a:lnTo>
                <a:lnTo>
                  <a:pt x="572820" y="523240"/>
                </a:lnTo>
                <a:lnTo>
                  <a:pt x="566483" y="509270"/>
                </a:lnTo>
                <a:lnTo>
                  <a:pt x="560412" y="494030"/>
                </a:lnTo>
                <a:lnTo>
                  <a:pt x="559346" y="491490"/>
                </a:lnTo>
                <a:lnTo>
                  <a:pt x="554545" y="480060"/>
                </a:lnTo>
                <a:lnTo>
                  <a:pt x="548868" y="468630"/>
                </a:lnTo>
                <a:lnTo>
                  <a:pt x="548233" y="467360"/>
                </a:lnTo>
                <a:lnTo>
                  <a:pt x="548728" y="468630"/>
                </a:lnTo>
                <a:lnTo>
                  <a:pt x="545338" y="462280"/>
                </a:lnTo>
                <a:lnTo>
                  <a:pt x="540588" y="453390"/>
                </a:lnTo>
                <a:lnTo>
                  <a:pt x="537578" y="447040"/>
                </a:lnTo>
                <a:lnTo>
                  <a:pt x="543331" y="457200"/>
                </a:lnTo>
                <a:lnTo>
                  <a:pt x="541655" y="452120"/>
                </a:lnTo>
                <a:lnTo>
                  <a:pt x="538734" y="447040"/>
                </a:lnTo>
                <a:lnTo>
                  <a:pt x="535800" y="441960"/>
                </a:lnTo>
                <a:lnTo>
                  <a:pt x="534174" y="438150"/>
                </a:lnTo>
                <a:lnTo>
                  <a:pt x="532003" y="433070"/>
                </a:lnTo>
                <a:lnTo>
                  <a:pt x="531456" y="431800"/>
                </a:lnTo>
                <a:lnTo>
                  <a:pt x="527481" y="422910"/>
                </a:lnTo>
                <a:lnTo>
                  <a:pt x="522706" y="414020"/>
                </a:lnTo>
                <a:lnTo>
                  <a:pt x="521576" y="410210"/>
                </a:lnTo>
                <a:lnTo>
                  <a:pt x="519328" y="402590"/>
                </a:lnTo>
                <a:lnTo>
                  <a:pt x="518185" y="400050"/>
                </a:lnTo>
                <a:lnTo>
                  <a:pt x="515366" y="393801"/>
                </a:lnTo>
                <a:lnTo>
                  <a:pt x="515366" y="416356"/>
                </a:lnTo>
                <a:lnTo>
                  <a:pt x="515327" y="416826"/>
                </a:lnTo>
                <a:lnTo>
                  <a:pt x="511632" y="411365"/>
                </a:lnTo>
                <a:lnTo>
                  <a:pt x="512610" y="410210"/>
                </a:lnTo>
                <a:lnTo>
                  <a:pt x="514718" y="414020"/>
                </a:lnTo>
                <a:lnTo>
                  <a:pt x="515366" y="416356"/>
                </a:lnTo>
                <a:lnTo>
                  <a:pt x="515366" y="393801"/>
                </a:lnTo>
                <a:lnTo>
                  <a:pt x="513029" y="388620"/>
                </a:lnTo>
                <a:lnTo>
                  <a:pt x="506183" y="374650"/>
                </a:lnTo>
                <a:lnTo>
                  <a:pt x="501700" y="363220"/>
                </a:lnTo>
                <a:lnTo>
                  <a:pt x="501205" y="361950"/>
                </a:lnTo>
                <a:lnTo>
                  <a:pt x="500799" y="363220"/>
                </a:lnTo>
                <a:lnTo>
                  <a:pt x="498373" y="360680"/>
                </a:lnTo>
                <a:lnTo>
                  <a:pt x="498868" y="359943"/>
                </a:lnTo>
                <a:lnTo>
                  <a:pt x="497840" y="358140"/>
                </a:lnTo>
                <a:lnTo>
                  <a:pt x="495211" y="353060"/>
                </a:lnTo>
                <a:lnTo>
                  <a:pt x="492671" y="347980"/>
                </a:lnTo>
                <a:lnTo>
                  <a:pt x="491451" y="345541"/>
                </a:lnTo>
                <a:lnTo>
                  <a:pt x="493509" y="342900"/>
                </a:lnTo>
                <a:lnTo>
                  <a:pt x="502437" y="331470"/>
                </a:lnTo>
                <a:lnTo>
                  <a:pt x="505294" y="327660"/>
                </a:lnTo>
                <a:lnTo>
                  <a:pt x="513867" y="316230"/>
                </a:lnTo>
                <a:lnTo>
                  <a:pt x="515772" y="313690"/>
                </a:lnTo>
                <a:lnTo>
                  <a:pt x="529221" y="297180"/>
                </a:lnTo>
                <a:lnTo>
                  <a:pt x="535355" y="289560"/>
                </a:lnTo>
                <a:lnTo>
                  <a:pt x="541477" y="281940"/>
                </a:lnTo>
                <a:lnTo>
                  <a:pt x="542493" y="280670"/>
                </a:lnTo>
                <a:lnTo>
                  <a:pt x="546023" y="274307"/>
                </a:lnTo>
                <a:lnTo>
                  <a:pt x="547116" y="270510"/>
                </a:lnTo>
                <a:lnTo>
                  <a:pt x="548843" y="266700"/>
                </a:lnTo>
                <a:lnTo>
                  <a:pt x="553199" y="261620"/>
                </a:lnTo>
                <a:lnTo>
                  <a:pt x="554278" y="260350"/>
                </a:lnTo>
                <a:lnTo>
                  <a:pt x="552869" y="265430"/>
                </a:lnTo>
                <a:lnTo>
                  <a:pt x="556183" y="260350"/>
                </a:lnTo>
                <a:lnTo>
                  <a:pt x="558673" y="256540"/>
                </a:lnTo>
                <a:lnTo>
                  <a:pt x="563651" y="248920"/>
                </a:lnTo>
                <a:lnTo>
                  <a:pt x="584695" y="220980"/>
                </a:lnTo>
                <a:lnTo>
                  <a:pt x="572681" y="220980"/>
                </a:lnTo>
                <a:lnTo>
                  <a:pt x="572350" y="220980"/>
                </a:lnTo>
                <a:lnTo>
                  <a:pt x="569455" y="226060"/>
                </a:lnTo>
                <a:lnTo>
                  <a:pt x="565454" y="232410"/>
                </a:lnTo>
                <a:lnTo>
                  <a:pt x="560984" y="240030"/>
                </a:lnTo>
                <a:lnTo>
                  <a:pt x="556628" y="246380"/>
                </a:lnTo>
                <a:lnTo>
                  <a:pt x="556666" y="246189"/>
                </a:lnTo>
                <a:lnTo>
                  <a:pt x="556552" y="246380"/>
                </a:lnTo>
                <a:lnTo>
                  <a:pt x="554075" y="250190"/>
                </a:lnTo>
                <a:lnTo>
                  <a:pt x="551853" y="251460"/>
                </a:lnTo>
                <a:lnTo>
                  <a:pt x="547636" y="256540"/>
                </a:lnTo>
                <a:lnTo>
                  <a:pt x="546087" y="256540"/>
                </a:lnTo>
                <a:lnTo>
                  <a:pt x="550926" y="250190"/>
                </a:lnTo>
                <a:lnTo>
                  <a:pt x="547052" y="252730"/>
                </a:lnTo>
                <a:lnTo>
                  <a:pt x="544626" y="259080"/>
                </a:lnTo>
                <a:lnTo>
                  <a:pt x="541807" y="261620"/>
                </a:lnTo>
                <a:lnTo>
                  <a:pt x="541540" y="260350"/>
                </a:lnTo>
                <a:lnTo>
                  <a:pt x="537400" y="266700"/>
                </a:lnTo>
                <a:lnTo>
                  <a:pt x="534809" y="271780"/>
                </a:lnTo>
                <a:lnTo>
                  <a:pt x="532066" y="276860"/>
                </a:lnTo>
                <a:lnTo>
                  <a:pt x="527431" y="283210"/>
                </a:lnTo>
                <a:lnTo>
                  <a:pt x="528713" y="281940"/>
                </a:lnTo>
                <a:lnTo>
                  <a:pt x="525792" y="289560"/>
                </a:lnTo>
                <a:lnTo>
                  <a:pt x="524167" y="287020"/>
                </a:lnTo>
                <a:lnTo>
                  <a:pt x="520877" y="293370"/>
                </a:lnTo>
                <a:lnTo>
                  <a:pt x="518033" y="294640"/>
                </a:lnTo>
                <a:lnTo>
                  <a:pt x="512089" y="304800"/>
                </a:lnTo>
                <a:lnTo>
                  <a:pt x="508215" y="309880"/>
                </a:lnTo>
                <a:lnTo>
                  <a:pt x="504355" y="316230"/>
                </a:lnTo>
                <a:lnTo>
                  <a:pt x="504952" y="314591"/>
                </a:lnTo>
                <a:lnTo>
                  <a:pt x="501446" y="320040"/>
                </a:lnTo>
                <a:lnTo>
                  <a:pt x="495668" y="327660"/>
                </a:lnTo>
                <a:lnTo>
                  <a:pt x="494411" y="325120"/>
                </a:lnTo>
                <a:lnTo>
                  <a:pt x="488111" y="335280"/>
                </a:lnTo>
                <a:lnTo>
                  <a:pt x="480758" y="344170"/>
                </a:lnTo>
                <a:lnTo>
                  <a:pt x="483768" y="350520"/>
                </a:lnTo>
                <a:lnTo>
                  <a:pt x="485521" y="355600"/>
                </a:lnTo>
                <a:lnTo>
                  <a:pt x="485660" y="358140"/>
                </a:lnTo>
                <a:lnTo>
                  <a:pt x="491490" y="369570"/>
                </a:lnTo>
                <a:lnTo>
                  <a:pt x="496747" y="382270"/>
                </a:lnTo>
                <a:lnTo>
                  <a:pt x="502043" y="393700"/>
                </a:lnTo>
                <a:lnTo>
                  <a:pt x="507949" y="407670"/>
                </a:lnTo>
                <a:lnTo>
                  <a:pt x="507568" y="400050"/>
                </a:lnTo>
                <a:lnTo>
                  <a:pt x="510463" y="412750"/>
                </a:lnTo>
                <a:lnTo>
                  <a:pt x="511009" y="412102"/>
                </a:lnTo>
                <a:lnTo>
                  <a:pt x="512483" y="416280"/>
                </a:lnTo>
                <a:lnTo>
                  <a:pt x="512673" y="414845"/>
                </a:lnTo>
                <a:lnTo>
                  <a:pt x="514438" y="417169"/>
                </a:lnTo>
                <a:lnTo>
                  <a:pt x="515962" y="418934"/>
                </a:lnTo>
                <a:lnTo>
                  <a:pt x="515683" y="417334"/>
                </a:lnTo>
                <a:lnTo>
                  <a:pt x="519747" y="429260"/>
                </a:lnTo>
                <a:lnTo>
                  <a:pt x="520382" y="433070"/>
                </a:lnTo>
                <a:lnTo>
                  <a:pt x="517309" y="426720"/>
                </a:lnTo>
                <a:lnTo>
                  <a:pt x="516902" y="426720"/>
                </a:lnTo>
                <a:lnTo>
                  <a:pt x="520966" y="435610"/>
                </a:lnTo>
                <a:lnTo>
                  <a:pt x="517563" y="431800"/>
                </a:lnTo>
                <a:lnTo>
                  <a:pt x="519684" y="438150"/>
                </a:lnTo>
                <a:lnTo>
                  <a:pt x="520052" y="435610"/>
                </a:lnTo>
                <a:lnTo>
                  <a:pt x="522528" y="440690"/>
                </a:lnTo>
                <a:lnTo>
                  <a:pt x="524598" y="445770"/>
                </a:lnTo>
                <a:lnTo>
                  <a:pt x="522389" y="438150"/>
                </a:lnTo>
                <a:lnTo>
                  <a:pt x="526084" y="444500"/>
                </a:lnTo>
                <a:lnTo>
                  <a:pt x="529031" y="454660"/>
                </a:lnTo>
                <a:lnTo>
                  <a:pt x="532739" y="462280"/>
                </a:lnTo>
                <a:lnTo>
                  <a:pt x="530009" y="458470"/>
                </a:lnTo>
                <a:lnTo>
                  <a:pt x="533374" y="464820"/>
                </a:lnTo>
                <a:lnTo>
                  <a:pt x="537667" y="473710"/>
                </a:lnTo>
                <a:lnTo>
                  <a:pt x="542277" y="482600"/>
                </a:lnTo>
                <a:lnTo>
                  <a:pt x="546531" y="488950"/>
                </a:lnTo>
                <a:lnTo>
                  <a:pt x="546671" y="489724"/>
                </a:lnTo>
                <a:lnTo>
                  <a:pt x="546760" y="491490"/>
                </a:lnTo>
                <a:lnTo>
                  <a:pt x="545211" y="488950"/>
                </a:lnTo>
                <a:lnTo>
                  <a:pt x="551180" y="501650"/>
                </a:lnTo>
                <a:lnTo>
                  <a:pt x="557745" y="514350"/>
                </a:lnTo>
                <a:lnTo>
                  <a:pt x="563829" y="525780"/>
                </a:lnTo>
                <a:lnTo>
                  <a:pt x="568312" y="535940"/>
                </a:lnTo>
                <a:lnTo>
                  <a:pt x="567105" y="535940"/>
                </a:lnTo>
                <a:lnTo>
                  <a:pt x="568667" y="538480"/>
                </a:lnTo>
                <a:lnTo>
                  <a:pt x="570712" y="539750"/>
                </a:lnTo>
                <a:lnTo>
                  <a:pt x="571068" y="540981"/>
                </a:lnTo>
                <a:lnTo>
                  <a:pt x="561848" y="538543"/>
                </a:lnTo>
                <a:lnTo>
                  <a:pt x="561848" y="549186"/>
                </a:lnTo>
                <a:lnTo>
                  <a:pt x="557999" y="547370"/>
                </a:lnTo>
                <a:lnTo>
                  <a:pt x="561771" y="548640"/>
                </a:lnTo>
                <a:lnTo>
                  <a:pt x="561848" y="549186"/>
                </a:lnTo>
                <a:lnTo>
                  <a:pt x="561848" y="538543"/>
                </a:lnTo>
                <a:lnTo>
                  <a:pt x="561644" y="538480"/>
                </a:lnTo>
                <a:lnTo>
                  <a:pt x="552526" y="535940"/>
                </a:lnTo>
                <a:lnTo>
                  <a:pt x="542810" y="534670"/>
                </a:lnTo>
                <a:lnTo>
                  <a:pt x="543521" y="532130"/>
                </a:lnTo>
                <a:lnTo>
                  <a:pt x="524713" y="524510"/>
                </a:lnTo>
                <a:lnTo>
                  <a:pt x="525030" y="524510"/>
                </a:lnTo>
                <a:lnTo>
                  <a:pt x="520598" y="523240"/>
                </a:lnTo>
                <a:lnTo>
                  <a:pt x="511721" y="520700"/>
                </a:lnTo>
                <a:lnTo>
                  <a:pt x="499313" y="516864"/>
                </a:lnTo>
                <a:lnTo>
                  <a:pt x="487349" y="514350"/>
                </a:lnTo>
                <a:lnTo>
                  <a:pt x="478866" y="511810"/>
                </a:lnTo>
                <a:lnTo>
                  <a:pt x="474624" y="510540"/>
                </a:lnTo>
                <a:lnTo>
                  <a:pt x="464388" y="505460"/>
                </a:lnTo>
                <a:lnTo>
                  <a:pt x="450456" y="500380"/>
                </a:lnTo>
                <a:lnTo>
                  <a:pt x="435229" y="495300"/>
                </a:lnTo>
                <a:lnTo>
                  <a:pt x="421093" y="490220"/>
                </a:lnTo>
                <a:lnTo>
                  <a:pt x="423646" y="491490"/>
                </a:lnTo>
                <a:lnTo>
                  <a:pt x="420141" y="491490"/>
                </a:lnTo>
                <a:lnTo>
                  <a:pt x="416966" y="490220"/>
                </a:lnTo>
                <a:lnTo>
                  <a:pt x="413004" y="488950"/>
                </a:lnTo>
                <a:lnTo>
                  <a:pt x="405180" y="487680"/>
                </a:lnTo>
                <a:lnTo>
                  <a:pt x="406450" y="486410"/>
                </a:lnTo>
                <a:lnTo>
                  <a:pt x="407898" y="486410"/>
                </a:lnTo>
                <a:lnTo>
                  <a:pt x="405409" y="483870"/>
                </a:lnTo>
                <a:lnTo>
                  <a:pt x="401129" y="482600"/>
                </a:lnTo>
                <a:lnTo>
                  <a:pt x="396836" y="481330"/>
                </a:lnTo>
                <a:lnTo>
                  <a:pt x="390271" y="480060"/>
                </a:lnTo>
                <a:lnTo>
                  <a:pt x="388391" y="481330"/>
                </a:lnTo>
                <a:lnTo>
                  <a:pt x="384111" y="479463"/>
                </a:lnTo>
                <a:lnTo>
                  <a:pt x="384111" y="490220"/>
                </a:lnTo>
                <a:lnTo>
                  <a:pt x="383501" y="490220"/>
                </a:lnTo>
                <a:lnTo>
                  <a:pt x="382270" y="489724"/>
                </a:lnTo>
                <a:lnTo>
                  <a:pt x="384111" y="490220"/>
                </a:lnTo>
                <a:lnTo>
                  <a:pt x="384111" y="479463"/>
                </a:lnTo>
                <a:lnTo>
                  <a:pt x="382587" y="478790"/>
                </a:lnTo>
                <a:lnTo>
                  <a:pt x="375043" y="474980"/>
                </a:lnTo>
                <a:lnTo>
                  <a:pt x="364197" y="472440"/>
                </a:lnTo>
                <a:lnTo>
                  <a:pt x="361950" y="473710"/>
                </a:lnTo>
                <a:lnTo>
                  <a:pt x="347446" y="488950"/>
                </a:lnTo>
                <a:lnTo>
                  <a:pt x="341236" y="494030"/>
                </a:lnTo>
                <a:lnTo>
                  <a:pt x="336080" y="497840"/>
                </a:lnTo>
                <a:lnTo>
                  <a:pt x="333298" y="500380"/>
                </a:lnTo>
                <a:lnTo>
                  <a:pt x="329323" y="504190"/>
                </a:lnTo>
                <a:lnTo>
                  <a:pt x="326580" y="508000"/>
                </a:lnTo>
                <a:lnTo>
                  <a:pt x="325831" y="506730"/>
                </a:lnTo>
                <a:lnTo>
                  <a:pt x="319671" y="511810"/>
                </a:lnTo>
                <a:lnTo>
                  <a:pt x="314223" y="516890"/>
                </a:lnTo>
                <a:lnTo>
                  <a:pt x="308470" y="521970"/>
                </a:lnTo>
                <a:lnTo>
                  <a:pt x="301383" y="529590"/>
                </a:lnTo>
                <a:lnTo>
                  <a:pt x="302971" y="527050"/>
                </a:lnTo>
                <a:lnTo>
                  <a:pt x="296710" y="532130"/>
                </a:lnTo>
                <a:lnTo>
                  <a:pt x="297802" y="537210"/>
                </a:lnTo>
                <a:lnTo>
                  <a:pt x="292138" y="542290"/>
                </a:lnTo>
                <a:lnTo>
                  <a:pt x="289039" y="542290"/>
                </a:lnTo>
                <a:lnTo>
                  <a:pt x="280758" y="549910"/>
                </a:lnTo>
                <a:lnTo>
                  <a:pt x="272351" y="556260"/>
                </a:lnTo>
                <a:lnTo>
                  <a:pt x="264198" y="563880"/>
                </a:lnTo>
                <a:lnTo>
                  <a:pt x="256679" y="572770"/>
                </a:lnTo>
                <a:lnTo>
                  <a:pt x="256565" y="571500"/>
                </a:lnTo>
                <a:lnTo>
                  <a:pt x="241388" y="586740"/>
                </a:lnTo>
                <a:lnTo>
                  <a:pt x="240030" y="585470"/>
                </a:lnTo>
                <a:lnTo>
                  <a:pt x="230111" y="596900"/>
                </a:lnTo>
                <a:lnTo>
                  <a:pt x="224815" y="603250"/>
                </a:lnTo>
                <a:lnTo>
                  <a:pt x="224815" y="601980"/>
                </a:lnTo>
                <a:lnTo>
                  <a:pt x="221043" y="607060"/>
                </a:lnTo>
                <a:lnTo>
                  <a:pt x="221208" y="608330"/>
                </a:lnTo>
                <a:lnTo>
                  <a:pt x="214642" y="614680"/>
                </a:lnTo>
                <a:lnTo>
                  <a:pt x="212902" y="615950"/>
                </a:lnTo>
                <a:lnTo>
                  <a:pt x="212572" y="614908"/>
                </a:lnTo>
                <a:lnTo>
                  <a:pt x="208978" y="617220"/>
                </a:lnTo>
                <a:lnTo>
                  <a:pt x="211518" y="618490"/>
                </a:lnTo>
                <a:lnTo>
                  <a:pt x="204444" y="623570"/>
                </a:lnTo>
                <a:lnTo>
                  <a:pt x="206324" y="621030"/>
                </a:lnTo>
                <a:lnTo>
                  <a:pt x="201993" y="624916"/>
                </a:lnTo>
                <a:lnTo>
                  <a:pt x="201853" y="626110"/>
                </a:lnTo>
                <a:lnTo>
                  <a:pt x="201803" y="629920"/>
                </a:lnTo>
                <a:lnTo>
                  <a:pt x="201891" y="632460"/>
                </a:lnTo>
                <a:lnTo>
                  <a:pt x="201701" y="627380"/>
                </a:lnTo>
                <a:lnTo>
                  <a:pt x="201993" y="624916"/>
                </a:lnTo>
                <a:lnTo>
                  <a:pt x="202590" y="619760"/>
                </a:lnTo>
                <a:lnTo>
                  <a:pt x="203682" y="618490"/>
                </a:lnTo>
                <a:lnTo>
                  <a:pt x="202958" y="617220"/>
                </a:lnTo>
                <a:lnTo>
                  <a:pt x="202018" y="613410"/>
                </a:lnTo>
                <a:lnTo>
                  <a:pt x="202412" y="608330"/>
                </a:lnTo>
                <a:lnTo>
                  <a:pt x="202869" y="608330"/>
                </a:lnTo>
                <a:lnTo>
                  <a:pt x="203263" y="610870"/>
                </a:lnTo>
                <a:lnTo>
                  <a:pt x="203339" y="608330"/>
                </a:lnTo>
                <a:lnTo>
                  <a:pt x="203504" y="601980"/>
                </a:lnTo>
                <a:lnTo>
                  <a:pt x="203136" y="595630"/>
                </a:lnTo>
                <a:lnTo>
                  <a:pt x="202907" y="590550"/>
                </a:lnTo>
                <a:lnTo>
                  <a:pt x="203022" y="586740"/>
                </a:lnTo>
                <a:lnTo>
                  <a:pt x="203111" y="585470"/>
                </a:lnTo>
                <a:lnTo>
                  <a:pt x="197370" y="585470"/>
                </a:lnTo>
                <a:lnTo>
                  <a:pt x="196964" y="585470"/>
                </a:lnTo>
                <a:lnTo>
                  <a:pt x="196761" y="588010"/>
                </a:lnTo>
                <a:lnTo>
                  <a:pt x="196342" y="590550"/>
                </a:lnTo>
                <a:lnTo>
                  <a:pt x="196469" y="582930"/>
                </a:lnTo>
                <a:lnTo>
                  <a:pt x="197408" y="582930"/>
                </a:lnTo>
                <a:lnTo>
                  <a:pt x="197383" y="584200"/>
                </a:lnTo>
                <a:lnTo>
                  <a:pt x="203200" y="584200"/>
                </a:lnTo>
                <a:lnTo>
                  <a:pt x="203288" y="582930"/>
                </a:lnTo>
                <a:lnTo>
                  <a:pt x="203733" y="582930"/>
                </a:lnTo>
                <a:lnTo>
                  <a:pt x="203962" y="581660"/>
                </a:lnTo>
                <a:lnTo>
                  <a:pt x="204101" y="581660"/>
                </a:lnTo>
                <a:lnTo>
                  <a:pt x="203949" y="593090"/>
                </a:lnTo>
                <a:lnTo>
                  <a:pt x="203822" y="599440"/>
                </a:lnTo>
                <a:lnTo>
                  <a:pt x="204952" y="599440"/>
                </a:lnTo>
                <a:lnTo>
                  <a:pt x="205257" y="590550"/>
                </a:lnTo>
                <a:lnTo>
                  <a:pt x="206883" y="596900"/>
                </a:lnTo>
                <a:lnTo>
                  <a:pt x="206095" y="591820"/>
                </a:lnTo>
                <a:lnTo>
                  <a:pt x="205930" y="590550"/>
                </a:lnTo>
                <a:lnTo>
                  <a:pt x="205270" y="585470"/>
                </a:lnTo>
                <a:lnTo>
                  <a:pt x="204990" y="581660"/>
                </a:lnTo>
                <a:lnTo>
                  <a:pt x="204711" y="577850"/>
                </a:lnTo>
                <a:lnTo>
                  <a:pt x="204749" y="574040"/>
                </a:lnTo>
                <a:lnTo>
                  <a:pt x="204774" y="571500"/>
                </a:lnTo>
                <a:lnTo>
                  <a:pt x="205016" y="570230"/>
                </a:lnTo>
                <a:lnTo>
                  <a:pt x="205206" y="570230"/>
                </a:lnTo>
                <a:lnTo>
                  <a:pt x="205333" y="571500"/>
                </a:lnTo>
                <a:lnTo>
                  <a:pt x="205409" y="570230"/>
                </a:lnTo>
                <a:lnTo>
                  <a:pt x="205473" y="568960"/>
                </a:lnTo>
                <a:lnTo>
                  <a:pt x="205384" y="567690"/>
                </a:lnTo>
                <a:lnTo>
                  <a:pt x="205193" y="566420"/>
                </a:lnTo>
                <a:lnTo>
                  <a:pt x="205574" y="562610"/>
                </a:lnTo>
                <a:lnTo>
                  <a:pt x="205600" y="561340"/>
                </a:lnTo>
                <a:lnTo>
                  <a:pt x="205613" y="560070"/>
                </a:lnTo>
                <a:lnTo>
                  <a:pt x="206641" y="558800"/>
                </a:lnTo>
                <a:lnTo>
                  <a:pt x="206425" y="553720"/>
                </a:lnTo>
                <a:lnTo>
                  <a:pt x="206311" y="551180"/>
                </a:lnTo>
                <a:lnTo>
                  <a:pt x="206349" y="546100"/>
                </a:lnTo>
                <a:lnTo>
                  <a:pt x="206171" y="546100"/>
                </a:lnTo>
                <a:lnTo>
                  <a:pt x="206171" y="557530"/>
                </a:lnTo>
                <a:lnTo>
                  <a:pt x="205905" y="558800"/>
                </a:lnTo>
                <a:lnTo>
                  <a:pt x="205625" y="558800"/>
                </a:lnTo>
                <a:lnTo>
                  <a:pt x="205511" y="553720"/>
                </a:lnTo>
                <a:lnTo>
                  <a:pt x="205828" y="553720"/>
                </a:lnTo>
                <a:lnTo>
                  <a:pt x="206006" y="554990"/>
                </a:lnTo>
                <a:lnTo>
                  <a:pt x="206171" y="557530"/>
                </a:lnTo>
                <a:lnTo>
                  <a:pt x="206171" y="546100"/>
                </a:lnTo>
                <a:lnTo>
                  <a:pt x="205003" y="546100"/>
                </a:lnTo>
                <a:lnTo>
                  <a:pt x="205270" y="541020"/>
                </a:lnTo>
                <a:lnTo>
                  <a:pt x="204114" y="546100"/>
                </a:lnTo>
                <a:lnTo>
                  <a:pt x="204266" y="548640"/>
                </a:lnTo>
                <a:lnTo>
                  <a:pt x="204203" y="548424"/>
                </a:lnTo>
                <a:lnTo>
                  <a:pt x="204203" y="547916"/>
                </a:lnTo>
                <a:lnTo>
                  <a:pt x="204101" y="548474"/>
                </a:lnTo>
                <a:lnTo>
                  <a:pt x="203987" y="548995"/>
                </a:lnTo>
                <a:lnTo>
                  <a:pt x="203885" y="549529"/>
                </a:lnTo>
                <a:lnTo>
                  <a:pt x="204165" y="550202"/>
                </a:lnTo>
                <a:lnTo>
                  <a:pt x="204292" y="550494"/>
                </a:lnTo>
                <a:lnTo>
                  <a:pt x="204292" y="549910"/>
                </a:lnTo>
                <a:lnTo>
                  <a:pt x="204343" y="551180"/>
                </a:lnTo>
                <a:lnTo>
                  <a:pt x="204304" y="561340"/>
                </a:lnTo>
                <a:lnTo>
                  <a:pt x="203644" y="557530"/>
                </a:lnTo>
                <a:lnTo>
                  <a:pt x="203098" y="554990"/>
                </a:lnTo>
                <a:lnTo>
                  <a:pt x="203885" y="549910"/>
                </a:lnTo>
                <a:lnTo>
                  <a:pt x="203047" y="548640"/>
                </a:lnTo>
                <a:lnTo>
                  <a:pt x="202184" y="546100"/>
                </a:lnTo>
                <a:lnTo>
                  <a:pt x="201777" y="544830"/>
                </a:lnTo>
                <a:lnTo>
                  <a:pt x="203695" y="538480"/>
                </a:lnTo>
                <a:lnTo>
                  <a:pt x="204812" y="528320"/>
                </a:lnTo>
                <a:lnTo>
                  <a:pt x="205981" y="527050"/>
                </a:lnTo>
                <a:lnTo>
                  <a:pt x="205905" y="524510"/>
                </a:lnTo>
                <a:lnTo>
                  <a:pt x="205460" y="510540"/>
                </a:lnTo>
                <a:lnTo>
                  <a:pt x="205346" y="506730"/>
                </a:lnTo>
                <a:lnTo>
                  <a:pt x="204685" y="496570"/>
                </a:lnTo>
                <a:lnTo>
                  <a:pt x="203327" y="488950"/>
                </a:lnTo>
                <a:lnTo>
                  <a:pt x="203034" y="486410"/>
                </a:lnTo>
                <a:lnTo>
                  <a:pt x="204089" y="485140"/>
                </a:lnTo>
                <a:lnTo>
                  <a:pt x="204495" y="483870"/>
                </a:lnTo>
                <a:lnTo>
                  <a:pt x="204584" y="484873"/>
                </a:lnTo>
                <a:lnTo>
                  <a:pt x="204660" y="488950"/>
                </a:lnTo>
                <a:lnTo>
                  <a:pt x="205016" y="490220"/>
                </a:lnTo>
                <a:lnTo>
                  <a:pt x="204546" y="483870"/>
                </a:lnTo>
                <a:lnTo>
                  <a:pt x="204584" y="478790"/>
                </a:lnTo>
                <a:lnTo>
                  <a:pt x="204965" y="468630"/>
                </a:lnTo>
                <a:lnTo>
                  <a:pt x="203225" y="467360"/>
                </a:lnTo>
                <a:lnTo>
                  <a:pt x="203428" y="466090"/>
                </a:lnTo>
                <a:lnTo>
                  <a:pt x="203835" y="463550"/>
                </a:lnTo>
                <a:lnTo>
                  <a:pt x="204317" y="464820"/>
                </a:lnTo>
                <a:lnTo>
                  <a:pt x="204609" y="464820"/>
                </a:lnTo>
                <a:lnTo>
                  <a:pt x="204609" y="463550"/>
                </a:lnTo>
                <a:lnTo>
                  <a:pt x="204622" y="459740"/>
                </a:lnTo>
                <a:lnTo>
                  <a:pt x="205155" y="461010"/>
                </a:lnTo>
                <a:lnTo>
                  <a:pt x="205232" y="459740"/>
                </a:lnTo>
                <a:lnTo>
                  <a:pt x="205435" y="455930"/>
                </a:lnTo>
                <a:lnTo>
                  <a:pt x="205841" y="448310"/>
                </a:lnTo>
                <a:lnTo>
                  <a:pt x="205765" y="444500"/>
                </a:lnTo>
                <a:lnTo>
                  <a:pt x="205320" y="436880"/>
                </a:lnTo>
                <a:lnTo>
                  <a:pt x="205092" y="433070"/>
                </a:lnTo>
                <a:lnTo>
                  <a:pt x="204660" y="427990"/>
                </a:lnTo>
                <a:lnTo>
                  <a:pt x="204000" y="420370"/>
                </a:lnTo>
                <a:lnTo>
                  <a:pt x="203911" y="410210"/>
                </a:lnTo>
                <a:lnTo>
                  <a:pt x="203936" y="405130"/>
                </a:lnTo>
                <a:lnTo>
                  <a:pt x="199974" y="402590"/>
                </a:lnTo>
                <a:lnTo>
                  <a:pt x="197116" y="400050"/>
                </a:lnTo>
                <a:lnTo>
                  <a:pt x="194195" y="397510"/>
                </a:lnTo>
                <a:lnTo>
                  <a:pt x="196189" y="399770"/>
                </a:lnTo>
                <a:lnTo>
                  <a:pt x="188810" y="394970"/>
                </a:lnTo>
                <a:lnTo>
                  <a:pt x="186867" y="393700"/>
                </a:lnTo>
                <a:lnTo>
                  <a:pt x="184365" y="392430"/>
                </a:lnTo>
                <a:lnTo>
                  <a:pt x="166687" y="383540"/>
                </a:lnTo>
                <a:lnTo>
                  <a:pt x="164630" y="382270"/>
                </a:lnTo>
                <a:lnTo>
                  <a:pt x="156413" y="377190"/>
                </a:lnTo>
                <a:lnTo>
                  <a:pt x="138633" y="368300"/>
                </a:lnTo>
                <a:lnTo>
                  <a:pt x="136105" y="367030"/>
                </a:lnTo>
                <a:lnTo>
                  <a:pt x="132219" y="364490"/>
                </a:lnTo>
                <a:lnTo>
                  <a:pt x="130263" y="363220"/>
                </a:lnTo>
                <a:lnTo>
                  <a:pt x="126365" y="360680"/>
                </a:lnTo>
                <a:lnTo>
                  <a:pt x="117119" y="355600"/>
                </a:lnTo>
                <a:lnTo>
                  <a:pt x="110185" y="350520"/>
                </a:lnTo>
                <a:lnTo>
                  <a:pt x="108407" y="350520"/>
                </a:lnTo>
                <a:lnTo>
                  <a:pt x="103111" y="349250"/>
                </a:lnTo>
                <a:lnTo>
                  <a:pt x="102793" y="346710"/>
                </a:lnTo>
                <a:lnTo>
                  <a:pt x="93548" y="344170"/>
                </a:lnTo>
                <a:lnTo>
                  <a:pt x="87668" y="340360"/>
                </a:lnTo>
                <a:lnTo>
                  <a:pt x="85712" y="339090"/>
                </a:lnTo>
                <a:lnTo>
                  <a:pt x="79133" y="335280"/>
                </a:lnTo>
                <a:lnTo>
                  <a:pt x="71805" y="330200"/>
                </a:lnTo>
                <a:lnTo>
                  <a:pt x="61734" y="325120"/>
                </a:lnTo>
                <a:lnTo>
                  <a:pt x="62572" y="326390"/>
                </a:lnTo>
                <a:lnTo>
                  <a:pt x="57746" y="323850"/>
                </a:lnTo>
                <a:lnTo>
                  <a:pt x="48437" y="318770"/>
                </a:lnTo>
                <a:lnTo>
                  <a:pt x="47904" y="318465"/>
                </a:lnTo>
                <a:lnTo>
                  <a:pt x="47371" y="317500"/>
                </a:lnTo>
                <a:lnTo>
                  <a:pt x="46113" y="317500"/>
                </a:lnTo>
                <a:lnTo>
                  <a:pt x="45415" y="317500"/>
                </a:lnTo>
                <a:lnTo>
                  <a:pt x="43942" y="316230"/>
                </a:lnTo>
                <a:lnTo>
                  <a:pt x="44551" y="316230"/>
                </a:lnTo>
                <a:lnTo>
                  <a:pt x="36372" y="312420"/>
                </a:lnTo>
                <a:lnTo>
                  <a:pt x="30924" y="309880"/>
                </a:lnTo>
                <a:lnTo>
                  <a:pt x="27609" y="307340"/>
                </a:lnTo>
                <a:lnTo>
                  <a:pt x="28054" y="307340"/>
                </a:lnTo>
                <a:lnTo>
                  <a:pt x="27609" y="306070"/>
                </a:lnTo>
                <a:lnTo>
                  <a:pt x="21590" y="302260"/>
                </a:lnTo>
                <a:lnTo>
                  <a:pt x="16090" y="299720"/>
                </a:lnTo>
                <a:lnTo>
                  <a:pt x="13220" y="298450"/>
                </a:lnTo>
                <a:lnTo>
                  <a:pt x="4584" y="294640"/>
                </a:lnTo>
                <a:lnTo>
                  <a:pt x="5245" y="295236"/>
                </a:lnTo>
                <a:lnTo>
                  <a:pt x="4165" y="294830"/>
                </a:lnTo>
                <a:lnTo>
                  <a:pt x="5181" y="295363"/>
                </a:lnTo>
                <a:lnTo>
                  <a:pt x="5473" y="295427"/>
                </a:lnTo>
                <a:lnTo>
                  <a:pt x="6032" y="295910"/>
                </a:lnTo>
                <a:lnTo>
                  <a:pt x="8102" y="297180"/>
                </a:lnTo>
                <a:lnTo>
                  <a:pt x="10922" y="298450"/>
                </a:lnTo>
                <a:lnTo>
                  <a:pt x="10325" y="298450"/>
                </a:lnTo>
                <a:lnTo>
                  <a:pt x="5181" y="295910"/>
                </a:lnTo>
                <a:lnTo>
                  <a:pt x="2641" y="295910"/>
                </a:lnTo>
                <a:lnTo>
                  <a:pt x="1993" y="294640"/>
                </a:lnTo>
                <a:lnTo>
                  <a:pt x="1574" y="294640"/>
                </a:lnTo>
                <a:lnTo>
                  <a:pt x="1435" y="294754"/>
                </a:lnTo>
                <a:lnTo>
                  <a:pt x="1460" y="294538"/>
                </a:lnTo>
                <a:lnTo>
                  <a:pt x="5118" y="292811"/>
                </a:lnTo>
                <a:lnTo>
                  <a:pt x="660" y="294462"/>
                </a:lnTo>
                <a:lnTo>
                  <a:pt x="800" y="295071"/>
                </a:lnTo>
                <a:lnTo>
                  <a:pt x="939" y="295148"/>
                </a:lnTo>
                <a:lnTo>
                  <a:pt x="0" y="295910"/>
                </a:lnTo>
                <a:lnTo>
                  <a:pt x="1333" y="295910"/>
                </a:lnTo>
                <a:lnTo>
                  <a:pt x="6286" y="299720"/>
                </a:lnTo>
                <a:lnTo>
                  <a:pt x="15760" y="304800"/>
                </a:lnTo>
                <a:lnTo>
                  <a:pt x="17297" y="306070"/>
                </a:lnTo>
                <a:lnTo>
                  <a:pt x="14770" y="304660"/>
                </a:lnTo>
                <a:lnTo>
                  <a:pt x="16611" y="306070"/>
                </a:lnTo>
                <a:lnTo>
                  <a:pt x="19989" y="307340"/>
                </a:lnTo>
                <a:lnTo>
                  <a:pt x="20802" y="308610"/>
                </a:lnTo>
                <a:lnTo>
                  <a:pt x="22199" y="308610"/>
                </a:lnTo>
                <a:lnTo>
                  <a:pt x="31026" y="313042"/>
                </a:lnTo>
                <a:lnTo>
                  <a:pt x="30238" y="312420"/>
                </a:lnTo>
                <a:lnTo>
                  <a:pt x="37084" y="316230"/>
                </a:lnTo>
                <a:lnTo>
                  <a:pt x="39116" y="318008"/>
                </a:lnTo>
                <a:lnTo>
                  <a:pt x="43446" y="320040"/>
                </a:lnTo>
                <a:lnTo>
                  <a:pt x="43510" y="320941"/>
                </a:lnTo>
                <a:lnTo>
                  <a:pt x="44881" y="321310"/>
                </a:lnTo>
                <a:lnTo>
                  <a:pt x="51219" y="326390"/>
                </a:lnTo>
                <a:lnTo>
                  <a:pt x="54495" y="326390"/>
                </a:lnTo>
                <a:lnTo>
                  <a:pt x="57340" y="328930"/>
                </a:lnTo>
                <a:lnTo>
                  <a:pt x="68605" y="335280"/>
                </a:lnTo>
                <a:lnTo>
                  <a:pt x="67945" y="335280"/>
                </a:lnTo>
                <a:lnTo>
                  <a:pt x="74980" y="339090"/>
                </a:lnTo>
                <a:lnTo>
                  <a:pt x="78359" y="341312"/>
                </a:lnTo>
                <a:lnTo>
                  <a:pt x="78778" y="341630"/>
                </a:lnTo>
                <a:lnTo>
                  <a:pt x="87503" y="347980"/>
                </a:lnTo>
                <a:lnTo>
                  <a:pt x="88519" y="349250"/>
                </a:lnTo>
                <a:lnTo>
                  <a:pt x="94754" y="351790"/>
                </a:lnTo>
                <a:lnTo>
                  <a:pt x="102222" y="355600"/>
                </a:lnTo>
                <a:lnTo>
                  <a:pt x="110248" y="360680"/>
                </a:lnTo>
                <a:lnTo>
                  <a:pt x="115506" y="363220"/>
                </a:lnTo>
                <a:lnTo>
                  <a:pt x="120472" y="365760"/>
                </a:lnTo>
                <a:lnTo>
                  <a:pt x="121412" y="367030"/>
                </a:lnTo>
                <a:lnTo>
                  <a:pt x="124383" y="369570"/>
                </a:lnTo>
                <a:lnTo>
                  <a:pt x="126542" y="368300"/>
                </a:lnTo>
                <a:lnTo>
                  <a:pt x="134861" y="373380"/>
                </a:lnTo>
                <a:lnTo>
                  <a:pt x="139992" y="374650"/>
                </a:lnTo>
                <a:lnTo>
                  <a:pt x="144932" y="379730"/>
                </a:lnTo>
                <a:lnTo>
                  <a:pt x="139954" y="377291"/>
                </a:lnTo>
                <a:lnTo>
                  <a:pt x="147307" y="382270"/>
                </a:lnTo>
                <a:lnTo>
                  <a:pt x="146062" y="379730"/>
                </a:lnTo>
                <a:lnTo>
                  <a:pt x="150088" y="383540"/>
                </a:lnTo>
                <a:lnTo>
                  <a:pt x="149821" y="382270"/>
                </a:lnTo>
                <a:lnTo>
                  <a:pt x="151244" y="384810"/>
                </a:lnTo>
                <a:lnTo>
                  <a:pt x="153682" y="383540"/>
                </a:lnTo>
                <a:lnTo>
                  <a:pt x="156019" y="387350"/>
                </a:lnTo>
                <a:lnTo>
                  <a:pt x="160959" y="388620"/>
                </a:lnTo>
                <a:lnTo>
                  <a:pt x="167182" y="392430"/>
                </a:lnTo>
                <a:lnTo>
                  <a:pt x="161366" y="391160"/>
                </a:lnTo>
                <a:lnTo>
                  <a:pt x="169494" y="394970"/>
                </a:lnTo>
                <a:lnTo>
                  <a:pt x="171170" y="396278"/>
                </a:lnTo>
                <a:lnTo>
                  <a:pt x="170091" y="394970"/>
                </a:lnTo>
                <a:lnTo>
                  <a:pt x="172364" y="394970"/>
                </a:lnTo>
                <a:lnTo>
                  <a:pt x="181952" y="400050"/>
                </a:lnTo>
                <a:lnTo>
                  <a:pt x="175920" y="398780"/>
                </a:lnTo>
                <a:lnTo>
                  <a:pt x="178587" y="401320"/>
                </a:lnTo>
                <a:lnTo>
                  <a:pt x="184721" y="403860"/>
                </a:lnTo>
                <a:lnTo>
                  <a:pt x="190042" y="405130"/>
                </a:lnTo>
                <a:lnTo>
                  <a:pt x="194322" y="407670"/>
                </a:lnTo>
                <a:lnTo>
                  <a:pt x="194500" y="407670"/>
                </a:lnTo>
                <a:lnTo>
                  <a:pt x="194945" y="408368"/>
                </a:lnTo>
                <a:lnTo>
                  <a:pt x="195592" y="408940"/>
                </a:lnTo>
                <a:lnTo>
                  <a:pt x="196570" y="408940"/>
                </a:lnTo>
                <a:lnTo>
                  <a:pt x="196672" y="414020"/>
                </a:lnTo>
                <a:lnTo>
                  <a:pt x="196138" y="422910"/>
                </a:lnTo>
                <a:lnTo>
                  <a:pt x="197459" y="429260"/>
                </a:lnTo>
                <a:lnTo>
                  <a:pt x="197142" y="429260"/>
                </a:lnTo>
                <a:lnTo>
                  <a:pt x="197002" y="430530"/>
                </a:lnTo>
                <a:lnTo>
                  <a:pt x="198805" y="427990"/>
                </a:lnTo>
                <a:lnTo>
                  <a:pt x="199440" y="429260"/>
                </a:lnTo>
                <a:lnTo>
                  <a:pt x="199440" y="433070"/>
                </a:lnTo>
                <a:lnTo>
                  <a:pt x="200494" y="435610"/>
                </a:lnTo>
                <a:lnTo>
                  <a:pt x="199326" y="436880"/>
                </a:lnTo>
                <a:lnTo>
                  <a:pt x="199377" y="435610"/>
                </a:lnTo>
                <a:lnTo>
                  <a:pt x="198920" y="434340"/>
                </a:lnTo>
                <a:lnTo>
                  <a:pt x="198564" y="434340"/>
                </a:lnTo>
                <a:lnTo>
                  <a:pt x="199034" y="438150"/>
                </a:lnTo>
                <a:lnTo>
                  <a:pt x="197789" y="440931"/>
                </a:lnTo>
                <a:lnTo>
                  <a:pt x="199034" y="449580"/>
                </a:lnTo>
                <a:lnTo>
                  <a:pt x="198501" y="455930"/>
                </a:lnTo>
                <a:lnTo>
                  <a:pt x="197726" y="454660"/>
                </a:lnTo>
                <a:lnTo>
                  <a:pt x="197497" y="449580"/>
                </a:lnTo>
                <a:lnTo>
                  <a:pt x="197281" y="447040"/>
                </a:lnTo>
                <a:lnTo>
                  <a:pt x="196570" y="449580"/>
                </a:lnTo>
                <a:lnTo>
                  <a:pt x="197104" y="441960"/>
                </a:lnTo>
                <a:lnTo>
                  <a:pt x="197281" y="439420"/>
                </a:lnTo>
                <a:lnTo>
                  <a:pt x="196164" y="441960"/>
                </a:lnTo>
                <a:lnTo>
                  <a:pt x="195922" y="439420"/>
                </a:lnTo>
                <a:lnTo>
                  <a:pt x="194716" y="440690"/>
                </a:lnTo>
                <a:lnTo>
                  <a:pt x="194614" y="449580"/>
                </a:lnTo>
                <a:lnTo>
                  <a:pt x="194779" y="454660"/>
                </a:lnTo>
                <a:lnTo>
                  <a:pt x="194906" y="462280"/>
                </a:lnTo>
                <a:lnTo>
                  <a:pt x="194805" y="467360"/>
                </a:lnTo>
                <a:lnTo>
                  <a:pt x="195681" y="469900"/>
                </a:lnTo>
                <a:lnTo>
                  <a:pt x="196151" y="466090"/>
                </a:lnTo>
                <a:lnTo>
                  <a:pt x="197027" y="468630"/>
                </a:lnTo>
                <a:lnTo>
                  <a:pt x="197015" y="478790"/>
                </a:lnTo>
                <a:lnTo>
                  <a:pt x="195719" y="483870"/>
                </a:lnTo>
                <a:lnTo>
                  <a:pt x="194538" y="488950"/>
                </a:lnTo>
                <a:lnTo>
                  <a:pt x="194856" y="496570"/>
                </a:lnTo>
                <a:lnTo>
                  <a:pt x="195897" y="499110"/>
                </a:lnTo>
                <a:lnTo>
                  <a:pt x="197942" y="500380"/>
                </a:lnTo>
                <a:lnTo>
                  <a:pt x="196773" y="510540"/>
                </a:lnTo>
                <a:lnTo>
                  <a:pt x="194957" y="506730"/>
                </a:lnTo>
                <a:lnTo>
                  <a:pt x="195224" y="513080"/>
                </a:lnTo>
                <a:lnTo>
                  <a:pt x="195973" y="516890"/>
                </a:lnTo>
                <a:lnTo>
                  <a:pt x="196519" y="519430"/>
                </a:lnTo>
                <a:lnTo>
                  <a:pt x="196494" y="520014"/>
                </a:lnTo>
                <a:lnTo>
                  <a:pt x="196494" y="574040"/>
                </a:lnTo>
                <a:lnTo>
                  <a:pt x="196430" y="568960"/>
                </a:lnTo>
                <a:lnTo>
                  <a:pt x="196494" y="574040"/>
                </a:lnTo>
                <a:lnTo>
                  <a:pt x="196494" y="520014"/>
                </a:lnTo>
                <a:lnTo>
                  <a:pt x="196291" y="524624"/>
                </a:lnTo>
                <a:lnTo>
                  <a:pt x="196354" y="530860"/>
                </a:lnTo>
                <a:lnTo>
                  <a:pt x="194716" y="532130"/>
                </a:lnTo>
                <a:lnTo>
                  <a:pt x="194894" y="539750"/>
                </a:lnTo>
                <a:lnTo>
                  <a:pt x="195008" y="543560"/>
                </a:lnTo>
                <a:lnTo>
                  <a:pt x="195732" y="561340"/>
                </a:lnTo>
                <a:lnTo>
                  <a:pt x="195821" y="563880"/>
                </a:lnTo>
                <a:lnTo>
                  <a:pt x="196037" y="574040"/>
                </a:lnTo>
                <a:lnTo>
                  <a:pt x="195567" y="572770"/>
                </a:lnTo>
                <a:lnTo>
                  <a:pt x="195084" y="570230"/>
                </a:lnTo>
                <a:lnTo>
                  <a:pt x="194729" y="572770"/>
                </a:lnTo>
                <a:lnTo>
                  <a:pt x="193382" y="621030"/>
                </a:lnTo>
                <a:lnTo>
                  <a:pt x="192849" y="629920"/>
                </a:lnTo>
                <a:lnTo>
                  <a:pt x="196443" y="646430"/>
                </a:lnTo>
                <a:lnTo>
                  <a:pt x="205752" y="633730"/>
                </a:lnTo>
                <a:lnTo>
                  <a:pt x="206895" y="632460"/>
                </a:lnTo>
                <a:lnTo>
                  <a:pt x="208902" y="629920"/>
                </a:lnTo>
                <a:lnTo>
                  <a:pt x="211645" y="627380"/>
                </a:lnTo>
                <a:lnTo>
                  <a:pt x="213169" y="627380"/>
                </a:lnTo>
                <a:lnTo>
                  <a:pt x="211670" y="629920"/>
                </a:lnTo>
                <a:lnTo>
                  <a:pt x="213702" y="627380"/>
                </a:lnTo>
                <a:lnTo>
                  <a:pt x="216763" y="623570"/>
                </a:lnTo>
                <a:lnTo>
                  <a:pt x="218795" y="621030"/>
                </a:lnTo>
                <a:lnTo>
                  <a:pt x="223774" y="615950"/>
                </a:lnTo>
                <a:lnTo>
                  <a:pt x="227495" y="612140"/>
                </a:lnTo>
                <a:lnTo>
                  <a:pt x="236639" y="603250"/>
                </a:lnTo>
                <a:lnTo>
                  <a:pt x="245059" y="596900"/>
                </a:lnTo>
                <a:lnTo>
                  <a:pt x="243547" y="599440"/>
                </a:lnTo>
                <a:lnTo>
                  <a:pt x="246570" y="596900"/>
                </a:lnTo>
                <a:lnTo>
                  <a:pt x="251104" y="593090"/>
                </a:lnTo>
                <a:lnTo>
                  <a:pt x="249682" y="589280"/>
                </a:lnTo>
                <a:lnTo>
                  <a:pt x="253453" y="586740"/>
                </a:lnTo>
                <a:lnTo>
                  <a:pt x="257225" y="584200"/>
                </a:lnTo>
                <a:lnTo>
                  <a:pt x="256120" y="585470"/>
                </a:lnTo>
                <a:lnTo>
                  <a:pt x="257454" y="584200"/>
                </a:lnTo>
                <a:lnTo>
                  <a:pt x="268122" y="574040"/>
                </a:lnTo>
                <a:lnTo>
                  <a:pt x="269595" y="572770"/>
                </a:lnTo>
                <a:lnTo>
                  <a:pt x="279933" y="563880"/>
                </a:lnTo>
                <a:lnTo>
                  <a:pt x="291236" y="553720"/>
                </a:lnTo>
                <a:lnTo>
                  <a:pt x="301739" y="544830"/>
                </a:lnTo>
                <a:lnTo>
                  <a:pt x="302615" y="541020"/>
                </a:lnTo>
                <a:lnTo>
                  <a:pt x="317754" y="530860"/>
                </a:lnTo>
                <a:lnTo>
                  <a:pt x="317296" y="529590"/>
                </a:lnTo>
                <a:lnTo>
                  <a:pt x="316839" y="528320"/>
                </a:lnTo>
                <a:lnTo>
                  <a:pt x="322389" y="524510"/>
                </a:lnTo>
                <a:lnTo>
                  <a:pt x="325983" y="521970"/>
                </a:lnTo>
                <a:lnTo>
                  <a:pt x="330212" y="519430"/>
                </a:lnTo>
                <a:lnTo>
                  <a:pt x="337629" y="513080"/>
                </a:lnTo>
                <a:lnTo>
                  <a:pt x="341058" y="510540"/>
                </a:lnTo>
                <a:lnTo>
                  <a:pt x="341299" y="508000"/>
                </a:lnTo>
                <a:lnTo>
                  <a:pt x="341414" y="506730"/>
                </a:lnTo>
                <a:lnTo>
                  <a:pt x="345338" y="502920"/>
                </a:lnTo>
                <a:lnTo>
                  <a:pt x="346100" y="503809"/>
                </a:lnTo>
                <a:lnTo>
                  <a:pt x="345554" y="504558"/>
                </a:lnTo>
                <a:lnTo>
                  <a:pt x="346227" y="503961"/>
                </a:lnTo>
                <a:lnTo>
                  <a:pt x="346443" y="504190"/>
                </a:lnTo>
                <a:lnTo>
                  <a:pt x="347357" y="502920"/>
                </a:lnTo>
                <a:lnTo>
                  <a:pt x="351002" y="497840"/>
                </a:lnTo>
                <a:lnTo>
                  <a:pt x="355193" y="496570"/>
                </a:lnTo>
                <a:lnTo>
                  <a:pt x="356400" y="495300"/>
                </a:lnTo>
                <a:lnTo>
                  <a:pt x="358813" y="492760"/>
                </a:lnTo>
                <a:lnTo>
                  <a:pt x="357212" y="494030"/>
                </a:lnTo>
                <a:lnTo>
                  <a:pt x="355079" y="495300"/>
                </a:lnTo>
                <a:lnTo>
                  <a:pt x="355015" y="494030"/>
                </a:lnTo>
                <a:lnTo>
                  <a:pt x="359435" y="488950"/>
                </a:lnTo>
                <a:lnTo>
                  <a:pt x="365099" y="484873"/>
                </a:lnTo>
                <a:lnTo>
                  <a:pt x="365188" y="485140"/>
                </a:lnTo>
                <a:lnTo>
                  <a:pt x="379374" y="488950"/>
                </a:lnTo>
                <a:lnTo>
                  <a:pt x="377761" y="488950"/>
                </a:lnTo>
                <a:lnTo>
                  <a:pt x="382498" y="490220"/>
                </a:lnTo>
                <a:lnTo>
                  <a:pt x="383501" y="491490"/>
                </a:lnTo>
                <a:lnTo>
                  <a:pt x="384340" y="491490"/>
                </a:lnTo>
                <a:lnTo>
                  <a:pt x="388569" y="492760"/>
                </a:lnTo>
                <a:lnTo>
                  <a:pt x="387464" y="491490"/>
                </a:lnTo>
                <a:lnTo>
                  <a:pt x="389801" y="491490"/>
                </a:lnTo>
                <a:lnTo>
                  <a:pt x="394042" y="494030"/>
                </a:lnTo>
                <a:lnTo>
                  <a:pt x="404317" y="497840"/>
                </a:lnTo>
                <a:lnTo>
                  <a:pt x="412051" y="500380"/>
                </a:lnTo>
                <a:lnTo>
                  <a:pt x="410273" y="500380"/>
                </a:lnTo>
                <a:lnTo>
                  <a:pt x="420827" y="504190"/>
                </a:lnTo>
                <a:lnTo>
                  <a:pt x="431888" y="508000"/>
                </a:lnTo>
                <a:lnTo>
                  <a:pt x="443268" y="510540"/>
                </a:lnTo>
                <a:lnTo>
                  <a:pt x="449922" y="512737"/>
                </a:lnTo>
                <a:lnTo>
                  <a:pt x="451256" y="511810"/>
                </a:lnTo>
                <a:lnTo>
                  <a:pt x="455841" y="513080"/>
                </a:lnTo>
                <a:lnTo>
                  <a:pt x="458990" y="513080"/>
                </a:lnTo>
                <a:lnTo>
                  <a:pt x="464693" y="515620"/>
                </a:lnTo>
                <a:lnTo>
                  <a:pt x="462343" y="516864"/>
                </a:lnTo>
                <a:lnTo>
                  <a:pt x="466001" y="518160"/>
                </a:lnTo>
                <a:lnTo>
                  <a:pt x="467106" y="518160"/>
                </a:lnTo>
                <a:lnTo>
                  <a:pt x="475526" y="524510"/>
                </a:lnTo>
                <a:lnTo>
                  <a:pt x="480199" y="523240"/>
                </a:lnTo>
                <a:lnTo>
                  <a:pt x="480453" y="524510"/>
                </a:lnTo>
                <a:lnTo>
                  <a:pt x="490689" y="527050"/>
                </a:lnTo>
                <a:lnTo>
                  <a:pt x="499097" y="530860"/>
                </a:lnTo>
                <a:lnTo>
                  <a:pt x="506984" y="532130"/>
                </a:lnTo>
                <a:lnTo>
                  <a:pt x="515620" y="535940"/>
                </a:lnTo>
                <a:lnTo>
                  <a:pt x="516293" y="534670"/>
                </a:lnTo>
                <a:lnTo>
                  <a:pt x="521106" y="535940"/>
                </a:lnTo>
                <a:lnTo>
                  <a:pt x="525195" y="535940"/>
                </a:lnTo>
                <a:lnTo>
                  <a:pt x="532180" y="539750"/>
                </a:lnTo>
                <a:lnTo>
                  <a:pt x="539508" y="542290"/>
                </a:lnTo>
                <a:lnTo>
                  <a:pt x="547217" y="544830"/>
                </a:lnTo>
                <a:lnTo>
                  <a:pt x="561886" y="549427"/>
                </a:lnTo>
                <a:lnTo>
                  <a:pt x="562356" y="549427"/>
                </a:lnTo>
                <a:lnTo>
                  <a:pt x="574471" y="549427"/>
                </a:lnTo>
                <a:lnTo>
                  <a:pt x="574700" y="549910"/>
                </a:lnTo>
                <a:lnTo>
                  <a:pt x="563384" y="549910"/>
                </a:lnTo>
                <a:lnTo>
                  <a:pt x="561949" y="549910"/>
                </a:lnTo>
                <a:lnTo>
                  <a:pt x="573100" y="552450"/>
                </a:lnTo>
                <a:lnTo>
                  <a:pt x="567055" y="552450"/>
                </a:lnTo>
                <a:lnTo>
                  <a:pt x="591146" y="560070"/>
                </a:lnTo>
                <a:close/>
              </a:path>
              <a:path w="633095" h="646429">
                <a:moveTo>
                  <a:pt x="595757" y="158788"/>
                </a:moveTo>
                <a:lnTo>
                  <a:pt x="589508" y="158953"/>
                </a:lnTo>
                <a:lnTo>
                  <a:pt x="591185" y="159232"/>
                </a:lnTo>
                <a:lnTo>
                  <a:pt x="592950" y="159296"/>
                </a:lnTo>
                <a:lnTo>
                  <a:pt x="594741" y="159258"/>
                </a:lnTo>
                <a:lnTo>
                  <a:pt x="595109" y="159118"/>
                </a:lnTo>
                <a:lnTo>
                  <a:pt x="595528" y="158978"/>
                </a:lnTo>
                <a:lnTo>
                  <a:pt x="595757" y="158788"/>
                </a:lnTo>
                <a:close/>
              </a:path>
              <a:path w="633095" h="646429">
                <a:moveTo>
                  <a:pt x="599567" y="169608"/>
                </a:moveTo>
                <a:lnTo>
                  <a:pt x="598081" y="168262"/>
                </a:lnTo>
                <a:lnTo>
                  <a:pt x="595172" y="168884"/>
                </a:lnTo>
                <a:lnTo>
                  <a:pt x="594753" y="170649"/>
                </a:lnTo>
                <a:lnTo>
                  <a:pt x="599567" y="169608"/>
                </a:lnTo>
                <a:close/>
              </a:path>
              <a:path w="633095" h="646429">
                <a:moveTo>
                  <a:pt x="619290" y="175260"/>
                </a:moveTo>
                <a:lnTo>
                  <a:pt x="619074" y="175348"/>
                </a:lnTo>
                <a:lnTo>
                  <a:pt x="617753" y="177800"/>
                </a:lnTo>
                <a:lnTo>
                  <a:pt x="619290" y="175260"/>
                </a:lnTo>
                <a:close/>
              </a:path>
              <a:path w="633095" h="646429">
                <a:moveTo>
                  <a:pt x="632955" y="156210"/>
                </a:moveTo>
                <a:lnTo>
                  <a:pt x="623100" y="156756"/>
                </a:lnTo>
                <a:lnTo>
                  <a:pt x="622744" y="154940"/>
                </a:lnTo>
                <a:lnTo>
                  <a:pt x="619277" y="156210"/>
                </a:lnTo>
                <a:lnTo>
                  <a:pt x="619772" y="156946"/>
                </a:lnTo>
                <a:lnTo>
                  <a:pt x="619709" y="156781"/>
                </a:lnTo>
                <a:lnTo>
                  <a:pt x="619810" y="156946"/>
                </a:lnTo>
                <a:lnTo>
                  <a:pt x="610273" y="157480"/>
                </a:lnTo>
                <a:lnTo>
                  <a:pt x="602107" y="160020"/>
                </a:lnTo>
                <a:lnTo>
                  <a:pt x="594741" y="160020"/>
                </a:lnTo>
                <a:lnTo>
                  <a:pt x="590105" y="162560"/>
                </a:lnTo>
                <a:lnTo>
                  <a:pt x="578802" y="161290"/>
                </a:lnTo>
                <a:lnTo>
                  <a:pt x="577532" y="163830"/>
                </a:lnTo>
                <a:lnTo>
                  <a:pt x="615721" y="163830"/>
                </a:lnTo>
                <a:lnTo>
                  <a:pt x="614807" y="165100"/>
                </a:lnTo>
                <a:lnTo>
                  <a:pt x="555358" y="165100"/>
                </a:lnTo>
                <a:lnTo>
                  <a:pt x="550189" y="165100"/>
                </a:lnTo>
                <a:lnTo>
                  <a:pt x="545693" y="165100"/>
                </a:lnTo>
                <a:lnTo>
                  <a:pt x="539623" y="166370"/>
                </a:lnTo>
                <a:lnTo>
                  <a:pt x="540918" y="166370"/>
                </a:lnTo>
                <a:lnTo>
                  <a:pt x="531660" y="167640"/>
                </a:lnTo>
                <a:lnTo>
                  <a:pt x="523024" y="168910"/>
                </a:lnTo>
                <a:lnTo>
                  <a:pt x="515391" y="170180"/>
                </a:lnTo>
                <a:lnTo>
                  <a:pt x="509104" y="168910"/>
                </a:lnTo>
                <a:lnTo>
                  <a:pt x="472605" y="175450"/>
                </a:lnTo>
                <a:lnTo>
                  <a:pt x="453326" y="179070"/>
                </a:lnTo>
                <a:lnTo>
                  <a:pt x="453593" y="177393"/>
                </a:lnTo>
                <a:lnTo>
                  <a:pt x="450392" y="177800"/>
                </a:lnTo>
                <a:lnTo>
                  <a:pt x="440270" y="180340"/>
                </a:lnTo>
                <a:lnTo>
                  <a:pt x="429653" y="181521"/>
                </a:lnTo>
                <a:lnTo>
                  <a:pt x="429653" y="188620"/>
                </a:lnTo>
                <a:lnTo>
                  <a:pt x="428663" y="188861"/>
                </a:lnTo>
                <a:lnTo>
                  <a:pt x="428523" y="189230"/>
                </a:lnTo>
                <a:lnTo>
                  <a:pt x="428091" y="189001"/>
                </a:lnTo>
                <a:lnTo>
                  <a:pt x="427139" y="189230"/>
                </a:lnTo>
                <a:lnTo>
                  <a:pt x="424230" y="190500"/>
                </a:lnTo>
                <a:lnTo>
                  <a:pt x="426618" y="189230"/>
                </a:lnTo>
                <a:lnTo>
                  <a:pt x="427558" y="188722"/>
                </a:lnTo>
                <a:lnTo>
                  <a:pt x="426110" y="187960"/>
                </a:lnTo>
                <a:lnTo>
                  <a:pt x="428244" y="188353"/>
                </a:lnTo>
                <a:lnTo>
                  <a:pt x="428993" y="187960"/>
                </a:lnTo>
                <a:lnTo>
                  <a:pt x="428815" y="188455"/>
                </a:lnTo>
                <a:lnTo>
                  <a:pt x="429653" y="188620"/>
                </a:lnTo>
                <a:lnTo>
                  <a:pt x="429653" y="181521"/>
                </a:lnTo>
                <a:lnTo>
                  <a:pt x="428764" y="181610"/>
                </a:lnTo>
                <a:lnTo>
                  <a:pt x="424383" y="181610"/>
                </a:lnTo>
                <a:lnTo>
                  <a:pt x="431126" y="180340"/>
                </a:lnTo>
                <a:lnTo>
                  <a:pt x="432549" y="179070"/>
                </a:lnTo>
                <a:lnTo>
                  <a:pt x="422732" y="181610"/>
                </a:lnTo>
                <a:lnTo>
                  <a:pt x="413131" y="182880"/>
                </a:lnTo>
                <a:lnTo>
                  <a:pt x="403745" y="182880"/>
                </a:lnTo>
                <a:lnTo>
                  <a:pt x="398094" y="183667"/>
                </a:lnTo>
                <a:lnTo>
                  <a:pt x="397040" y="183807"/>
                </a:lnTo>
                <a:lnTo>
                  <a:pt x="396303" y="182880"/>
                </a:lnTo>
                <a:lnTo>
                  <a:pt x="395300" y="181610"/>
                </a:lnTo>
                <a:lnTo>
                  <a:pt x="393217" y="179070"/>
                </a:lnTo>
                <a:lnTo>
                  <a:pt x="393407" y="179070"/>
                </a:lnTo>
                <a:lnTo>
                  <a:pt x="394538" y="180340"/>
                </a:lnTo>
                <a:lnTo>
                  <a:pt x="395566" y="181610"/>
                </a:lnTo>
                <a:lnTo>
                  <a:pt x="393776" y="179070"/>
                </a:lnTo>
                <a:lnTo>
                  <a:pt x="391782" y="175260"/>
                </a:lnTo>
                <a:lnTo>
                  <a:pt x="391185" y="176530"/>
                </a:lnTo>
                <a:lnTo>
                  <a:pt x="393090" y="179070"/>
                </a:lnTo>
                <a:lnTo>
                  <a:pt x="394703" y="182880"/>
                </a:lnTo>
                <a:lnTo>
                  <a:pt x="383794" y="170180"/>
                </a:lnTo>
                <a:lnTo>
                  <a:pt x="383921" y="170180"/>
                </a:lnTo>
                <a:lnTo>
                  <a:pt x="381723" y="166370"/>
                </a:lnTo>
                <a:lnTo>
                  <a:pt x="379945" y="162560"/>
                </a:lnTo>
                <a:lnTo>
                  <a:pt x="382320" y="162560"/>
                </a:lnTo>
                <a:lnTo>
                  <a:pt x="381025" y="161290"/>
                </a:lnTo>
                <a:lnTo>
                  <a:pt x="380123" y="160020"/>
                </a:lnTo>
                <a:lnTo>
                  <a:pt x="379209" y="158750"/>
                </a:lnTo>
                <a:lnTo>
                  <a:pt x="378942" y="160020"/>
                </a:lnTo>
                <a:lnTo>
                  <a:pt x="377405" y="157480"/>
                </a:lnTo>
                <a:lnTo>
                  <a:pt x="377177" y="156210"/>
                </a:lnTo>
                <a:lnTo>
                  <a:pt x="379501" y="158750"/>
                </a:lnTo>
                <a:lnTo>
                  <a:pt x="377609" y="156210"/>
                </a:lnTo>
                <a:lnTo>
                  <a:pt x="375704" y="153670"/>
                </a:lnTo>
                <a:lnTo>
                  <a:pt x="372859" y="149860"/>
                </a:lnTo>
                <a:lnTo>
                  <a:pt x="374218" y="153670"/>
                </a:lnTo>
                <a:lnTo>
                  <a:pt x="368604" y="146050"/>
                </a:lnTo>
                <a:lnTo>
                  <a:pt x="369011" y="146050"/>
                </a:lnTo>
                <a:lnTo>
                  <a:pt x="370293" y="147320"/>
                </a:lnTo>
                <a:lnTo>
                  <a:pt x="371335" y="147320"/>
                </a:lnTo>
                <a:lnTo>
                  <a:pt x="369900" y="146050"/>
                </a:lnTo>
                <a:lnTo>
                  <a:pt x="367004" y="143510"/>
                </a:lnTo>
                <a:lnTo>
                  <a:pt x="364121" y="140970"/>
                </a:lnTo>
                <a:lnTo>
                  <a:pt x="359689" y="133350"/>
                </a:lnTo>
                <a:lnTo>
                  <a:pt x="359956" y="133350"/>
                </a:lnTo>
                <a:lnTo>
                  <a:pt x="361365" y="134620"/>
                </a:lnTo>
                <a:lnTo>
                  <a:pt x="360349" y="133350"/>
                </a:lnTo>
                <a:lnTo>
                  <a:pt x="358317" y="130810"/>
                </a:lnTo>
                <a:lnTo>
                  <a:pt x="355257" y="127000"/>
                </a:lnTo>
                <a:lnTo>
                  <a:pt x="351663" y="123190"/>
                </a:lnTo>
                <a:lnTo>
                  <a:pt x="349275" y="120650"/>
                </a:lnTo>
                <a:lnTo>
                  <a:pt x="343293" y="113030"/>
                </a:lnTo>
                <a:lnTo>
                  <a:pt x="337210" y="104140"/>
                </a:lnTo>
                <a:lnTo>
                  <a:pt x="341528" y="106680"/>
                </a:lnTo>
                <a:lnTo>
                  <a:pt x="339267" y="104140"/>
                </a:lnTo>
                <a:lnTo>
                  <a:pt x="334721" y="99060"/>
                </a:lnTo>
                <a:lnTo>
                  <a:pt x="335699" y="97790"/>
                </a:lnTo>
                <a:lnTo>
                  <a:pt x="332549" y="93980"/>
                </a:lnTo>
                <a:lnTo>
                  <a:pt x="330441" y="91440"/>
                </a:lnTo>
                <a:lnTo>
                  <a:pt x="331673" y="93980"/>
                </a:lnTo>
                <a:lnTo>
                  <a:pt x="329996" y="91440"/>
                </a:lnTo>
                <a:lnTo>
                  <a:pt x="319722" y="91440"/>
                </a:lnTo>
                <a:lnTo>
                  <a:pt x="319468" y="91440"/>
                </a:lnTo>
                <a:lnTo>
                  <a:pt x="322922" y="96520"/>
                </a:lnTo>
                <a:lnTo>
                  <a:pt x="326440" y="100330"/>
                </a:lnTo>
                <a:lnTo>
                  <a:pt x="330301" y="106680"/>
                </a:lnTo>
                <a:lnTo>
                  <a:pt x="329615" y="105410"/>
                </a:lnTo>
                <a:lnTo>
                  <a:pt x="329285" y="104140"/>
                </a:lnTo>
                <a:lnTo>
                  <a:pt x="330225" y="105410"/>
                </a:lnTo>
                <a:lnTo>
                  <a:pt x="334492" y="110490"/>
                </a:lnTo>
                <a:lnTo>
                  <a:pt x="336384" y="113030"/>
                </a:lnTo>
                <a:lnTo>
                  <a:pt x="337908" y="114300"/>
                </a:lnTo>
                <a:lnTo>
                  <a:pt x="341033" y="118110"/>
                </a:lnTo>
                <a:lnTo>
                  <a:pt x="343674" y="123190"/>
                </a:lnTo>
                <a:lnTo>
                  <a:pt x="338150" y="116840"/>
                </a:lnTo>
                <a:lnTo>
                  <a:pt x="344678" y="125730"/>
                </a:lnTo>
                <a:lnTo>
                  <a:pt x="347827" y="130810"/>
                </a:lnTo>
                <a:lnTo>
                  <a:pt x="342404" y="125730"/>
                </a:lnTo>
                <a:lnTo>
                  <a:pt x="348703" y="132080"/>
                </a:lnTo>
                <a:lnTo>
                  <a:pt x="351929" y="139700"/>
                </a:lnTo>
                <a:lnTo>
                  <a:pt x="354850" y="144780"/>
                </a:lnTo>
                <a:lnTo>
                  <a:pt x="351637" y="140970"/>
                </a:lnTo>
                <a:lnTo>
                  <a:pt x="353555" y="143510"/>
                </a:lnTo>
                <a:lnTo>
                  <a:pt x="356362" y="147320"/>
                </a:lnTo>
                <a:lnTo>
                  <a:pt x="355904" y="144780"/>
                </a:lnTo>
                <a:lnTo>
                  <a:pt x="355663" y="143510"/>
                </a:lnTo>
                <a:lnTo>
                  <a:pt x="357174" y="146050"/>
                </a:lnTo>
                <a:lnTo>
                  <a:pt x="358584" y="148590"/>
                </a:lnTo>
                <a:lnTo>
                  <a:pt x="358178" y="148590"/>
                </a:lnTo>
                <a:lnTo>
                  <a:pt x="360502" y="151130"/>
                </a:lnTo>
                <a:lnTo>
                  <a:pt x="358394" y="146050"/>
                </a:lnTo>
                <a:lnTo>
                  <a:pt x="362635" y="149860"/>
                </a:lnTo>
                <a:lnTo>
                  <a:pt x="364401" y="153670"/>
                </a:lnTo>
                <a:lnTo>
                  <a:pt x="369938" y="158750"/>
                </a:lnTo>
                <a:lnTo>
                  <a:pt x="369481" y="161290"/>
                </a:lnTo>
                <a:lnTo>
                  <a:pt x="368503" y="160020"/>
                </a:lnTo>
                <a:lnTo>
                  <a:pt x="366534" y="157480"/>
                </a:lnTo>
                <a:lnTo>
                  <a:pt x="365582" y="157480"/>
                </a:lnTo>
                <a:lnTo>
                  <a:pt x="362889" y="154940"/>
                </a:lnTo>
                <a:lnTo>
                  <a:pt x="364185" y="156210"/>
                </a:lnTo>
                <a:lnTo>
                  <a:pt x="365569" y="158750"/>
                </a:lnTo>
                <a:lnTo>
                  <a:pt x="364858" y="157937"/>
                </a:lnTo>
                <a:lnTo>
                  <a:pt x="365417" y="158673"/>
                </a:lnTo>
                <a:lnTo>
                  <a:pt x="365747" y="159054"/>
                </a:lnTo>
                <a:lnTo>
                  <a:pt x="366331" y="160020"/>
                </a:lnTo>
                <a:lnTo>
                  <a:pt x="366064" y="160020"/>
                </a:lnTo>
                <a:lnTo>
                  <a:pt x="369252" y="165100"/>
                </a:lnTo>
                <a:lnTo>
                  <a:pt x="371284" y="166370"/>
                </a:lnTo>
                <a:lnTo>
                  <a:pt x="373557" y="168910"/>
                </a:lnTo>
                <a:lnTo>
                  <a:pt x="377469" y="172720"/>
                </a:lnTo>
                <a:lnTo>
                  <a:pt x="375894" y="172720"/>
                </a:lnTo>
                <a:lnTo>
                  <a:pt x="376605" y="174155"/>
                </a:lnTo>
                <a:lnTo>
                  <a:pt x="378866" y="175260"/>
                </a:lnTo>
                <a:lnTo>
                  <a:pt x="381965" y="177800"/>
                </a:lnTo>
                <a:lnTo>
                  <a:pt x="385889" y="185420"/>
                </a:lnTo>
                <a:lnTo>
                  <a:pt x="387223" y="185420"/>
                </a:lnTo>
                <a:lnTo>
                  <a:pt x="389496" y="187960"/>
                </a:lnTo>
                <a:lnTo>
                  <a:pt x="387083" y="184150"/>
                </a:lnTo>
                <a:lnTo>
                  <a:pt x="388493" y="185420"/>
                </a:lnTo>
                <a:lnTo>
                  <a:pt x="391439" y="189471"/>
                </a:lnTo>
                <a:lnTo>
                  <a:pt x="391820" y="190500"/>
                </a:lnTo>
                <a:lnTo>
                  <a:pt x="391998" y="190500"/>
                </a:lnTo>
                <a:lnTo>
                  <a:pt x="391553" y="189611"/>
                </a:lnTo>
                <a:lnTo>
                  <a:pt x="393801" y="192659"/>
                </a:lnTo>
                <a:lnTo>
                  <a:pt x="394208" y="192989"/>
                </a:lnTo>
                <a:lnTo>
                  <a:pt x="397205" y="191770"/>
                </a:lnTo>
                <a:lnTo>
                  <a:pt x="397446" y="191770"/>
                </a:lnTo>
                <a:lnTo>
                  <a:pt x="397357" y="191897"/>
                </a:lnTo>
                <a:lnTo>
                  <a:pt x="397700" y="191770"/>
                </a:lnTo>
                <a:lnTo>
                  <a:pt x="401129" y="190500"/>
                </a:lnTo>
                <a:lnTo>
                  <a:pt x="408432" y="193040"/>
                </a:lnTo>
                <a:lnTo>
                  <a:pt x="416026" y="190500"/>
                </a:lnTo>
                <a:lnTo>
                  <a:pt x="419912" y="190500"/>
                </a:lnTo>
                <a:lnTo>
                  <a:pt x="416585" y="193040"/>
                </a:lnTo>
                <a:lnTo>
                  <a:pt x="419976" y="193040"/>
                </a:lnTo>
                <a:lnTo>
                  <a:pt x="429082" y="190500"/>
                </a:lnTo>
                <a:lnTo>
                  <a:pt x="430123" y="193040"/>
                </a:lnTo>
                <a:lnTo>
                  <a:pt x="439724" y="190500"/>
                </a:lnTo>
                <a:lnTo>
                  <a:pt x="438137" y="189814"/>
                </a:lnTo>
                <a:lnTo>
                  <a:pt x="439686" y="189230"/>
                </a:lnTo>
                <a:lnTo>
                  <a:pt x="443026" y="187960"/>
                </a:lnTo>
                <a:lnTo>
                  <a:pt x="427164" y="190500"/>
                </a:lnTo>
                <a:lnTo>
                  <a:pt x="432193" y="189230"/>
                </a:lnTo>
                <a:lnTo>
                  <a:pt x="432498" y="189153"/>
                </a:lnTo>
                <a:lnTo>
                  <a:pt x="432904" y="189230"/>
                </a:lnTo>
                <a:lnTo>
                  <a:pt x="433400" y="188912"/>
                </a:lnTo>
                <a:lnTo>
                  <a:pt x="437210" y="187960"/>
                </a:lnTo>
                <a:lnTo>
                  <a:pt x="434962" y="187960"/>
                </a:lnTo>
                <a:lnTo>
                  <a:pt x="437019" y="186690"/>
                </a:lnTo>
                <a:lnTo>
                  <a:pt x="439064" y="185420"/>
                </a:lnTo>
                <a:lnTo>
                  <a:pt x="446811" y="185420"/>
                </a:lnTo>
                <a:lnTo>
                  <a:pt x="446913" y="189230"/>
                </a:lnTo>
                <a:lnTo>
                  <a:pt x="471881" y="185420"/>
                </a:lnTo>
                <a:lnTo>
                  <a:pt x="482041" y="184150"/>
                </a:lnTo>
                <a:lnTo>
                  <a:pt x="477202" y="184150"/>
                </a:lnTo>
                <a:lnTo>
                  <a:pt x="479069" y="182880"/>
                </a:lnTo>
                <a:lnTo>
                  <a:pt x="486371" y="182880"/>
                </a:lnTo>
                <a:lnTo>
                  <a:pt x="491134" y="181610"/>
                </a:lnTo>
                <a:lnTo>
                  <a:pt x="490804" y="182880"/>
                </a:lnTo>
                <a:lnTo>
                  <a:pt x="495973" y="182880"/>
                </a:lnTo>
                <a:lnTo>
                  <a:pt x="495642" y="181610"/>
                </a:lnTo>
                <a:lnTo>
                  <a:pt x="506869" y="181610"/>
                </a:lnTo>
                <a:lnTo>
                  <a:pt x="507987" y="179070"/>
                </a:lnTo>
                <a:lnTo>
                  <a:pt x="514781" y="180340"/>
                </a:lnTo>
                <a:lnTo>
                  <a:pt x="522147" y="179070"/>
                </a:lnTo>
                <a:lnTo>
                  <a:pt x="527443" y="177800"/>
                </a:lnTo>
                <a:lnTo>
                  <a:pt x="530047" y="176530"/>
                </a:lnTo>
                <a:lnTo>
                  <a:pt x="532650" y="175260"/>
                </a:lnTo>
                <a:lnTo>
                  <a:pt x="539737" y="173990"/>
                </a:lnTo>
                <a:lnTo>
                  <a:pt x="536384" y="176530"/>
                </a:lnTo>
                <a:lnTo>
                  <a:pt x="541413" y="176530"/>
                </a:lnTo>
                <a:lnTo>
                  <a:pt x="541159" y="176618"/>
                </a:lnTo>
                <a:lnTo>
                  <a:pt x="541718" y="176530"/>
                </a:lnTo>
                <a:lnTo>
                  <a:pt x="543712" y="176530"/>
                </a:lnTo>
                <a:lnTo>
                  <a:pt x="551929" y="173990"/>
                </a:lnTo>
                <a:lnTo>
                  <a:pt x="554469" y="173990"/>
                </a:lnTo>
                <a:lnTo>
                  <a:pt x="554037" y="174078"/>
                </a:lnTo>
                <a:lnTo>
                  <a:pt x="554266" y="174142"/>
                </a:lnTo>
                <a:lnTo>
                  <a:pt x="554964" y="173990"/>
                </a:lnTo>
                <a:lnTo>
                  <a:pt x="557149" y="173990"/>
                </a:lnTo>
                <a:lnTo>
                  <a:pt x="557568" y="172720"/>
                </a:lnTo>
                <a:lnTo>
                  <a:pt x="561898" y="172720"/>
                </a:lnTo>
                <a:lnTo>
                  <a:pt x="568642" y="171450"/>
                </a:lnTo>
                <a:lnTo>
                  <a:pt x="564730" y="170180"/>
                </a:lnTo>
                <a:lnTo>
                  <a:pt x="575233" y="170180"/>
                </a:lnTo>
                <a:lnTo>
                  <a:pt x="598919" y="167640"/>
                </a:lnTo>
                <a:lnTo>
                  <a:pt x="608520" y="167640"/>
                </a:lnTo>
                <a:lnTo>
                  <a:pt x="613346" y="167119"/>
                </a:lnTo>
                <a:lnTo>
                  <a:pt x="609295" y="172720"/>
                </a:lnTo>
                <a:lnTo>
                  <a:pt x="609320" y="172186"/>
                </a:lnTo>
                <a:lnTo>
                  <a:pt x="609879" y="171450"/>
                </a:lnTo>
                <a:lnTo>
                  <a:pt x="609333" y="172072"/>
                </a:lnTo>
                <a:lnTo>
                  <a:pt x="609358" y="171450"/>
                </a:lnTo>
                <a:lnTo>
                  <a:pt x="609028" y="172402"/>
                </a:lnTo>
                <a:lnTo>
                  <a:pt x="606526" y="175260"/>
                </a:lnTo>
                <a:lnTo>
                  <a:pt x="605396" y="179070"/>
                </a:lnTo>
                <a:lnTo>
                  <a:pt x="604088" y="181610"/>
                </a:lnTo>
                <a:lnTo>
                  <a:pt x="600189" y="186690"/>
                </a:lnTo>
                <a:lnTo>
                  <a:pt x="595287" y="190500"/>
                </a:lnTo>
                <a:lnTo>
                  <a:pt x="603351" y="181610"/>
                </a:lnTo>
                <a:lnTo>
                  <a:pt x="600595" y="184150"/>
                </a:lnTo>
                <a:lnTo>
                  <a:pt x="597103" y="184150"/>
                </a:lnTo>
                <a:lnTo>
                  <a:pt x="592251" y="195580"/>
                </a:lnTo>
                <a:lnTo>
                  <a:pt x="585965" y="201930"/>
                </a:lnTo>
                <a:lnTo>
                  <a:pt x="586994" y="199390"/>
                </a:lnTo>
                <a:lnTo>
                  <a:pt x="582447" y="204470"/>
                </a:lnTo>
                <a:lnTo>
                  <a:pt x="578904" y="212090"/>
                </a:lnTo>
                <a:lnTo>
                  <a:pt x="573570" y="219710"/>
                </a:lnTo>
                <a:lnTo>
                  <a:pt x="585647" y="219710"/>
                </a:lnTo>
                <a:lnTo>
                  <a:pt x="586600" y="218440"/>
                </a:lnTo>
                <a:lnTo>
                  <a:pt x="597331" y="201930"/>
                </a:lnTo>
                <a:lnTo>
                  <a:pt x="596747" y="204470"/>
                </a:lnTo>
                <a:lnTo>
                  <a:pt x="597103" y="204470"/>
                </a:lnTo>
                <a:lnTo>
                  <a:pt x="595655" y="205740"/>
                </a:lnTo>
                <a:lnTo>
                  <a:pt x="599694" y="203200"/>
                </a:lnTo>
                <a:lnTo>
                  <a:pt x="607250" y="190500"/>
                </a:lnTo>
                <a:lnTo>
                  <a:pt x="606552" y="190500"/>
                </a:lnTo>
                <a:lnTo>
                  <a:pt x="608939" y="186690"/>
                </a:lnTo>
                <a:lnTo>
                  <a:pt x="607771" y="189230"/>
                </a:lnTo>
                <a:lnTo>
                  <a:pt x="609574" y="187960"/>
                </a:lnTo>
                <a:lnTo>
                  <a:pt x="610806" y="186690"/>
                </a:lnTo>
                <a:lnTo>
                  <a:pt x="613244" y="184150"/>
                </a:lnTo>
                <a:lnTo>
                  <a:pt x="616267" y="176530"/>
                </a:lnTo>
                <a:lnTo>
                  <a:pt x="619074" y="175348"/>
                </a:lnTo>
                <a:lnTo>
                  <a:pt x="621144" y="172720"/>
                </a:lnTo>
                <a:lnTo>
                  <a:pt x="625182" y="167640"/>
                </a:lnTo>
                <a:lnTo>
                  <a:pt x="624941" y="166370"/>
                </a:lnTo>
                <a:lnTo>
                  <a:pt x="624840" y="165823"/>
                </a:lnTo>
                <a:lnTo>
                  <a:pt x="624725" y="166039"/>
                </a:lnTo>
                <a:lnTo>
                  <a:pt x="624840" y="166370"/>
                </a:lnTo>
                <a:lnTo>
                  <a:pt x="624382" y="166370"/>
                </a:lnTo>
                <a:lnTo>
                  <a:pt x="624662" y="166039"/>
                </a:lnTo>
                <a:lnTo>
                  <a:pt x="624611" y="165836"/>
                </a:lnTo>
                <a:lnTo>
                  <a:pt x="624700" y="165989"/>
                </a:lnTo>
                <a:lnTo>
                  <a:pt x="624840" y="165823"/>
                </a:lnTo>
                <a:lnTo>
                  <a:pt x="632955" y="1562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08319" y="2815638"/>
            <a:ext cx="2917360" cy="7543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700" y="1739455"/>
            <a:ext cx="480060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703828" y="6395170"/>
            <a:ext cx="229870" cy="145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5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906765" y="6644154"/>
            <a:ext cx="1514475" cy="1555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840480" y="7033450"/>
            <a:ext cx="12268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190801" y="2815638"/>
            <a:ext cx="2945765" cy="988694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 marR="5080" indent="193040">
              <a:lnSpc>
                <a:spcPts val="1850"/>
              </a:lnSpc>
              <a:spcBef>
                <a:spcPts val="325"/>
              </a:spcBef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17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ARE</a:t>
            </a:r>
            <a:r>
              <a:rPr dirty="0" sz="1700" spc="114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COURAGEOUS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AND</a:t>
            </a:r>
            <a:r>
              <a:rPr dirty="0" sz="1700" spc="15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BOLD</a:t>
            </a:r>
            <a:r>
              <a:rPr dirty="0" sz="1700" spc="15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IN</a:t>
            </a:r>
            <a:r>
              <a:rPr dirty="0" sz="1700" spc="15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SEEKING</a:t>
            </a:r>
            <a:r>
              <a:rPr dirty="0" sz="1700" spc="1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TO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FULFIL</a:t>
            </a:r>
            <a:r>
              <a:rPr dirty="0" sz="1700" spc="4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THE</a:t>
            </a:r>
            <a:r>
              <a:rPr dirty="0" sz="1700" spc="204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MISSION</a:t>
            </a:r>
            <a:r>
              <a:rPr dirty="0" sz="1700" spc="2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OF</a:t>
            </a:r>
            <a:endParaRPr sz="1700">
              <a:latin typeface="Times New Roman"/>
              <a:cs typeface="Times New Roman"/>
            </a:endParaRPr>
          </a:p>
          <a:p>
            <a:pPr marL="215265">
              <a:lnSpc>
                <a:spcPts val="1810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THE</a:t>
            </a:r>
            <a:r>
              <a:rPr dirty="0" sz="1700" spc="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SALVATION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0" b="1">
                <a:solidFill>
                  <a:srgbClr val="EF3D42"/>
                </a:solidFill>
                <a:latin typeface="Times New Roman"/>
                <a:cs typeface="Times New Roman"/>
              </a:rPr>
              <a:t>ARMY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81544" y="4011917"/>
            <a:ext cx="2764790" cy="55245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1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Thank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you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making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200" spc="-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2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6887" y="5436603"/>
            <a:ext cx="3034665" cy="386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68375" marR="5080" indent="-956310">
              <a:lnSpc>
                <a:spcPct val="112700"/>
              </a:lnSpc>
              <a:spcBef>
                <a:spcPts val="9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050" spc="-5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900360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5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200759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4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0824" y="6395170"/>
            <a:ext cx="326390" cy="14541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85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275" rIns="0" bIns="0" rtlCol="0" vert="horz">
            <a:spAutoFit/>
          </a:bodyPr>
          <a:lstStyle/>
          <a:p>
            <a:pPr marL="82550" marR="5080" indent="187960">
              <a:lnSpc>
                <a:spcPts val="1850"/>
              </a:lnSpc>
              <a:spcBef>
                <a:spcPts val="325"/>
              </a:spcBef>
            </a:pPr>
            <a:r>
              <a:rPr dirty="0"/>
              <a:t>WE</a:t>
            </a:r>
            <a:r>
              <a:rPr dirty="0" spc="125"/>
              <a:t> </a:t>
            </a:r>
            <a:r>
              <a:rPr dirty="0"/>
              <a:t>SERVE</a:t>
            </a:r>
            <a:r>
              <a:rPr dirty="0" spc="95"/>
              <a:t> </a:t>
            </a:r>
            <a:r>
              <a:rPr dirty="0"/>
              <a:t>WITH</a:t>
            </a:r>
            <a:r>
              <a:rPr dirty="0" spc="95"/>
              <a:t> </a:t>
            </a:r>
            <a:r>
              <a:rPr dirty="0" spc="-25"/>
              <a:t>THE </a:t>
            </a:r>
            <a:r>
              <a:rPr dirty="0"/>
              <a:t>COMPASSION</a:t>
            </a:r>
            <a:r>
              <a:rPr dirty="0" spc="150"/>
              <a:t> </a:t>
            </a:r>
            <a:r>
              <a:rPr dirty="0"/>
              <a:t>OF</a:t>
            </a:r>
            <a:r>
              <a:rPr dirty="0" spc="80"/>
              <a:t> </a:t>
            </a:r>
            <a:r>
              <a:rPr dirty="0"/>
              <a:t>GOD</a:t>
            </a:r>
            <a:r>
              <a:rPr dirty="0" spc="50"/>
              <a:t> </a:t>
            </a:r>
            <a:r>
              <a:rPr dirty="0" spc="-25"/>
              <a:t>AS</a:t>
            </a:r>
          </a:p>
          <a:p>
            <a:pPr marL="260350">
              <a:lnSpc>
                <a:spcPts val="1810"/>
              </a:lnSpc>
            </a:pPr>
            <a:r>
              <a:rPr dirty="0"/>
              <a:t>OUR</a:t>
            </a:r>
            <a:r>
              <a:rPr dirty="0" spc="185"/>
              <a:t> </a:t>
            </a:r>
            <a:r>
              <a:rPr dirty="0"/>
              <a:t>GUIDING</a:t>
            </a:r>
            <a:r>
              <a:rPr dirty="0" spc="185"/>
              <a:t> </a:t>
            </a:r>
            <a:r>
              <a:rPr dirty="0" spc="-10"/>
              <a:t>FORCE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281544" y="4011917"/>
            <a:ext cx="2764790" cy="55245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1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Thank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you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making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200" spc="-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2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6887" y="5436603"/>
            <a:ext cx="3034665" cy="386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68375" marR="5080" indent="-956310">
              <a:lnSpc>
                <a:spcPct val="112700"/>
              </a:lnSpc>
              <a:spcBef>
                <a:spcPts val="9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050" spc="-5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900360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5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200759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4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0824" y="6395170"/>
            <a:ext cx="326390" cy="14541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85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44354" y="2815638"/>
            <a:ext cx="4043679" cy="988694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 marL="435609" marR="424180">
              <a:lnSpc>
                <a:spcPts val="1850"/>
              </a:lnSpc>
              <a:spcBef>
                <a:spcPts val="325"/>
              </a:spcBef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1700" spc="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ARE</a:t>
            </a:r>
            <a:r>
              <a:rPr dirty="0" sz="1700" spc="1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PASSIONATE</a:t>
            </a:r>
            <a:r>
              <a:rPr dirty="0" sz="1700" spc="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ABOUT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EVERYTHING</a:t>
            </a:r>
            <a:r>
              <a:rPr dirty="0" sz="1700" spc="1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1700" spc="1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DO</a:t>
            </a:r>
            <a:r>
              <a:rPr dirty="0" sz="1700" spc="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AND</a:t>
            </a: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ts val="1714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BRING</a:t>
            </a:r>
            <a:r>
              <a:rPr dirty="0" sz="1700" spc="1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OUR</a:t>
            </a:r>
            <a:r>
              <a:rPr dirty="0" sz="1700" spc="13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BEST</a:t>
            </a:r>
            <a:r>
              <a:rPr dirty="0" sz="1700" spc="10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SELVES</a:t>
            </a:r>
            <a:r>
              <a:rPr dirty="0" sz="1700" spc="10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THROUGH</a:t>
            </a:r>
            <a:endParaRPr sz="1700">
              <a:latin typeface="Times New Roman"/>
              <a:cs typeface="Times New Roman"/>
            </a:endParaRPr>
          </a:p>
          <a:p>
            <a:pPr algn="ctr" marL="635">
              <a:lnSpc>
                <a:spcPts val="1945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OUR</a:t>
            </a:r>
            <a:r>
              <a:rPr dirty="0" sz="1700" spc="14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GOD</a:t>
            </a:r>
            <a:r>
              <a:rPr dirty="0" sz="1700" spc="14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GIVEN</a:t>
            </a:r>
            <a:r>
              <a:rPr dirty="0" sz="1700" spc="14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ENERGIES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81544" y="4011917"/>
            <a:ext cx="2764790" cy="55245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1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Thank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you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making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200" spc="-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2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6887" y="5436603"/>
            <a:ext cx="3034665" cy="386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68375" marR="5080" indent="-956310">
              <a:lnSpc>
                <a:spcPct val="112700"/>
              </a:lnSpc>
              <a:spcBef>
                <a:spcPts val="9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050" spc="-5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900360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5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200759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4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0824" y="6395170"/>
            <a:ext cx="326390" cy="14541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85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41275" rIns="0" bIns="0" rtlCol="0" vert="horz">
            <a:spAutoFit/>
          </a:bodyPr>
          <a:lstStyle/>
          <a:p>
            <a:pPr algn="ctr" marL="178435" marR="165100">
              <a:lnSpc>
                <a:spcPts val="1850"/>
              </a:lnSpc>
              <a:spcBef>
                <a:spcPts val="325"/>
              </a:spcBef>
            </a:pPr>
            <a:r>
              <a:rPr dirty="0"/>
              <a:t>WE</a:t>
            </a:r>
            <a:r>
              <a:rPr dirty="0" spc="165"/>
              <a:t> </a:t>
            </a:r>
            <a:r>
              <a:rPr dirty="0"/>
              <a:t>SHOW</a:t>
            </a:r>
            <a:r>
              <a:rPr dirty="0" spc="135"/>
              <a:t> </a:t>
            </a:r>
            <a:r>
              <a:rPr dirty="0"/>
              <a:t>RESPECT</a:t>
            </a:r>
            <a:r>
              <a:rPr dirty="0" spc="135"/>
              <a:t> </a:t>
            </a:r>
            <a:r>
              <a:rPr dirty="0" spc="-25"/>
              <a:t>BY </a:t>
            </a:r>
            <a:r>
              <a:rPr dirty="0"/>
              <a:t>TREATING</a:t>
            </a:r>
            <a:r>
              <a:rPr dirty="0" spc="150"/>
              <a:t> </a:t>
            </a:r>
            <a:r>
              <a:rPr dirty="0" spc="-10"/>
              <a:t>EVERYONE</a:t>
            </a:r>
          </a:p>
          <a:p>
            <a:pPr algn="ctr" marL="5715">
              <a:lnSpc>
                <a:spcPts val="1810"/>
              </a:lnSpc>
            </a:pPr>
            <a:r>
              <a:rPr dirty="0"/>
              <a:t>WITH</a:t>
            </a:r>
            <a:r>
              <a:rPr dirty="0" spc="150"/>
              <a:t> </a:t>
            </a:r>
            <a:r>
              <a:rPr dirty="0"/>
              <a:t>CARE</a:t>
            </a:r>
            <a:r>
              <a:rPr dirty="0" spc="35"/>
              <a:t> </a:t>
            </a:r>
            <a:r>
              <a:rPr dirty="0"/>
              <a:t>AND</a:t>
            </a:r>
            <a:r>
              <a:rPr dirty="0" spc="155"/>
              <a:t> </a:t>
            </a:r>
            <a:r>
              <a:rPr dirty="0" spc="-10"/>
              <a:t>DIGNITY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281544" y="4011917"/>
            <a:ext cx="2764790" cy="55245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1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Thank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you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making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200" spc="-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2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6887" y="5436603"/>
            <a:ext cx="3034665" cy="386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68375" marR="5080" indent="-956310">
              <a:lnSpc>
                <a:spcPct val="112700"/>
              </a:lnSpc>
              <a:spcBef>
                <a:spcPts val="9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050" spc="-5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900360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5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200759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4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0824" y="6395170"/>
            <a:ext cx="326390" cy="14541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85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200045" y="2815638"/>
            <a:ext cx="2936875" cy="988694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 marL="12700" marR="5080" indent="3175">
              <a:lnSpc>
                <a:spcPts val="1850"/>
              </a:lnSpc>
              <a:spcBef>
                <a:spcPts val="325"/>
              </a:spcBef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1700" spc="19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SHOW</a:t>
            </a:r>
            <a:r>
              <a:rPr dirty="0" sz="1700" spc="15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INTEGRITY</a:t>
            </a:r>
            <a:r>
              <a:rPr dirty="0" sz="1700" spc="12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BY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BEING</a:t>
            </a:r>
            <a:r>
              <a:rPr dirty="0" sz="1700" spc="16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OPEN</a:t>
            </a:r>
            <a:r>
              <a:rPr dirty="0" sz="1700" spc="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AND</a:t>
            </a:r>
            <a:r>
              <a:rPr dirty="0" sz="1700" spc="1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HONEST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IN</a:t>
            </a:r>
            <a:r>
              <a:rPr dirty="0" sz="1700" spc="1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OUR</a:t>
            </a:r>
            <a:r>
              <a:rPr dirty="0" sz="1700" spc="11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DEALINGS</a:t>
            </a: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ts val="1810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WITH</a:t>
            </a:r>
            <a:r>
              <a:rPr dirty="0" sz="1700" spc="15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EACH</a:t>
            </a:r>
            <a:r>
              <a:rPr dirty="0" sz="1700" spc="15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OTHER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81544" y="4011917"/>
            <a:ext cx="2764790" cy="55245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1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Thank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you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making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200" spc="-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2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6887" y="5436603"/>
            <a:ext cx="3034665" cy="386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68375" marR="5080" indent="-956310">
              <a:lnSpc>
                <a:spcPct val="112700"/>
              </a:lnSpc>
              <a:spcBef>
                <a:spcPts val="9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050" spc="-5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900360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5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200759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4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0824" y="6395170"/>
            <a:ext cx="326390" cy="14541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85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74066" y="2815638"/>
            <a:ext cx="3584575" cy="988694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algn="ctr" marL="177165" marR="168910">
              <a:lnSpc>
                <a:spcPts val="1850"/>
              </a:lnSpc>
              <a:spcBef>
                <a:spcPts val="325"/>
              </a:spcBef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WHEN</a:t>
            </a:r>
            <a:r>
              <a:rPr dirty="0" sz="1700" spc="17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WORKING</a:t>
            </a:r>
            <a:r>
              <a:rPr dirty="0" sz="1700" spc="17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10" b="1">
                <a:solidFill>
                  <a:srgbClr val="EF3D42"/>
                </a:solidFill>
                <a:latin typeface="Times New Roman"/>
                <a:cs typeface="Times New Roman"/>
              </a:rPr>
              <a:t>TOGETHER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AS</a:t>
            </a:r>
            <a:r>
              <a:rPr dirty="0" sz="1700" spc="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A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TEAM</a:t>
            </a:r>
            <a:r>
              <a:rPr dirty="0" sz="1700" spc="7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17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ARE</a:t>
            </a: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ts val="1714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MUTUALLY ACCOUNTABLE</a:t>
            </a:r>
            <a:r>
              <a:rPr dirty="0" sz="1700" spc="204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5" b="1">
                <a:solidFill>
                  <a:srgbClr val="EF3D42"/>
                </a:solidFill>
                <a:latin typeface="Times New Roman"/>
                <a:cs typeface="Times New Roman"/>
              </a:rPr>
              <a:t>FOR</a:t>
            </a: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ts val="1945"/>
              </a:lnSpc>
            </a:pP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THE</a:t>
            </a:r>
            <a:r>
              <a:rPr dirty="0" sz="1700" spc="16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DECISIONS</a:t>
            </a:r>
            <a:r>
              <a:rPr dirty="0" sz="1700" spc="14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b="1">
                <a:solidFill>
                  <a:srgbClr val="EF3D42"/>
                </a:solidFill>
                <a:latin typeface="Times New Roman"/>
                <a:cs typeface="Times New Roman"/>
              </a:rPr>
              <a:t>WE</a:t>
            </a:r>
            <a:r>
              <a:rPr dirty="0" sz="1700" spc="18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700" spc="-20" b="1">
                <a:solidFill>
                  <a:srgbClr val="EF3D42"/>
                </a:solidFill>
                <a:latin typeface="Times New Roman"/>
                <a:cs typeface="Times New Roman"/>
              </a:rPr>
              <a:t>MAKE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281544" y="4011917"/>
            <a:ext cx="2764790" cy="55245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11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Thank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you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making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</a:t>
            </a:r>
            <a:r>
              <a:rPr dirty="0" sz="1050" spc="2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10">
                <a:solidFill>
                  <a:srgbClr val="636466"/>
                </a:solidFill>
                <a:latin typeface="Times New Roman"/>
                <a:cs typeface="Times New Roman"/>
              </a:rPr>
              <a:t>difference</a:t>
            </a:r>
            <a:endParaRPr sz="10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THIS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CERTIFICATE</a:t>
            </a:r>
            <a:r>
              <a:rPr dirty="0" sz="1200" spc="1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b="1">
                <a:solidFill>
                  <a:srgbClr val="EF3D42"/>
                </a:solidFill>
                <a:latin typeface="Times New Roman"/>
                <a:cs typeface="Times New Roman"/>
              </a:rPr>
              <a:t>IS</a:t>
            </a:r>
            <a:r>
              <a:rPr dirty="0" sz="1200" spc="-50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AWARDED</a:t>
            </a:r>
            <a:r>
              <a:rPr dirty="0" sz="1200" spc="-5" b="1">
                <a:solidFill>
                  <a:srgbClr val="EF3D42"/>
                </a:solidFill>
                <a:latin typeface="Times New Roman"/>
                <a:cs typeface="Times New Roman"/>
              </a:rPr>
              <a:t> </a:t>
            </a:r>
            <a:r>
              <a:rPr dirty="0" sz="1200" spc="-25" b="1">
                <a:solidFill>
                  <a:srgbClr val="EF3D42"/>
                </a:solidFill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46887" y="5436603"/>
            <a:ext cx="3034665" cy="386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968375" marR="5080" indent="-956310">
              <a:lnSpc>
                <a:spcPct val="112700"/>
              </a:lnSpc>
              <a:spcBef>
                <a:spcPts val="95"/>
              </a:spcBef>
            </a:pP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For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gifting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their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time,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talents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and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skills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in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1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service</a:t>
            </a:r>
            <a:r>
              <a:rPr dirty="0" sz="1050" spc="1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5">
                <a:solidFill>
                  <a:srgbClr val="636466"/>
                </a:solidFill>
                <a:latin typeface="Times New Roman"/>
                <a:cs typeface="Times New Roman"/>
              </a:rPr>
              <a:t>of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The</a:t>
            </a:r>
            <a:r>
              <a:rPr dirty="0" sz="1050" spc="5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636466"/>
                </a:solidFill>
                <a:latin typeface="Times New Roman"/>
                <a:cs typeface="Times New Roman"/>
              </a:rPr>
              <a:t>Salvation</a:t>
            </a:r>
            <a:r>
              <a:rPr dirty="0" sz="1050" spc="-50">
                <a:solidFill>
                  <a:srgbClr val="636466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636466"/>
                </a:solidFill>
                <a:latin typeface="Times New Roman"/>
                <a:cs typeface="Times New Roman"/>
              </a:rPr>
              <a:t>Army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900360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5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3200759" y="6344649"/>
            <a:ext cx="1227455" cy="0"/>
          </a:xfrm>
          <a:custGeom>
            <a:avLst/>
            <a:gdLst/>
            <a:ahLst/>
            <a:cxnLst/>
            <a:rect l="l" t="t" r="r" b="b"/>
            <a:pathLst>
              <a:path w="1227454" h="0">
                <a:moveTo>
                  <a:pt x="0" y="0"/>
                </a:moveTo>
                <a:lnTo>
                  <a:pt x="1226883" y="0"/>
                </a:lnTo>
              </a:path>
            </a:pathLst>
          </a:custGeom>
          <a:ln w="4508">
            <a:solidFill>
              <a:srgbClr val="6364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350824" y="6395170"/>
            <a:ext cx="326390" cy="14541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850" spc="-10">
                <a:solidFill>
                  <a:srgbClr val="636466"/>
                </a:solidFill>
                <a:latin typeface="Times New Roman"/>
                <a:cs typeface="Times New Roman"/>
              </a:rPr>
              <a:t>Signed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1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pc="-20"/>
              <a:t>Date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25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/>
              <a:t>On</a:t>
            </a:r>
            <a:r>
              <a:rPr dirty="0" spc="35"/>
              <a:t> </a:t>
            </a:r>
            <a:r>
              <a:rPr dirty="0"/>
              <a:t>behalf</a:t>
            </a:r>
            <a:r>
              <a:rPr dirty="0" spc="35"/>
              <a:t> </a:t>
            </a:r>
            <a:r>
              <a:rPr dirty="0"/>
              <a:t>of</a:t>
            </a:r>
            <a:r>
              <a:rPr dirty="0" spc="10"/>
              <a:t> </a:t>
            </a:r>
            <a:r>
              <a:rPr dirty="0"/>
              <a:t>TSA</a:t>
            </a:r>
            <a:r>
              <a:rPr dirty="0" spc="-20"/>
              <a:t> </a:t>
            </a:r>
            <a:r>
              <a:rPr dirty="0" spc="-10"/>
              <a:t>Corps/setting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6190CCE15CCF41B0100A1DF767D741" ma:contentTypeVersion="12" ma:contentTypeDescription="Create a new document." ma:contentTypeScope="" ma:versionID="e88423e857a847291bb77e429711b7b3">
  <xsd:schema xmlns:xsd="http://www.w3.org/2001/XMLSchema" xmlns:xs="http://www.w3.org/2001/XMLSchema" xmlns:p="http://schemas.microsoft.com/office/2006/metadata/properties" xmlns:ns2="831b3882-a649-465f-9151-ca819f126300" xmlns:ns3="df8926b9-c632-4a8d-a0d5-7ff73f4c2915" targetNamespace="http://schemas.microsoft.com/office/2006/metadata/properties" ma:root="true" ma:fieldsID="1055955b9e4bb01eeee0f20c2660f212" ns2:_="" ns3:_="">
    <xsd:import namespace="831b3882-a649-465f-9151-ca819f126300"/>
    <xsd:import namespace="df8926b9-c632-4a8d-a0d5-7ff73f4c29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b3882-a649-465f-9151-ca819f126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0a80d65-cb42-4a96-a38d-e87d92f540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8926b9-c632-4a8d-a0d5-7ff73f4c29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a3bd0d2-9e6a-4a60-9a61-73183062c7de}" ma:internalName="TaxCatchAll" ma:showField="CatchAllData" ma:web="df8926b9-c632-4a8d-a0d5-7ff73f4c29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1b3882-a649-465f-9151-ca819f126300">
      <Terms xmlns="http://schemas.microsoft.com/office/infopath/2007/PartnerControls"/>
    </lcf76f155ced4ddcb4097134ff3c332f>
    <TaxCatchAll xmlns="df8926b9-c632-4a8d-a0d5-7ff73f4c2915" xsi:nil="true"/>
  </documentManagement>
</p:properties>
</file>

<file path=customXml/itemProps1.xml><?xml version="1.0" encoding="utf-8"?>
<ds:datastoreItem xmlns:ds="http://schemas.openxmlformats.org/officeDocument/2006/customXml" ds:itemID="{8B86E337-1267-48AF-BF63-B1D487D34BE6}"/>
</file>

<file path=customXml/itemProps2.xml><?xml version="1.0" encoding="utf-8"?>
<ds:datastoreItem xmlns:ds="http://schemas.openxmlformats.org/officeDocument/2006/customXml" ds:itemID="{65247949-EAB2-41EF-9D59-FCF62ED15439}"/>
</file>

<file path=customXml/itemProps3.xml><?xml version="1.0" encoding="utf-8"?>
<ds:datastoreItem xmlns:ds="http://schemas.openxmlformats.org/officeDocument/2006/customXml" ds:itemID="{0507E4E9-5577-4A78-8359-1670AE21C2F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2023-05-26T07:05:34Z</dcterms:created>
  <dcterms:modified xsi:type="dcterms:W3CDTF">2023-05-26T07:05:34Z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2023-05-26T00:00:00Z</vt:filetime>
  </property>
  <property fmtid="{D5CDD505-2E9C-101B-9397-08002B2CF9AE}" pid="3" name="Creator">
    <vt:lpwstr>Adobe InDesign 18.2 (Macintosh)</vt:lpwstr>
  </property>
  <property fmtid="{D5CDD505-2E9C-101B-9397-08002B2CF9AE}" pid="4" name="LastSaved">
    <vt:filetime>2023-05-26T00:00:00Z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0x010100416190CCE15CCF41B0100A1DF767D741</vt:lpwstr>
  </property>
</Properties>
</file>