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8" r:id="rId6"/>
    <p:sldId id="259" r:id="rId7"/>
    <p:sldId id="260" r:id="rId8"/>
    <p:sldId id="261" r:id="rId9"/>
    <p:sldId id="262" r:id="rId10"/>
  </p:sldIdLst>
  <p:sldSz cx="13433425" cy="7556500"/>
  <p:notesSz cx="10693400" cy="7556500"/>
  <p:defaultTextStyle>
    <a:defPPr>
      <a:defRPr kern="0"/>
    </a:defPPr>
  </p:defaultTextStyle>
  <p:extLst>
    <p:ext uri="{EFAFB233-063F-42B5-8137-9DF3F51BA10A}">
      <p15:sldGuideLst xmlns:p15="http://schemas.microsoft.com/office/powerpoint/2012/main">
        <p15:guide id="1" orient="horz" pos="203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6DE764-1CCA-A606-BAFA-A48CAF28E970}" v="3" dt="2023-06-01T07:57:23.898"/>
    <p1510:client id="{EFAD38DC-F30B-4F90-9DC6-F922403621B6}" v="3" dt="2023-06-01T07:41:17.718"/>
    <p1510:client id="{F36FC09C-989D-8058-05D5-17B9CAC6DE33}" v="1" dt="2023-06-01T07:50:56.778"/>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768" y="36"/>
      </p:cViewPr>
      <p:guideLst>
        <p:guide orient="horz" pos="2035"/>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08352" y="2342517"/>
            <a:ext cx="11428006" cy="260969"/>
          </a:xfrm>
          <a:prstGeom prst="rect">
            <a:avLst/>
          </a:prstGeom>
        </p:spPr>
        <p:txBody>
          <a:bodyPr wrap="square" lIns="0" tIns="0" rIns="0" bIns="0">
            <a:spAutoFit/>
          </a:bodyPr>
          <a:lstStyle>
            <a:lvl1pPr>
              <a:defRPr sz="1696" b="1" i="0">
                <a:solidFill>
                  <a:srgbClr val="EF3D42"/>
                </a:solidFill>
                <a:latin typeface="Times New Roman"/>
                <a:cs typeface="Times New Roman"/>
              </a:defRPr>
            </a:lvl1pPr>
          </a:lstStyle>
          <a:p>
            <a:endParaRPr/>
          </a:p>
        </p:txBody>
      </p:sp>
      <p:sp>
        <p:nvSpPr>
          <p:cNvPr id="3" name="Holder 3"/>
          <p:cNvSpPr>
            <a:spLocks noGrp="1"/>
          </p:cNvSpPr>
          <p:nvPr>
            <p:ph type="subTitle" idx="4"/>
          </p:nvPr>
        </p:nvSpPr>
        <p:spPr>
          <a:xfrm>
            <a:off x="2016709" y="4231642"/>
            <a:ext cx="941129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848" b="0" i="0">
                <a:solidFill>
                  <a:srgbClr val="636466"/>
                </a:solidFill>
                <a:latin typeface="Times New Roman"/>
                <a:cs typeface="Times New Roman"/>
              </a:defRPr>
            </a:lvl1pPr>
          </a:lstStyle>
          <a:p>
            <a:pPr marL="8975">
              <a:lnSpc>
                <a:spcPts val="996"/>
              </a:lnSpc>
            </a:pPr>
            <a:r>
              <a:rPr lang="en-GB" spc="-14"/>
              <a:t>Date</a:t>
            </a:r>
            <a:endParaRPr lang="en-GB" spc="-14" dirty="0"/>
          </a:p>
        </p:txBody>
      </p:sp>
      <p:sp>
        <p:nvSpPr>
          <p:cNvPr id="5" name="Holder 5"/>
          <p:cNvSpPr>
            <a:spLocks noGrp="1"/>
          </p:cNvSpPr>
          <p:nvPr>
            <p:ph type="dt" sz="half" idx="6"/>
          </p:nvPr>
        </p:nvSpPr>
        <p:spPr/>
        <p:txBody>
          <a:bodyPr lIns="0" tIns="0" rIns="0" bIns="0"/>
          <a:lstStyle>
            <a:lvl1pPr>
              <a:defRPr sz="919" b="0" i="0">
                <a:solidFill>
                  <a:srgbClr val="636466"/>
                </a:solidFill>
                <a:latin typeface="Times New Roman"/>
                <a:cs typeface="Times New Roman"/>
              </a:defRPr>
            </a:lvl1pPr>
          </a:lstStyle>
          <a:p>
            <a:pPr marL="8975">
              <a:lnSpc>
                <a:spcPts val="1074"/>
              </a:lnSpc>
            </a:pPr>
            <a:r>
              <a:rPr lang="en-GB"/>
              <a:t>On</a:t>
            </a:r>
            <a:r>
              <a:rPr lang="en-GB" spc="-7"/>
              <a:t> </a:t>
            </a:r>
            <a:r>
              <a:rPr lang="en-GB"/>
              <a:t>behalf of</a:t>
            </a:r>
            <a:r>
              <a:rPr lang="en-GB" spc="-18"/>
              <a:t> </a:t>
            </a:r>
            <a:r>
              <a:rPr lang="en-GB"/>
              <a:t>TSA</a:t>
            </a:r>
            <a:r>
              <a:rPr lang="en-GB" spc="-53"/>
              <a:t> </a:t>
            </a:r>
            <a:r>
              <a:rPr lang="en-GB" spc="-7"/>
              <a:t>Corps/setting</a:t>
            </a:r>
            <a:endParaRPr lang="en-GB" spc="-7"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3074749" y="2821607"/>
            <a:ext cx="7295212" cy="260969"/>
          </a:xfrm>
        </p:spPr>
        <p:txBody>
          <a:bodyPr lIns="0" tIns="0" rIns="0" bIns="0"/>
          <a:lstStyle>
            <a:lvl1pPr>
              <a:defRPr sz="1696" b="1" i="0">
                <a:solidFill>
                  <a:srgbClr val="EF3D42"/>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defRPr sz="848" b="0" i="0">
                <a:solidFill>
                  <a:srgbClr val="636466"/>
                </a:solidFill>
                <a:latin typeface="Times New Roman"/>
                <a:cs typeface="Times New Roman"/>
              </a:defRPr>
            </a:lvl1pPr>
          </a:lstStyle>
          <a:p>
            <a:pPr marL="8975">
              <a:lnSpc>
                <a:spcPts val="996"/>
              </a:lnSpc>
            </a:pPr>
            <a:r>
              <a:rPr lang="en-GB" spc="-14"/>
              <a:t>Date</a:t>
            </a:r>
            <a:endParaRPr lang="en-GB" spc="-14" dirty="0"/>
          </a:p>
        </p:txBody>
      </p:sp>
      <p:sp>
        <p:nvSpPr>
          <p:cNvPr id="5" name="Holder 5"/>
          <p:cNvSpPr>
            <a:spLocks noGrp="1"/>
          </p:cNvSpPr>
          <p:nvPr>
            <p:ph type="dt" sz="half" idx="6"/>
          </p:nvPr>
        </p:nvSpPr>
        <p:spPr/>
        <p:txBody>
          <a:bodyPr lIns="0" tIns="0" rIns="0" bIns="0"/>
          <a:lstStyle>
            <a:lvl1pPr>
              <a:defRPr sz="919" b="0" i="0">
                <a:solidFill>
                  <a:srgbClr val="636466"/>
                </a:solidFill>
                <a:latin typeface="Times New Roman"/>
                <a:cs typeface="Times New Roman"/>
              </a:defRPr>
            </a:lvl1pPr>
          </a:lstStyle>
          <a:p>
            <a:pPr marL="8975">
              <a:lnSpc>
                <a:spcPts val="1074"/>
              </a:lnSpc>
            </a:pPr>
            <a:r>
              <a:rPr lang="en-GB"/>
              <a:t>On</a:t>
            </a:r>
            <a:r>
              <a:rPr lang="en-GB" spc="-7"/>
              <a:t> </a:t>
            </a:r>
            <a:r>
              <a:rPr lang="en-GB"/>
              <a:t>behalf of</a:t>
            </a:r>
            <a:r>
              <a:rPr lang="en-GB" spc="-18"/>
              <a:t> </a:t>
            </a:r>
            <a:r>
              <a:rPr lang="en-GB"/>
              <a:t>TSA</a:t>
            </a:r>
            <a:r>
              <a:rPr lang="en-GB" spc="-53"/>
              <a:t> </a:t>
            </a:r>
            <a:r>
              <a:rPr lang="en-GB" spc="-7"/>
              <a:t>Corps/setting</a:t>
            </a:r>
            <a:endParaRPr lang="en-GB" spc="-7"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3074749" y="2821607"/>
            <a:ext cx="7295212" cy="260969"/>
          </a:xfrm>
        </p:spPr>
        <p:txBody>
          <a:bodyPr lIns="0" tIns="0" rIns="0" bIns="0"/>
          <a:lstStyle>
            <a:lvl1pPr>
              <a:defRPr sz="1696" b="1" i="0">
                <a:solidFill>
                  <a:srgbClr val="EF3D42"/>
                </a:solidFill>
                <a:latin typeface="Times New Roman"/>
                <a:cs typeface="Times New Roman"/>
              </a:defRPr>
            </a:lvl1pPr>
          </a:lstStyle>
          <a:p>
            <a:endParaRPr/>
          </a:p>
        </p:txBody>
      </p:sp>
      <p:sp>
        <p:nvSpPr>
          <p:cNvPr id="3" name="Holder 3"/>
          <p:cNvSpPr>
            <a:spLocks noGrp="1"/>
          </p:cNvSpPr>
          <p:nvPr>
            <p:ph sz="half" idx="2"/>
          </p:nvPr>
        </p:nvSpPr>
        <p:spPr>
          <a:xfrm>
            <a:off x="672237" y="1737997"/>
            <a:ext cx="584845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924028" y="1737997"/>
            <a:ext cx="584845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848" b="0" i="0">
                <a:solidFill>
                  <a:srgbClr val="636466"/>
                </a:solidFill>
                <a:latin typeface="Times New Roman"/>
                <a:cs typeface="Times New Roman"/>
              </a:defRPr>
            </a:lvl1pPr>
          </a:lstStyle>
          <a:p>
            <a:pPr marL="8975">
              <a:lnSpc>
                <a:spcPts val="996"/>
              </a:lnSpc>
            </a:pPr>
            <a:r>
              <a:rPr lang="en-GB" spc="-14"/>
              <a:t>Date</a:t>
            </a:r>
            <a:endParaRPr lang="en-GB" spc="-14" dirty="0"/>
          </a:p>
        </p:txBody>
      </p:sp>
      <p:sp>
        <p:nvSpPr>
          <p:cNvPr id="6" name="Holder 6"/>
          <p:cNvSpPr>
            <a:spLocks noGrp="1"/>
          </p:cNvSpPr>
          <p:nvPr>
            <p:ph type="dt" sz="half" idx="6"/>
          </p:nvPr>
        </p:nvSpPr>
        <p:spPr/>
        <p:txBody>
          <a:bodyPr lIns="0" tIns="0" rIns="0" bIns="0"/>
          <a:lstStyle>
            <a:lvl1pPr>
              <a:defRPr sz="919" b="0" i="0">
                <a:solidFill>
                  <a:srgbClr val="636466"/>
                </a:solidFill>
                <a:latin typeface="Times New Roman"/>
                <a:cs typeface="Times New Roman"/>
              </a:defRPr>
            </a:lvl1pPr>
          </a:lstStyle>
          <a:p>
            <a:pPr marL="8975">
              <a:lnSpc>
                <a:spcPts val="1074"/>
              </a:lnSpc>
            </a:pPr>
            <a:r>
              <a:rPr lang="en-GB"/>
              <a:t>On</a:t>
            </a:r>
            <a:r>
              <a:rPr lang="en-GB" spc="-7"/>
              <a:t> </a:t>
            </a:r>
            <a:r>
              <a:rPr lang="en-GB"/>
              <a:t>behalf of</a:t>
            </a:r>
            <a:r>
              <a:rPr lang="en-GB" spc="-18"/>
              <a:t> </a:t>
            </a:r>
            <a:r>
              <a:rPr lang="en-GB"/>
              <a:t>TSA</a:t>
            </a:r>
            <a:r>
              <a:rPr lang="en-GB" spc="-53"/>
              <a:t> </a:t>
            </a:r>
            <a:r>
              <a:rPr lang="en-GB" spc="-7"/>
              <a:t>Corps/setting</a:t>
            </a:r>
            <a:endParaRPr lang="en-GB" spc="-7"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3074749" y="2821607"/>
            <a:ext cx="7295212" cy="260969"/>
          </a:xfrm>
        </p:spPr>
        <p:txBody>
          <a:bodyPr lIns="0" tIns="0" rIns="0" bIns="0"/>
          <a:lstStyle>
            <a:lvl1pPr>
              <a:defRPr sz="1696" b="1" i="0">
                <a:solidFill>
                  <a:srgbClr val="EF3D42"/>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defRPr sz="848" b="0" i="0">
                <a:solidFill>
                  <a:srgbClr val="636466"/>
                </a:solidFill>
                <a:latin typeface="Times New Roman"/>
                <a:cs typeface="Times New Roman"/>
              </a:defRPr>
            </a:lvl1pPr>
          </a:lstStyle>
          <a:p>
            <a:pPr marL="8975">
              <a:lnSpc>
                <a:spcPts val="996"/>
              </a:lnSpc>
            </a:pPr>
            <a:r>
              <a:rPr lang="en-GB" spc="-14"/>
              <a:t>Date</a:t>
            </a:r>
            <a:endParaRPr lang="en-GB" spc="-14" dirty="0"/>
          </a:p>
        </p:txBody>
      </p:sp>
      <p:sp>
        <p:nvSpPr>
          <p:cNvPr id="4" name="Holder 4"/>
          <p:cNvSpPr>
            <a:spLocks noGrp="1"/>
          </p:cNvSpPr>
          <p:nvPr>
            <p:ph type="dt" sz="half" idx="6"/>
          </p:nvPr>
        </p:nvSpPr>
        <p:spPr/>
        <p:txBody>
          <a:bodyPr lIns="0" tIns="0" rIns="0" bIns="0"/>
          <a:lstStyle>
            <a:lvl1pPr>
              <a:defRPr sz="919" b="0" i="0">
                <a:solidFill>
                  <a:srgbClr val="636466"/>
                </a:solidFill>
                <a:latin typeface="Times New Roman"/>
                <a:cs typeface="Times New Roman"/>
              </a:defRPr>
            </a:lvl1pPr>
          </a:lstStyle>
          <a:p>
            <a:pPr marL="8975">
              <a:lnSpc>
                <a:spcPts val="1074"/>
              </a:lnSpc>
            </a:pPr>
            <a:r>
              <a:rPr lang="en-GB"/>
              <a:t>On</a:t>
            </a:r>
            <a:r>
              <a:rPr lang="en-GB" spc="-7"/>
              <a:t> </a:t>
            </a:r>
            <a:r>
              <a:rPr lang="en-GB"/>
              <a:t>behalf of</a:t>
            </a:r>
            <a:r>
              <a:rPr lang="en-GB" spc="-18"/>
              <a:t> </a:t>
            </a:r>
            <a:r>
              <a:rPr lang="en-GB"/>
              <a:t>TSA</a:t>
            </a:r>
            <a:r>
              <a:rPr lang="en-GB" spc="-53"/>
              <a:t> </a:t>
            </a:r>
            <a:r>
              <a:rPr lang="en-GB" spc="-7"/>
              <a:t>Corps/setting</a:t>
            </a:r>
            <a:endParaRPr lang="en-GB" spc="-7"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defRPr sz="848" b="0" i="0">
                <a:solidFill>
                  <a:srgbClr val="636466"/>
                </a:solidFill>
                <a:latin typeface="Times New Roman"/>
                <a:cs typeface="Times New Roman"/>
              </a:defRPr>
            </a:lvl1pPr>
          </a:lstStyle>
          <a:p>
            <a:pPr marL="8975">
              <a:lnSpc>
                <a:spcPts val="996"/>
              </a:lnSpc>
            </a:pPr>
            <a:r>
              <a:rPr lang="en-GB" spc="-14"/>
              <a:t>Date</a:t>
            </a:r>
            <a:endParaRPr lang="en-GB" spc="-14" dirty="0"/>
          </a:p>
        </p:txBody>
      </p:sp>
      <p:sp>
        <p:nvSpPr>
          <p:cNvPr id="3" name="Holder 3"/>
          <p:cNvSpPr>
            <a:spLocks noGrp="1"/>
          </p:cNvSpPr>
          <p:nvPr>
            <p:ph type="dt" sz="half" idx="6"/>
          </p:nvPr>
        </p:nvSpPr>
        <p:spPr/>
        <p:txBody>
          <a:bodyPr lIns="0" tIns="0" rIns="0" bIns="0"/>
          <a:lstStyle>
            <a:lvl1pPr>
              <a:defRPr sz="919" b="0" i="0">
                <a:solidFill>
                  <a:srgbClr val="636466"/>
                </a:solidFill>
                <a:latin typeface="Times New Roman"/>
                <a:cs typeface="Times New Roman"/>
              </a:defRPr>
            </a:lvl1pPr>
          </a:lstStyle>
          <a:p>
            <a:pPr marL="8975">
              <a:lnSpc>
                <a:spcPts val="1074"/>
              </a:lnSpc>
            </a:pPr>
            <a:r>
              <a:rPr lang="en-GB"/>
              <a:t>On</a:t>
            </a:r>
            <a:r>
              <a:rPr lang="en-GB" spc="-7"/>
              <a:t> </a:t>
            </a:r>
            <a:r>
              <a:rPr lang="en-GB"/>
              <a:t>behalf of</a:t>
            </a:r>
            <a:r>
              <a:rPr lang="en-GB" spc="-18"/>
              <a:t> </a:t>
            </a:r>
            <a:r>
              <a:rPr lang="en-GB"/>
              <a:t>TSA</a:t>
            </a:r>
            <a:r>
              <a:rPr lang="en-GB" spc="-53"/>
              <a:t> </a:t>
            </a:r>
            <a:r>
              <a:rPr lang="en-GB" spc="-7"/>
              <a:t>Corps/setting</a:t>
            </a:r>
            <a:endParaRPr lang="en-GB" spc="-7"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image" Target="../media/image7.png"/><Relationship Id="rId18" Type="http://schemas.openxmlformats.org/officeDocument/2006/relationships/image" Target="../media/image12.png"/><Relationship Id="rId26" Type="http://schemas.openxmlformats.org/officeDocument/2006/relationships/image" Target="../media/image20.png"/><Relationship Id="rId39" Type="http://schemas.openxmlformats.org/officeDocument/2006/relationships/image" Target="../media/image33.png"/><Relationship Id="rId21" Type="http://schemas.openxmlformats.org/officeDocument/2006/relationships/image" Target="../media/image15.png"/><Relationship Id="rId34" Type="http://schemas.openxmlformats.org/officeDocument/2006/relationships/image" Target="../media/image28.png"/><Relationship Id="rId42" Type="http://schemas.openxmlformats.org/officeDocument/2006/relationships/image" Target="../media/image36.png"/><Relationship Id="rId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image" Target="../media/image10.png"/><Relationship Id="rId29" Type="http://schemas.openxmlformats.org/officeDocument/2006/relationships/image" Target="../media/image23.png"/><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24" Type="http://schemas.openxmlformats.org/officeDocument/2006/relationships/image" Target="../media/image18.png"/><Relationship Id="rId32" Type="http://schemas.openxmlformats.org/officeDocument/2006/relationships/image" Target="../media/image26.png"/><Relationship Id="rId37" Type="http://schemas.openxmlformats.org/officeDocument/2006/relationships/image" Target="../media/image31.png"/><Relationship Id="rId40" Type="http://schemas.openxmlformats.org/officeDocument/2006/relationships/image" Target="../media/image34.png"/><Relationship Id="rId45" Type="http://schemas.openxmlformats.org/officeDocument/2006/relationships/image" Target="../media/image39.png"/><Relationship Id="rId5" Type="http://schemas.openxmlformats.org/officeDocument/2006/relationships/slideLayout" Target="../slideLayouts/slideLayout5.xml"/><Relationship Id="rId15" Type="http://schemas.openxmlformats.org/officeDocument/2006/relationships/image" Target="../media/image9.png"/><Relationship Id="rId23" Type="http://schemas.openxmlformats.org/officeDocument/2006/relationships/image" Target="../media/image17.png"/><Relationship Id="rId28" Type="http://schemas.openxmlformats.org/officeDocument/2006/relationships/image" Target="../media/image22.png"/><Relationship Id="rId36" Type="http://schemas.openxmlformats.org/officeDocument/2006/relationships/image" Target="../media/image30.png"/><Relationship Id="rId10" Type="http://schemas.openxmlformats.org/officeDocument/2006/relationships/image" Target="../media/image4.png"/><Relationship Id="rId19" Type="http://schemas.openxmlformats.org/officeDocument/2006/relationships/image" Target="../media/image13.png"/><Relationship Id="rId31" Type="http://schemas.openxmlformats.org/officeDocument/2006/relationships/image" Target="../media/image25.png"/><Relationship Id="rId44" Type="http://schemas.openxmlformats.org/officeDocument/2006/relationships/image" Target="../media/image38.png"/><Relationship Id="rId4" Type="http://schemas.openxmlformats.org/officeDocument/2006/relationships/slideLayout" Target="../slideLayouts/slideLayout4.xml"/><Relationship Id="rId9" Type="http://schemas.openxmlformats.org/officeDocument/2006/relationships/image" Target="../media/image3.png"/><Relationship Id="rId14" Type="http://schemas.openxmlformats.org/officeDocument/2006/relationships/image" Target="../media/image8.png"/><Relationship Id="rId22" Type="http://schemas.openxmlformats.org/officeDocument/2006/relationships/image" Target="../media/image16.png"/><Relationship Id="rId27" Type="http://schemas.openxmlformats.org/officeDocument/2006/relationships/image" Target="../media/image21.png"/><Relationship Id="rId30" Type="http://schemas.openxmlformats.org/officeDocument/2006/relationships/image" Target="../media/image24.png"/><Relationship Id="rId35" Type="http://schemas.openxmlformats.org/officeDocument/2006/relationships/image" Target="../media/image29.png"/><Relationship Id="rId43" Type="http://schemas.openxmlformats.org/officeDocument/2006/relationships/image" Target="../media/image37.png"/><Relationship Id="rId8" Type="http://schemas.openxmlformats.org/officeDocument/2006/relationships/image" Target="../media/image2.png"/><Relationship Id="rId3" Type="http://schemas.openxmlformats.org/officeDocument/2006/relationships/slideLayout" Target="../slideLayouts/slideLayout3.xml"/><Relationship Id="rId12" Type="http://schemas.openxmlformats.org/officeDocument/2006/relationships/image" Target="../media/image6.png"/><Relationship Id="rId17" Type="http://schemas.openxmlformats.org/officeDocument/2006/relationships/image" Target="../media/image11.png"/><Relationship Id="rId25" Type="http://schemas.openxmlformats.org/officeDocument/2006/relationships/image" Target="../media/image19.png"/><Relationship Id="rId33" Type="http://schemas.openxmlformats.org/officeDocument/2006/relationships/image" Target="../media/image27.png"/><Relationship Id="rId38" Type="http://schemas.openxmlformats.org/officeDocument/2006/relationships/image" Target="../media/image32.png"/><Relationship Id="rId20" Type="http://schemas.openxmlformats.org/officeDocument/2006/relationships/image" Target="../media/image14.png"/><Relationship Id="rId41" Type="http://schemas.openxmlformats.org/officeDocument/2006/relationships/image" Target="../media/image3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831970" y="1119342"/>
            <a:ext cx="11776260" cy="153015"/>
          </a:xfrm>
          <a:custGeom>
            <a:avLst/>
            <a:gdLst/>
            <a:ahLst/>
            <a:cxnLst/>
            <a:rect l="l" t="t" r="r" b="b"/>
            <a:pathLst>
              <a:path w="6624320" h="216535">
                <a:moveTo>
                  <a:pt x="6624002" y="0"/>
                </a:moveTo>
                <a:lnTo>
                  <a:pt x="0" y="0"/>
                </a:lnTo>
                <a:lnTo>
                  <a:pt x="0" y="6350"/>
                </a:lnTo>
                <a:lnTo>
                  <a:pt x="0" y="216001"/>
                </a:lnTo>
                <a:lnTo>
                  <a:pt x="6624002" y="216001"/>
                </a:lnTo>
                <a:lnTo>
                  <a:pt x="6624002" y="6350"/>
                </a:lnTo>
                <a:lnTo>
                  <a:pt x="6624002" y="0"/>
                </a:lnTo>
                <a:close/>
              </a:path>
            </a:pathLst>
          </a:custGeom>
          <a:solidFill>
            <a:srgbClr val="EF3D42"/>
          </a:solidFill>
        </p:spPr>
        <p:txBody>
          <a:bodyPr wrap="square" lIns="0" tIns="0" rIns="0" bIns="0" rtlCol="0"/>
          <a:lstStyle/>
          <a:p>
            <a:endParaRPr/>
          </a:p>
        </p:txBody>
      </p:sp>
      <p:sp>
        <p:nvSpPr>
          <p:cNvPr id="17" name="bg object 17"/>
          <p:cNvSpPr/>
          <p:nvPr/>
        </p:nvSpPr>
        <p:spPr>
          <a:xfrm>
            <a:off x="831970" y="1297413"/>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18" name="bg object 18"/>
          <p:cNvSpPr/>
          <p:nvPr/>
        </p:nvSpPr>
        <p:spPr>
          <a:xfrm>
            <a:off x="831970" y="1475493"/>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19" name="bg object 19"/>
          <p:cNvSpPr/>
          <p:nvPr/>
        </p:nvSpPr>
        <p:spPr>
          <a:xfrm>
            <a:off x="831970" y="1653565"/>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20" name="bg object 20"/>
          <p:cNvSpPr/>
          <p:nvPr/>
        </p:nvSpPr>
        <p:spPr>
          <a:xfrm>
            <a:off x="831970" y="1831645"/>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21" name="bg object 21"/>
          <p:cNvSpPr/>
          <p:nvPr/>
        </p:nvSpPr>
        <p:spPr>
          <a:xfrm>
            <a:off x="831970" y="2009715"/>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EF3D42"/>
          </a:solidFill>
        </p:spPr>
        <p:txBody>
          <a:bodyPr wrap="square" lIns="0" tIns="0" rIns="0" bIns="0" rtlCol="0"/>
          <a:lstStyle/>
          <a:p>
            <a:endParaRPr/>
          </a:p>
        </p:txBody>
      </p:sp>
      <p:sp>
        <p:nvSpPr>
          <p:cNvPr id="22" name="bg object 22"/>
          <p:cNvSpPr/>
          <p:nvPr/>
        </p:nvSpPr>
        <p:spPr>
          <a:xfrm>
            <a:off x="831970" y="2187797"/>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23" name="bg object 23"/>
          <p:cNvSpPr/>
          <p:nvPr/>
        </p:nvSpPr>
        <p:spPr>
          <a:xfrm>
            <a:off x="831970" y="2365868"/>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24" name="bg object 24"/>
          <p:cNvSpPr/>
          <p:nvPr/>
        </p:nvSpPr>
        <p:spPr>
          <a:xfrm>
            <a:off x="831970" y="2543949"/>
            <a:ext cx="11776260" cy="15301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25" name="bg object 25"/>
          <p:cNvSpPr/>
          <p:nvPr/>
        </p:nvSpPr>
        <p:spPr>
          <a:xfrm>
            <a:off x="831968" y="2900101"/>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26" name="bg object 26"/>
          <p:cNvSpPr/>
          <p:nvPr/>
        </p:nvSpPr>
        <p:spPr>
          <a:xfrm>
            <a:off x="831968" y="3078172"/>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27" name="bg object 27"/>
          <p:cNvSpPr/>
          <p:nvPr/>
        </p:nvSpPr>
        <p:spPr>
          <a:xfrm>
            <a:off x="831968" y="3256252"/>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28" name="bg object 28"/>
          <p:cNvSpPr/>
          <p:nvPr/>
        </p:nvSpPr>
        <p:spPr>
          <a:xfrm>
            <a:off x="831968" y="3434324"/>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29" name="bg object 29"/>
          <p:cNvSpPr/>
          <p:nvPr/>
        </p:nvSpPr>
        <p:spPr>
          <a:xfrm>
            <a:off x="831968" y="2722020"/>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30" name="bg object 30"/>
          <p:cNvSpPr/>
          <p:nvPr/>
        </p:nvSpPr>
        <p:spPr>
          <a:xfrm>
            <a:off x="12148402" y="2900101"/>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31" name="bg object 31"/>
          <p:cNvSpPr/>
          <p:nvPr/>
        </p:nvSpPr>
        <p:spPr>
          <a:xfrm>
            <a:off x="12148402" y="3078172"/>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32" name="bg object 32"/>
          <p:cNvSpPr/>
          <p:nvPr/>
        </p:nvSpPr>
        <p:spPr>
          <a:xfrm>
            <a:off x="12148402" y="3256252"/>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33" name="bg object 33"/>
          <p:cNvSpPr/>
          <p:nvPr/>
        </p:nvSpPr>
        <p:spPr>
          <a:xfrm>
            <a:off x="12148402" y="3434324"/>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34" name="bg object 34"/>
          <p:cNvSpPr/>
          <p:nvPr/>
        </p:nvSpPr>
        <p:spPr>
          <a:xfrm>
            <a:off x="12148402" y="2722020"/>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35" name="bg object 35"/>
          <p:cNvSpPr/>
          <p:nvPr/>
        </p:nvSpPr>
        <p:spPr>
          <a:xfrm>
            <a:off x="831968" y="3790475"/>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36" name="bg object 36"/>
          <p:cNvSpPr/>
          <p:nvPr/>
        </p:nvSpPr>
        <p:spPr>
          <a:xfrm>
            <a:off x="831968" y="3968553"/>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37" name="bg object 37"/>
          <p:cNvSpPr/>
          <p:nvPr/>
        </p:nvSpPr>
        <p:spPr>
          <a:xfrm>
            <a:off x="831968" y="4146626"/>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38" name="bg object 38"/>
          <p:cNvSpPr/>
          <p:nvPr/>
        </p:nvSpPr>
        <p:spPr>
          <a:xfrm>
            <a:off x="831968" y="4324707"/>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39" name="bg object 39"/>
          <p:cNvSpPr/>
          <p:nvPr/>
        </p:nvSpPr>
        <p:spPr>
          <a:xfrm>
            <a:off x="831968" y="3612404"/>
            <a:ext cx="459445" cy="15301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40" name="bg object 40"/>
          <p:cNvSpPr/>
          <p:nvPr/>
        </p:nvSpPr>
        <p:spPr>
          <a:xfrm>
            <a:off x="12148402" y="3790475"/>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41" name="bg object 41"/>
          <p:cNvSpPr/>
          <p:nvPr/>
        </p:nvSpPr>
        <p:spPr>
          <a:xfrm>
            <a:off x="12148402" y="3968553"/>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42" name="bg object 42"/>
          <p:cNvSpPr/>
          <p:nvPr/>
        </p:nvSpPr>
        <p:spPr>
          <a:xfrm>
            <a:off x="12148402" y="4146626"/>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43" name="bg object 43"/>
          <p:cNvSpPr/>
          <p:nvPr/>
        </p:nvSpPr>
        <p:spPr>
          <a:xfrm>
            <a:off x="12148402" y="4324707"/>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44" name="bg object 44"/>
          <p:cNvSpPr/>
          <p:nvPr/>
        </p:nvSpPr>
        <p:spPr>
          <a:xfrm>
            <a:off x="12148402" y="3612404"/>
            <a:ext cx="459445" cy="15301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45" name="bg object 45"/>
          <p:cNvSpPr/>
          <p:nvPr/>
        </p:nvSpPr>
        <p:spPr>
          <a:xfrm>
            <a:off x="831968" y="4680859"/>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46" name="bg object 46"/>
          <p:cNvSpPr/>
          <p:nvPr/>
        </p:nvSpPr>
        <p:spPr>
          <a:xfrm>
            <a:off x="831968" y="4858930"/>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47" name="bg object 47"/>
          <p:cNvSpPr/>
          <p:nvPr/>
        </p:nvSpPr>
        <p:spPr>
          <a:xfrm>
            <a:off x="831968" y="5037011"/>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48" name="bg object 48"/>
          <p:cNvSpPr/>
          <p:nvPr/>
        </p:nvSpPr>
        <p:spPr>
          <a:xfrm>
            <a:off x="831968" y="5215082"/>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49" name="bg object 49"/>
          <p:cNvSpPr/>
          <p:nvPr/>
        </p:nvSpPr>
        <p:spPr>
          <a:xfrm>
            <a:off x="831968" y="4502778"/>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50" name="bg object 50"/>
          <p:cNvSpPr/>
          <p:nvPr/>
        </p:nvSpPr>
        <p:spPr>
          <a:xfrm>
            <a:off x="12148402" y="4680859"/>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51" name="bg object 51"/>
          <p:cNvSpPr/>
          <p:nvPr/>
        </p:nvSpPr>
        <p:spPr>
          <a:xfrm>
            <a:off x="12148402" y="4858930"/>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52" name="bg object 52"/>
          <p:cNvSpPr/>
          <p:nvPr/>
        </p:nvSpPr>
        <p:spPr>
          <a:xfrm>
            <a:off x="12148402" y="5037011"/>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3" name="bg object 53"/>
          <p:cNvSpPr/>
          <p:nvPr/>
        </p:nvSpPr>
        <p:spPr>
          <a:xfrm>
            <a:off x="12148402" y="5215082"/>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54" name="bg object 54"/>
          <p:cNvSpPr/>
          <p:nvPr/>
        </p:nvSpPr>
        <p:spPr>
          <a:xfrm>
            <a:off x="12148402" y="4502778"/>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55" name="bg object 55"/>
          <p:cNvSpPr/>
          <p:nvPr/>
        </p:nvSpPr>
        <p:spPr>
          <a:xfrm>
            <a:off x="831968" y="5571242"/>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56" name="bg object 56"/>
          <p:cNvSpPr/>
          <p:nvPr/>
        </p:nvSpPr>
        <p:spPr>
          <a:xfrm>
            <a:off x="831968" y="5749314"/>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57" name="bg object 57"/>
          <p:cNvSpPr/>
          <p:nvPr/>
        </p:nvSpPr>
        <p:spPr>
          <a:xfrm>
            <a:off x="831968" y="5927394"/>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58" name="bg object 58"/>
          <p:cNvSpPr/>
          <p:nvPr/>
        </p:nvSpPr>
        <p:spPr>
          <a:xfrm>
            <a:off x="831968" y="6105466"/>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59" name="bg object 59"/>
          <p:cNvSpPr/>
          <p:nvPr/>
        </p:nvSpPr>
        <p:spPr>
          <a:xfrm>
            <a:off x="831968" y="5393162"/>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60" name="bg object 60"/>
          <p:cNvSpPr/>
          <p:nvPr/>
        </p:nvSpPr>
        <p:spPr>
          <a:xfrm>
            <a:off x="12148402" y="5571242"/>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61" name="bg object 61"/>
          <p:cNvSpPr/>
          <p:nvPr/>
        </p:nvSpPr>
        <p:spPr>
          <a:xfrm>
            <a:off x="12148402" y="5749314"/>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62" name="bg object 62"/>
          <p:cNvSpPr/>
          <p:nvPr/>
        </p:nvSpPr>
        <p:spPr>
          <a:xfrm>
            <a:off x="12148402" y="5927394"/>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63" name="bg object 63"/>
          <p:cNvSpPr/>
          <p:nvPr/>
        </p:nvSpPr>
        <p:spPr>
          <a:xfrm>
            <a:off x="12148402" y="6105466"/>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64" name="bg object 64"/>
          <p:cNvSpPr/>
          <p:nvPr/>
        </p:nvSpPr>
        <p:spPr>
          <a:xfrm>
            <a:off x="12148402" y="5393162"/>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65" name="bg object 65"/>
          <p:cNvSpPr/>
          <p:nvPr/>
        </p:nvSpPr>
        <p:spPr>
          <a:xfrm>
            <a:off x="831968" y="6461617"/>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66" name="bg object 66"/>
          <p:cNvSpPr/>
          <p:nvPr/>
        </p:nvSpPr>
        <p:spPr>
          <a:xfrm>
            <a:off x="831968" y="6639698"/>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67" name="bg object 67"/>
          <p:cNvSpPr/>
          <p:nvPr/>
        </p:nvSpPr>
        <p:spPr>
          <a:xfrm>
            <a:off x="831968" y="6817769"/>
            <a:ext cx="459445" cy="15301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68" name="bg object 68"/>
          <p:cNvSpPr/>
          <p:nvPr/>
        </p:nvSpPr>
        <p:spPr>
          <a:xfrm>
            <a:off x="12148402" y="6461617"/>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69" name="bg object 69"/>
          <p:cNvSpPr/>
          <p:nvPr/>
        </p:nvSpPr>
        <p:spPr>
          <a:xfrm>
            <a:off x="12148402" y="6639698"/>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70" name="bg object 70"/>
          <p:cNvSpPr/>
          <p:nvPr/>
        </p:nvSpPr>
        <p:spPr>
          <a:xfrm>
            <a:off x="12148402" y="6817769"/>
            <a:ext cx="459445" cy="15301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71" name="bg object 71"/>
          <p:cNvSpPr/>
          <p:nvPr/>
        </p:nvSpPr>
        <p:spPr>
          <a:xfrm>
            <a:off x="831970" y="6995858"/>
            <a:ext cx="11776260" cy="153015"/>
          </a:xfrm>
          <a:custGeom>
            <a:avLst/>
            <a:gdLst/>
            <a:ahLst/>
            <a:cxnLst/>
            <a:rect l="l" t="t" r="r" b="b"/>
            <a:pathLst>
              <a:path w="6624320" h="216534">
                <a:moveTo>
                  <a:pt x="6624002" y="0"/>
                </a:moveTo>
                <a:lnTo>
                  <a:pt x="0" y="0"/>
                </a:lnTo>
                <a:lnTo>
                  <a:pt x="0" y="209638"/>
                </a:lnTo>
                <a:lnTo>
                  <a:pt x="0" y="215988"/>
                </a:lnTo>
                <a:lnTo>
                  <a:pt x="6624002" y="215988"/>
                </a:lnTo>
                <a:lnTo>
                  <a:pt x="6624002" y="209638"/>
                </a:lnTo>
                <a:lnTo>
                  <a:pt x="6624002" y="0"/>
                </a:lnTo>
                <a:close/>
              </a:path>
            </a:pathLst>
          </a:custGeom>
          <a:solidFill>
            <a:srgbClr val="FFC425"/>
          </a:solidFill>
        </p:spPr>
        <p:txBody>
          <a:bodyPr wrap="square" lIns="0" tIns="0" rIns="0" bIns="0" rtlCol="0"/>
          <a:lstStyle/>
          <a:p>
            <a:endParaRPr/>
          </a:p>
        </p:txBody>
      </p:sp>
      <p:sp>
        <p:nvSpPr>
          <p:cNvPr id="72" name="bg object 72"/>
          <p:cNvSpPr/>
          <p:nvPr/>
        </p:nvSpPr>
        <p:spPr>
          <a:xfrm>
            <a:off x="831970" y="6283546"/>
            <a:ext cx="11776260" cy="153015"/>
          </a:xfrm>
          <a:custGeom>
            <a:avLst/>
            <a:gdLst/>
            <a:ahLst/>
            <a:cxnLst/>
            <a:rect l="l" t="t" r="r" b="b"/>
            <a:pathLst>
              <a:path w="6624320" h="216534">
                <a:moveTo>
                  <a:pt x="258356" y="0"/>
                </a:moveTo>
                <a:lnTo>
                  <a:pt x="0" y="0"/>
                </a:lnTo>
                <a:lnTo>
                  <a:pt x="0" y="216001"/>
                </a:lnTo>
                <a:lnTo>
                  <a:pt x="258356" y="216001"/>
                </a:lnTo>
                <a:lnTo>
                  <a:pt x="258356" y="0"/>
                </a:lnTo>
                <a:close/>
              </a:path>
              <a:path w="6624320" h="216534">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73" name="bg object 73"/>
          <p:cNvSpPr/>
          <p:nvPr/>
        </p:nvSpPr>
        <p:spPr>
          <a:xfrm>
            <a:off x="1291257" y="1123828"/>
            <a:ext cx="10857368" cy="6020520"/>
          </a:xfrm>
          <a:custGeom>
            <a:avLst/>
            <a:gdLst/>
            <a:ahLst/>
            <a:cxnLst/>
            <a:rect l="l" t="t" r="r" b="b"/>
            <a:pathLst>
              <a:path w="6107430" h="8519795">
                <a:moveTo>
                  <a:pt x="6107303" y="0"/>
                </a:moveTo>
                <a:lnTo>
                  <a:pt x="0" y="0"/>
                </a:lnTo>
                <a:lnTo>
                  <a:pt x="0" y="8519299"/>
                </a:lnTo>
                <a:lnTo>
                  <a:pt x="6107303" y="8519299"/>
                </a:lnTo>
                <a:lnTo>
                  <a:pt x="6107303" y="0"/>
                </a:lnTo>
                <a:close/>
              </a:path>
            </a:pathLst>
          </a:custGeom>
          <a:solidFill>
            <a:srgbClr val="FFFFFF"/>
          </a:solidFill>
        </p:spPr>
        <p:txBody>
          <a:bodyPr wrap="square" lIns="0" tIns="0" rIns="0" bIns="0" rtlCol="0"/>
          <a:lstStyle/>
          <a:p>
            <a:endParaRPr/>
          </a:p>
        </p:txBody>
      </p:sp>
      <p:sp>
        <p:nvSpPr>
          <p:cNvPr id="74" name="bg object 74"/>
          <p:cNvSpPr/>
          <p:nvPr/>
        </p:nvSpPr>
        <p:spPr>
          <a:xfrm>
            <a:off x="1291257" y="1123828"/>
            <a:ext cx="10857368" cy="6020520"/>
          </a:xfrm>
          <a:custGeom>
            <a:avLst/>
            <a:gdLst/>
            <a:ahLst/>
            <a:cxnLst/>
            <a:rect l="l" t="t" r="r" b="b"/>
            <a:pathLst>
              <a:path w="6107430" h="8519795">
                <a:moveTo>
                  <a:pt x="0" y="8519299"/>
                </a:moveTo>
                <a:lnTo>
                  <a:pt x="6107303" y="8519299"/>
                </a:lnTo>
                <a:lnTo>
                  <a:pt x="6107303" y="0"/>
                </a:lnTo>
                <a:lnTo>
                  <a:pt x="0" y="0"/>
                </a:lnTo>
                <a:lnTo>
                  <a:pt x="0" y="8519299"/>
                </a:lnTo>
                <a:close/>
              </a:path>
            </a:pathLst>
          </a:custGeom>
          <a:ln w="12700">
            <a:solidFill>
              <a:srgbClr val="EF3D42"/>
            </a:solidFill>
          </a:ln>
        </p:spPr>
        <p:txBody>
          <a:bodyPr wrap="square" lIns="0" tIns="0" rIns="0" bIns="0" rtlCol="0"/>
          <a:lstStyle/>
          <a:p>
            <a:endParaRPr/>
          </a:p>
        </p:txBody>
      </p:sp>
      <p:sp>
        <p:nvSpPr>
          <p:cNvPr id="75" name="bg object 75"/>
          <p:cNvSpPr/>
          <p:nvPr/>
        </p:nvSpPr>
        <p:spPr>
          <a:xfrm>
            <a:off x="9496575" y="6507160"/>
            <a:ext cx="2215951" cy="794240"/>
          </a:xfrm>
          <a:custGeom>
            <a:avLst/>
            <a:gdLst/>
            <a:ahLst/>
            <a:cxnLst/>
            <a:rect l="l" t="t" r="r" b="b"/>
            <a:pathLst>
              <a:path w="1246504" h="1123950">
                <a:moveTo>
                  <a:pt x="465670" y="26720"/>
                </a:moveTo>
                <a:lnTo>
                  <a:pt x="462737" y="27178"/>
                </a:lnTo>
                <a:lnTo>
                  <a:pt x="463105" y="27647"/>
                </a:lnTo>
                <a:lnTo>
                  <a:pt x="465670" y="26720"/>
                </a:lnTo>
                <a:close/>
              </a:path>
              <a:path w="1246504" h="1123950">
                <a:moveTo>
                  <a:pt x="470992" y="25895"/>
                </a:moveTo>
                <a:lnTo>
                  <a:pt x="467944" y="25895"/>
                </a:lnTo>
                <a:lnTo>
                  <a:pt x="465670" y="26720"/>
                </a:lnTo>
                <a:lnTo>
                  <a:pt x="470992" y="25895"/>
                </a:lnTo>
                <a:close/>
              </a:path>
              <a:path w="1246504" h="1123950">
                <a:moveTo>
                  <a:pt x="472681" y="23571"/>
                </a:moveTo>
                <a:lnTo>
                  <a:pt x="468553" y="24371"/>
                </a:lnTo>
                <a:lnTo>
                  <a:pt x="470204" y="24130"/>
                </a:lnTo>
                <a:lnTo>
                  <a:pt x="471525" y="23850"/>
                </a:lnTo>
                <a:lnTo>
                  <a:pt x="472681" y="23571"/>
                </a:lnTo>
                <a:close/>
              </a:path>
              <a:path w="1246504" h="1123950">
                <a:moveTo>
                  <a:pt x="498017" y="14478"/>
                </a:moveTo>
                <a:lnTo>
                  <a:pt x="497243" y="14478"/>
                </a:lnTo>
                <a:lnTo>
                  <a:pt x="494233" y="15735"/>
                </a:lnTo>
                <a:lnTo>
                  <a:pt x="498017" y="14478"/>
                </a:lnTo>
                <a:close/>
              </a:path>
              <a:path w="1246504" h="1123950">
                <a:moveTo>
                  <a:pt x="501802" y="13195"/>
                </a:moveTo>
                <a:lnTo>
                  <a:pt x="498017" y="14478"/>
                </a:lnTo>
                <a:lnTo>
                  <a:pt x="500024" y="14478"/>
                </a:lnTo>
                <a:lnTo>
                  <a:pt x="501802" y="13195"/>
                </a:lnTo>
                <a:close/>
              </a:path>
              <a:path w="1246504" h="1123950">
                <a:moveTo>
                  <a:pt x="528688" y="8128"/>
                </a:moveTo>
                <a:lnTo>
                  <a:pt x="526173" y="8128"/>
                </a:lnTo>
                <a:lnTo>
                  <a:pt x="526351" y="8432"/>
                </a:lnTo>
                <a:lnTo>
                  <a:pt x="528688" y="8128"/>
                </a:lnTo>
                <a:close/>
              </a:path>
              <a:path w="1246504" h="1123950">
                <a:moveTo>
                  <a:pt x="531685" y="6667"/>
                </a:moveTo>
                <a:lnTo>
                  <a:pt x="530225" y="6934"/>
                </a:lnTo>
                <a:lnTo>
                  <a:pt x="528701" y="7340"/>
                </a:lnTo>
                <a:lnTo>
                  <a:pt x="528891" y="7327"/>
                </a:lnTo>
                <a:lnTo>
                  <a:pt x="529145" y="7302"/>
                </a:lnTo>
                <a:lnTo>
                  <a:pt x="531685" y="6667"/>
                </a:lnTo>
                <a:close/>
              </a:path>
              <a:path w="1246504" h="1123950">
                <a:moveTo>
                  <a:pt x="532307" y="8432"/>
                </a:moveTo>
                <a:lnTo>
                  <a:pt x="532168" y="8128"/>
                </a:lnTo>
                <a:lnTo>
                  <a:pt x="531507" y="8128"/>
                </a:lnTo>
                <a:lnTo>
                  <a:pt x="530390" y="8432"/>
                </a:lnTo>
                <a:lnTo>
                  <a:pt x="532307" y="8432"/>
                </a:lnTo>
                <a:close/>
              </a:path>
              <a:path w="1246504" h="1123950">
                <a:moveTo>
                  <a:pt x="538365" y="6845"/>
                </a:moveTo>
                <a:lnTo>
                  <a:pt x="532168" y="8128"/>
                </a:lnTo>
                <a:lnTo>
                  <a:pt x="535305" y="8128"/>
                </a:lnTo>
                <a:lnTo>
                  <a:pt x="538365" y="6845"/>
                </a:lnTo>
                <a:close/>
              </a:path>
              <a:path w="1246504" h="1123950">
                <a:moveTo>
                  <a:pt x="630707" y="266"/>
                </a:moveTo>
                <a:lnTo>
                  <a:pt x="629488" y="88"/>
                </a:lnTo>
                <a:lnTo>
                  <a:pt x="628269" y="0"/>
                </a:lnTo>
                <a:lnTo>
                  <a:pt x="627519" y="190"/>
                </a:lnTo>
                <a:lnTo>
                  <a:pt x="630707" y="266"/>
                </a:lnTo>
                <a:close/>
              </a:path>
              <a:path w="1246504" h="1123950">
                <a:moveTo>
                  <a:pt x="684974" y="3238"/>
                </a:moveTo>
                <a:lnTo>
                  <a:pt x="682739" y="3225"/>
                </a:lnTo>
                <a:lnTo>
                  <a:pt x="680910" y="3238"/>
                </a:lnTo>
                <a:lnTo>
                  <a:pt x="681431" y="3467"/>
                </a:lnTo>
                <a:lnTo>
                  <a:pt x="683831" y="3581"/>
                </a:lnTo>
                <a:lnTo>
                  <a:pt x="684847" y="3429"/>
                </a:lnTo>
                <a:lnTo>
                  <a:pt x="684974" y="3238"/>
                </a:lnTo>
                <a:close/>
              </a:path>
              <a:path w="1246504" h="1123950">
                <a:moveTo>
                  <a:pt x="694182" y="4305"/>
                </a:moveTo>
                <a:lnTo>
                  <a:pt x="689381" y="3035"/>
                </a:lnTo>
                <a:lnTo>
                  <a:pt x="685114" y="3035"/>
                </a:lnTo>
                <a:lnTo>
                  <a:pt x="684974" y="4305"/>
                </a:lnTo>
                <a:lnTo>
                  <a:pt x="694182" y="4305"/>
                </a:lnTo>
                <a:close/>
              </a:path>
              <a:path w="1246504" h="1123950">
                <a:moveTo>
                  <a:pt x="701357" y="12941"/>
                </a:moveTo>
                <a:lnTo>
                  <a:pt x="697992" y="12573"/>
                </a:lnTo>
                <a:lnTo>
                  <a:pt x="694016" y="12103"/>
                </a:lnTo>
                <a:lnTo>
                  <a:pt x="690587" y="12166"/>
                </a:lnTo>
                <a:lnTo>
                  <a:pt x="694690" y="12827"/>
                </a:lnTo>
                <a:lnTo>
                  <a:pt x="698131" y="12979"/>
                </a:lnTo>
                <a:lnTo>
                  <a:pt x="701357" y="12941"/>
                </a:lnTo>
                <a:close/>
              </a:path>
              <a:path w="1246504" h="1123950">
                <a:moveTo>
                  <a:pt x="772350" y="11252"/>
                </a:moveTo>
                <a:lnTo>
                  <a:pt x="768502" y="10655"/>
                </a:lnTo>
                <a:lnTo>
                  <a:pt x="764679" y="10020"/>
                </a:lnTo>
                <a:lnTo>
                  <a:pt x="760806" y="9690"/>
                </a:lnTo>
                <a:lnTo>
                  <a:pt x="763663" y="9969"/>
                </a:lnTo>
                <a:lnTo>
                  <a:pt x="766495" y="10363"/>
                </a:lnTo>
                <a:lnTo>
                  <a:pt x="769315" y="10858"/>
                </a:lnTo>
                <a:lnTo>
                  <a:pt x="772350" y="11252"/>
                </a:lnTo>
                <a:close/>
              </a:path>
              <a:path w="1246504" h="1123950">
                <a:moveTo>
                  <a:pt x="782358" y="25895"/>
                </a:moveTo>
                <a:lnTo>
                  <a:pt x="782053" y="25285"/>
                </a:lnTo>
                <a:lnTo>
                  <a:pt x="779297" y="24625"/>
                </a:lnTo>
                <a:lnTo>
                  <a:pt x="782358" y="25895"/>
                </a:lnTo>
                <a:close/>
              </a:path>
              <a:path w="1246504" h="1123950">
                <a:moveTo>
                  <a:pt x="817460" y="34137"/>
                </a:moveTo>
                <a:lnTo>
                  <a:pt x="807796" y="32181"/>
                </a:lnTo>
                <a:lnTo>
                  <a:pt x="813968" y="34874"/>
                </a:lnTo>
                <a:lnTo>
                  <a:pt x="817460" y="34137"/>
                </a:lnTo>
                <a:close/>
              </a:path>
              <a:path w="1246504" h="1123950">
                <a:moveTo>
                  <a:pt x="879589" y="44653"/>
                </a:moveTo>
                <a:lnTo>
                  <a:pt x="879348" y="44538"/>
                </a:lnTo>
                <a:lnTo>
                  <a:pt x="878420" y="45339"/>
                </a:lnTo>
                <a:lnTo>
                  <a:pt x="879589" y="44653"/>
                </a:lnTo>
                <a:close/>
              </a:path>
              <a:path w="1246504" h="1123950">
                <a:moveTo>
                  <a:pt x="879881" y="44081"/>
                </a:moveTo>
                <a:lnTo>
                  <a:pt x="873302" y="41783"/>
                </a:lnTo>
                <a:lnTo>
                  <a:pt x="879348" y="44538"/>
                </a:lnTo>
                <a:lnTo>
                  <a:pt x="879881" y="44081"/>
                </a:lnTo>
                <a:close/>
              </a:path>
              <a:path w="1246504" h="1123950">
                <a:moveTo>
                  <a:pt x="979474" y="96367"/>
                </a:moveTo>
                <a:lnTo>
                  <a:pt x="972566" y="91516"/>
                </a:lnTo>
                <a:lnTo>
                  <a:pt x="971664" y="91859"/>
                </a:lnTo>
                <a:lnTo>
                  <a:pt x="976045" y="94107"/>
                </a:lnTo>
                <a:lnTo>
                  <a:pt x="979474" y="96367"/>
                </a:lnTo>
                <a:close/>
              </a:path>
              <a:path w="1246504" h="1123950">
                <a:moveTo>
                  <a:pt x="982091" y="98361"/>
                </a:moveTo>
                <a:lnTo>
                  <a:pt x="981417" y="97751"/>
                </a:lnTo>
                <a:lnTo>
                  <a:pt x="980516" y="97078"/>
                </a:lnTo>
                <a:lnTo>
                  <a:pt x="979474" y="96367"/>
                </a:lnTo>
                <a:lnTo>
                  <a:pt x="982091" y="98361"/>
                </a:lnTo>
                <a:close/>
              </a:path>
              <a:path w="1246504" h="1123950">
                <a:moveTo>
                  <a:pt x="1032408" y="129743"/>
                </a:moveTo>
                <a:lnTo>
                  <a:pt x="1032256" y="129311"/>
                </a:lnTo>
                <a:lnTo>
                  <a:pt x="1032014" y="128943"/>
                </a:lnTo>
                <a:lnTo>
                  <a:pt x="1031875" y="129133"/>
                </a:lnTo>
                <a:lnTo>
                  <a:pt x="1032052" y="129540"/>
                </a:lnTo>
                <a:lnTo>
                  <a:pt x="1032383" y="130073"/>
                </a:lnTo>
                <a:lnTo>
                  <a:pt x="1032408" y="129743"/>
                </a:lnTo>
                <a:close/>
              </a:path>
              <a:path w="1246504" h="1123950">
                <a:moveTo>
                  <a:pt x="1041603" y="140436"/>
                </a:moveTo>
                <a:lnTo>
                  <a:pt x="1040599" y="138925"/>
                </a:lnTo>
                <a:lnTo>
                  <a:pt x="1040041" y="138925"/>
                </a:lnTo>
                <a:lnTo>
                  <a:pt x="1041603" y="140436"/>
                </a:lnTo>
                <a:close/>
              </a:path>
              <a:path w="1246504" h="1123950">
                <a:moveTo>
                  <a:pt x="1045565" y="146545"/>
                </a:moveTo>
                <a:lnTo>
                  <a:pt x="1045044" y="145173"/>
                </a:lnTo>
                <a:lnTo>
                  <a:pt x="1043025" y="144005"/>
                </a:lnTo>
                <a:lnTo>
                  <a:pt x="1044397" y="145592"/>
                </a:lnTo>
                <a:lnTo>
                  <a:pt x="1045565" y="146545"/>
                </a:lnTo>
                <a:close/>
              </a:path>
              <a:path w="1246504" h="1123950">
                <a:moveTo>
                  <a:pt x="1048473" y="149059"/>
                </a:moveTo>
                <a:lnTo>
                  <a:pt x="1045997" y="146545"/>
                </a:lnTo>
                <a:lnTo>
                  <a:pt x="1045895" y="147066"/>
                </a:lnTo>
                <a:lnTo>
                  <a:pt x="1048473" y="149059"/>
                </a:lnTo>
                <a:close/>
              </a:path>
              <a:path w="1246504" h="1123950">
                <a:moveTo>
                  <a:pt x="1049464" y="147828"/>
                </a:moveTo>
                <a:lnTo>
                  <a:pt x="1045451" y="144005"/>
                </a:lnTo>
                <a:lnTo>
                  <a:pt x="1044117" y="142735"/>
                </a:lnTo>
                <a:lnTo>
                  <a:pt x="1044194" y="142925"/>
                </a:lnTo>
                <a:lnTo>
                  <a:pt x="1041603" y="140436"/>
                </a:lnTo>
                <a:lnTo>
                  <a:pt x="1043139" y="142735"/>
                </a:lnTo>
                <a:lnTo>
                  <a:pt x="1044397" y="143471"/>
                </a:lnTo>
                <a:lnTo>
                  <a:pt x="1045044" y="145173"/>
                </a:lnTo>
                <a:lnTo>
                  <a:pt x="1049464" y="147828"/>
                </a:lnTo>
                <a:close/>
              </a:path>
              <a:path w="1246504" h="1123950">
                <a:moveTo>
                  <a:pt x="1093698" y="183451"/>
                </a:moveTo>
                <a:lnTo>
                  <a:pt x="1089799" y="180695"/>
                </a:lnTo>
                <a:lnTo>
                  <a:pt x="1091577" y="182549"/>
                </a:lnTo>
                <a:lnTo>
                  <a:pt x="1092276" y="182918"/>
                </a:lnTo>
                <a:lnTo>
                  <a:pt x="1092987" y="183210"/>
                </a:lnTo>
                <a:lnTo>
                  <a:pt x="1093698" y="183451"/>
                </a:lnTo>
                <a:close/>
              </a:path>
              <a:path w="1246504" h="1123950">
                <a:moveTo>
                  <a:pt x="1120660" y="225399"/>
                </a:moveTo>
                <a:lnTo>
                  <a:pt x="1116774" y="220205"/>
                </a:lnTo>
                <a:lnTo>
                  <a:pt x="1115301" y="220205"/>
                </a:lnTo>
                <a:lnTo>
                  <a:pt x="1120660" y="225399"/>
                </a:lnTo>
                <a:close/>
              </a:path>
              <a:path w="1246504" h="1123950">
                <a:moveTo>
                  <a:pt x="1122476" y="227825"/>
                </a:moveTo>
                <a:lnTo>
                  <a:pt x="1122299" y="226974"/>
                </a:lnTo>
                <a:lnTo>
                  <a:pt x="1120660" y="225399"/>
                </a:lnTo>
                <a:lnTo>
                  <a:pt x="1122476" y="227825"/>
                </a:lnTo>
                <a:close/>
              </a:path>
              <a:path w="1246504" h="1123950">
                <a:moveTo>
                  <a:pt x="1158151" y="262877"/>
                </a:moveTo>
                <a:lnTo>
                  <a:pt x="1156817" y="260858"/>
                </a:lnTo>
                <a:lnTo>
                  <a:pt x="1154760" y="261239"/>
                </a:lnTo>
                <a:lnTo>
                  <a:pt x="1153553" y="260946"/>
                </a:lnTo>
                <a:lnTo>
                  <a:pt x="1154963" y="261632"/>
                </a:lnTo>
                <a:lnTo>
                  <a:pt x="1156360" y="262839"/>
                </a:lnTo>
                <a:lnTo>
                  <a:pt x="1157630" y="264541"/>
                </a:lnTo>
                <a:lnTo>
                  <a:pt x="1157947" y="264375"/>
                </a:lnTo>
                <a:lnTo>
                  <a:pt x="1158125" y="263867"/>
                </a:lnTo>
                <a:lnTo>
                  <a:pt x="1158151" y="262877"/>
                </a:lnTo>
                <a:close/>
              </a:path>
              <a:path w="1246504" h="1123950">
                <a:moveTo>
                  <a:pt x="1162469" y="287324"/>
                </a:moveTo>
                <a:lnTo>
                  <a:pt x="1161262" y="286943"/>
                </a:lnTo>
                <a:lnTo>
                  <a:pt x="1161872" y="287286"/>
                </a:lnTo>
                <a:lnTo>
                  <a:pt x="1162189" y="287312"/>
                </a:lnTo>
                <a:lnTo>
                  <a:pt x="1162469" y="287324"/>
                </a:lnTo>
                <a:close/>
              </a:path>
              <a:path w="1246504" h="1123950">
                <a:moveTo>
                  <a:pt x="1171270" y="284581"/>
                </a:moveTo>
                <a:lnTo>
                  <a:pt x="1166977" y="276504"/>
                </a:lnTo>
                <a:lnTo>
                  <a:pt x="1167574" y="276682"/>
                </a:lnTo>
                <a:lnTo>
                  <a:pt x="1163942" y="272199"/>
                </a:lnTo>
                <a:lnTo>
                  <a:pt x="1163053" y="271132"/>
                </a:lnTo>
                <a:lnTo>
                  <a:pt x="1166139" y="277152"/>
                </a:lnTo>
                <a:lnTo>
                  <a:pt x="1171270" y="284581"/>
                </a:lnTo>
                <a:close/>
              </a:path>
              <a:path w="1246504" h="1123950">
                <a:moveTo>
                  <a:pt x="1182090" y="324345"/>
                </a:moveTo>
                <a:lnTo>
                  <a:pt x="1180452" y="321805"/>
                </a:lnTo>
                <a:lnTo>
                  <a:pt x="1179753" y="321805"/>
                </a:lnTo>
                <a:lnTo>
                  <a:pt x="1180896" y="324345"/>
                </a:lnTo>
                <a:lnTo>
                  <a:pt x="1182090" y="324345"/>
                </a:lnTo>
                <a:close/>
              </a:path>
              <a:path w="1246504" h="1123950">
                <a:moveTo>
                  <a:pt x="1183741" y="314655"/>
                </a:moveTo>
                <a:lnTo>
                  <a:pt x="1183678" y="314185"/>
                </a:lnTo>
                <a:lnTo>
                  <a:pt x="1183170" y="312534"/>
                </a:lnTo>
                <a:lnTo>
                  <a:pt x="1182903" y="312915"/>
                </a:lnTo>
                <a:lnTo>
                  <a:pt x="1183741" y="314655"/>
                </a:lnTo>
                <a:close/>
              </a:path>
              <a:path w="1246504" h="1123950">
                <a:moveTo>
                  <a:pt x="1183767" y="311645"/>
                </a:moveTo>
                <a:lnTo>
                  <a:pt x="1182903" y="311645"/>
                </a:lnTo>
                <a:lnTo>
                  <a:pt x="1183170" y="312534"/>
                </a:lnTo>
                <a:lnTo>
                  <a:pt x="1183767" y="311645"/>
                </a:lnTo>
                <a:close/>
              </a:path>
              <a:path w="1246504" h="1123950">
                <a:moveTo>
                  <a:pt x="1184871" y="333235"/>
                </a:moveTo>
                <a:lnTo>
                  <a:pt x="1180896" y="324345"/>
                </a:lnTo>
                <a:lnTo>
                  <a:pt x="1179830" y="324345"/>
                </a:lnTo>
                <a:lnTo>
                  <a:pt x="1184871" y="333235"/>
                </a:lnTo>
                <a:close/>
              </a:path>
              <a:path w="1246504" h="1123950">
                <a:moveTo>
                  <a:pt x="1199540" y="338264"/>
                </a:moveTo>
                <a:lnTo>
                  <a:pt x="1196530" y="330187"/>
                </a:lnTo>
                <a:lnTo>
                  <a:pt x="1196035" y="330517"/>
                </a:lnTo>
                <a:lnTo>
                  <a:pt x="1195070" y="330898"/>
                </a:lnTo>
                <a:lnTo>
                  <a:pt x="1190688" y="322973"/>
                </a:lnTo>
                <a:lnTo>
                  <a:pt x="1192949" y="328091"/>
                </a:lnTo>
                <a:lnTo>
                  <a:pt x="1195552" y="333032"/>
                </a:lnTo>
                <a:lnTo>
                  <a:pt x="1197495" y="338277"/>
                </a:lnTo>
                <a:lnTo>
                  <a:pt x="1196975" y="335305"/>
                </a:lnTo>
                <a:lnTo>
                  <a:pt x="1196327" y="331330"/>
                </a:lnTo>
                <a:lnTo>
                  <a:pt x="1199540" y="338264"/>
                </a:lnTo>
                <a:close/>
              </a:path>
              <a:path w="1246504" h="1123950">
                <a:moveTo>
                  <a:pt x="1218234" y="421182"/>
                </a:moveTo>
                <a:lnTo>
                  <a:pt x="1217358" y="419823"/>
                </a:lnTo>
                <a:lnTo>
                  <a:pt x="1216304" y="412445"/>
                </a:lnTo>
                <a:lnTo>
                  <a:pt x="1215593" y="408711"/>
                </a:lnTo>
                <a:lnTo>
                  <a:pt x="1214729" y="404825"/>
                </a:lnTo>
                <a:lnTo>
                  <a:pt x="1213523" y="402869"/>
                </a:lnTo>
                <a:lnTo>
                  <a:pt x="1214843" y="407377"/>
                </a:lnTo>
                <a:lnTo>
                  <a:pt x="1215656" y="414489"/>
                </a:lnTo>
                <a:lnTo>
                  <a:pt x="1217549" y="420738"/>
                </a:lnTo>
                <a:lnTo>
                  <a:pt x="1218234" y="421182"/>
                </a:lnTo>
                <a:close/>
              </a:path>
              <a:path w="1246504" h="1123950">
                <a:moveTo>
                  <a:pt x="1219085" y="421728"/>
                </a:moveTo>
                <a:lnTo>
                  <a:pt x="1218247" y="421182"/>
                </a:lnTo>
                <a:lnTo>
                  <a:pt x="1218476" y="421538"/>
                </a:lnTo>
                <a:lnTo>
                  <a:pt x="1218755" y="421741"/>
                </a:lnTo>
                <a:lnTo>
                  <a:pt x="1219085" y="421728"/>
                </a:lnTo>
                <a:close/>
              </a:path>
              <a:path w="1246504" h="1123950">
                <a:moveTo>
                  <a:pt x="1223098" y="439686"/>
                </a:moveTo>
                <a:lnTo>
                  <a:pt x="1222832" y="438302"/>
                </a:lnTo>
                <a:lnTo>
                  <a:pt x="1222489" y="436892"/>
                </a:lnTo>
                <a:lnTo>
                  <a:pt x="1222133" y="435495"/>
                </a:lnTo>
                <a:lnTo>
                  <a:pt x="1223098" y="439686"/>
                </a:lnTo>
                <a:close/>
              </a:path>
              <a:path w="1246504" h="1123950">
                <a:moveTo>
                  <a:pt x="1224419" y="442137"/>
                </a:moveTo>
                <a:lnTo>
                  <a:pt x="1223848" y="441718"/>
                </a:lnTo>
                <a:lnTo>
                  <a:pt x="1223467" y="441020"/>
                </a:lnTo>
                <a:lnTo>
                  <a:pt x="1223098" y="439686"/>
                </a:lnTo>
                <a:lnTo>
                  <a:pt x="1223340" y="440690"/>
                </a:lnTo>
                <a:lnTo>
                  <a:pt x="1223556" y="441655"/>
                </a:lnTo>
                <a:lnTo>
                  <a:pt x="1223772" y="442595"/>
                </a:lnTo>
                <a:lnTo>
                  <a:pt x="1224102" y="442798"/>
                </a:lnTo>
                <a:lnTo>
                  <a:pt x="1224368" y="442798"/>
                </a:lnTo>
                <a:lnTo>
                  <a:pt x="1224419" y="442137"/>
                </a:lnTo>
                <a:close/>
              </a:path>
              <a:path w="1246504" h="1123950">
                <a:moveTo>
                  <a:pt x="1224661" y="413245"/>
                </a:moveTo>
                <a:lnTo>
                  <a:pt x="1223619" y="406895"/>
                </a:lnTo>
                <a:lnTo>
                  <a:pt x="1223416" y="408381"/>
                </a:lnTo>
                <a:lnTo>
                  <a:pt x="1224661" y="413245"/>
                </a:lnTo>
                <a:close/>
              </a:path>
              <a:path w="1246504" h="1123950">
                <a:moveTo>
                  <a:pt x="1224826" y="446697"/>
                </a:moveTo>
                <a:lnTo>
                  <a:pt x="1223772" y="442595"/>
                </a:lnTo>
                <a:lnTo>
                  <a:pt x="1223530" y="442506"/>
                </a:lnTo>
                <a:lnTo>
                  <a:pt x="1223378" y="442404"/>
                </a:lnTo>
                <a:lnTo>
                  <a:pt x="1223822" y="444080"/>
                </a:lnTo>
                <a:lnTo>
                  <a:pt x="1224305" y="445452"/>
                </a:lnTo>
                <a:lnTo>
                  <a:pt x="1224826" y="446697"/>
                </a:lnTo>
                <a:close/>
              </a:path>
              <a:path w="1246504" h="1123950">
                <a:moveTo>
                  <a:pt x="1225219" y="418325"/>
                </a:moveTo>
                <a:lnTo>
                  <a:pt x="1224902" y="417055"/>
                </a:lnTo>
                <a:lnTo>
                  <a:pt x="1224686" y="417055"/>
                </a:lnTo>
                <a:lnTo>
                  <a:pt x="1225219" y="418325"/>
                </a:lnTo>
                <a:close/>
              </a:path>
              <a:path w="1246504" h="1123950">
                <a:moveTo>
                  <a:pt x="1228255" y="434835"/>
                </a:moveTo>
                <a:lnTo>
                  <a:pt x="1227620" y="428485"/>
                </a:lnTo>
                <a:lnTo>
                  <a:pt x="1227366" y="425945"/>
                </a:lnTo>
                <a:lnTo>
                  <a:pt x="1227239" y="424675"/>
                </a:lnTo>
                <a:lnTo>
                  <a:pt x="1225207" y="425945"/>
                </a:lnTo>
                <a:lnTo>
                  <a:pt x="1224851" y="420865"/>
                </a:lnTo>
                <a:lnTo>
                  <a:pt x="1224661" y="418325"/>
                </a:lnTo>
                <a:lnTo>
                  <a:pt x="1224686" y="417055"/>
                </a:lnTo>
                <a:lnTo>
                  <a:pt x="1224140" y="415785"/>
                </a:lnTo>
                <a:lnTo>
                  <a:pt x="1223213" y="411975"/>
                </a:lnTo>
                <a:lnTo>
                  <a:pt x="1222032" y="409435"/>
                </a:lnTo>
                <a:lnTo>
                  <a:pt x="1223086" y="410705"/>
                </a:lnTo>
                <a:lnTo>
                  <a:pt x="1223264" y="409435"/>
                </a:lnTo>
                <a:lnTo>
                  <a:pt x="1223416" y="408381"/>
                </a:lnTo>
                <a:lnTo>
                  <a:pt x="1221740" y="401815"/>
                </a:lnTo>
                <a:lnTo>
                  <a:pt x="1218488" y="392925"/>
                </a:lnTo>
                <a:lnTo>
                  <a:pt x="1215821" y="386575"/>
                </a:lnTo>
                <a:lnTo>
                  <a:pt x="1214628" y="381495"/>
                </a:lnTo>
                <a:lnTo>
                  <a:pt x="1215288" y="382765"/>
                </a:lnTo>
                <a:lnTo>
                  <a:pt x="1214742" y="381495"/>
                </a:lnTo>
                <a:lnTo>
                  <a:pt x="1210919" y="372605"/>
                </a:lnTo>
                <a:lnTo>
                  <a:pt x="1209484" y="371335"/>
                </a:lnTo>
                <a:lnTo>
                  <a:pt x="1208189" y="371335"/>
                </a:lnTo>
                <a:lnTo>
                  <a:pt x="1204201" y="366255"/>
                </a:lnTo>
                <a:lnTo>
                  <a:pt x="1204493" y="361175"/>
                </a:lnTo>
                <a:lnTo>
                  <a:pt x="1204468" y="353555"/>
                </a:lnTo>
                <a:lnTo>
                  <a:pt x="1201648" y="352285"/>
                </a:lnTo>
                <a:lnTo>
                  <a:pt x="1199896" y="347205"/>
                </a:lnTo>
                <a:lnTo>
                  <a:pt x="1196619" y="343395"/>
                </a:lnTo>
                <a:lnTo>
                  <a:pt x="1195793" y="339331"/>
                </a:lnTo>
                <a:lnTo>
                  <a:pt x="1199870" y="347141"/>
                </a:lnTo>
                <a:lnTo>
                  <a:pt x="1199019" y="344665"/>
                </a:lnTo>
                <a:lnTo>
                  <a:pt x="1200124" y="345935"/>
                </a:lnTo>
                <a:lnTo>
                  <a:pt x="1199311" y="344665"/>
                </a:lnTo>
                <a:lnTo>
                  <a:pt x="1195743" y="339064"/>
                </a:lnTo>
                <a:lnTo>
                  <a:pt x="1195590" y="338315"/>
                </a:lnTo>
                <a:lnTo>
                  <a:pt x="1195324" y="337045"/>
                </a:lnTo>
                <a:lnTo>
                  <a:pt x="1191552" y="330695"/>
                </a:lnTo>
                <a:lnTo>
                  <a:pt x="1188427" y="324345"/>
                </a:lnTo>
                <a:lnTo>
                  <a:pt x="1184122" y="315455"/>
                </a:lnTo>
                <a:lnTo>
                  <a:pt x="1183741" y="314655"/>
                </a:lnTo>
                <a:lnTo>
                  <a:pt x="1183843" y="315455"/>
                </a:lnTo>
                <a:lnTo>
                  <a:pt x="1181112" y="311645"/>
                </a:lnTo>
                <a:lnTo>
                  <a:pt x="1180452" y="306565"/>
                </a:lnTo>
                <a:lnTo>
                  <a:pt x="1177391" y="301485"/>
                </a:lnTo>
                <a:lnTo>
                  <a:pt x="1174369" y="297675"/>
                </a:lnTo>
                <a:lnTo>
                  <a:pt x="1173353" y="296405"/>
                </a:lnTo>
                <a:lnTo>
                  <a:pt x="1169797" y="288785"/>
                </a:lnTo>
                <a:lnTo>
                  <a:pt x="1172959" y="291325"/>
                </a:lnTo>
                <a:lnTo>
                  <a:pt x="1177074" y="300215"/>
                </a:lnTo>
                <a:lnTo>
                  <a:pt x="1173251" y="290055"/>
                </a:lnTo>
                <a:lnTo>
                  <a:pt x="1169123" y="286245"/>
                </a:lnTo>
                <a:lnTo>
                  <a:pt x="1165250" y="278625"/>
                </a:lnTo>
                <a:lnTo>
                  <a:pt x="1161478" y="271005"/>
                </a:lnTo>
                <a:lnTo>
                  <a:pt x="1157630" y="264655"/>
                </a:lnTo>
                <a:lnTo>
                  <a:pt x="1154671" y="263385"/>
                </a:lnTo>
                <a:lnTo>
                  <a:pt x="1149667" y="257035"/>
                </a:lnTo>
                <a:lnTo>
                  <a:pt x="1148753" y="255765"/>
                </a:lnTo>
                <a:lnTo>
                  <a:pt x="1143254" y="248145"/>
                </a:lnTo>
                <a:lnTo>
                  <a:pt x="1141463" y="245605"/>
                </a:lnTo>
                <a:lnTo>
                  <a:pt x="1138770" y="241795"/>
                </a:lnTo>
                <a:lnTo>
                  <a:pt x="1136078" y="237985"/>
                </a:lnTo>
                <a:lnTo>
                  <a:pt x="1136688" y="237985"/>
                </a:lnTo>
                <a:lnTo>
                  <a:pt x="1132624" y="232905"/>
                </a:lnTo>
                <a:lnTo>
                  <a:pt x="1127391" y="225285"/>
                </a:lnTo>
                <a:lnTo>
                  <a:pt x="1123238" y="220205"/>
                </a:lnTo>
                <a:lnTo>
                  <a:pt x="1118819" y="215125"/>
                </a:lnTo>
                <a:lnTo>
                  <a:pt x="1114590" y="208775"/>
                </a:lnTo>
                <a:lnTo>
                  <a:pt x="1110996" y="204965"/>
                </a:lnTo>
                <a:lnTo>
                  <a:pt x="1111567" y="204965"/>
                </a:lnTo>
                <a:lnTo>
                  <a:pt x="1107960" y="202425"/>
                </a:lnTo>
                <a:lnTo>
                  <a:pt x="1102804" y="198615"/>
                </a:lnTo>
                <a:lnTo>
                  <a:pt x="1096873" y="192265"/>
                </a:lnTo>
                <a:lnTo>
                  <a:pt x="1090930" y="185928"/>
                </a:lnTo>
                <a:lnTo>
                  <a:pt x="1092276" y="185928"/>
                </a:lnTo>
                <a:lnTo>
                  <a:pt x="1093990" y="187185"/>
                </a:lnTo>
                <a:lnTo>
                  <a:pt x="1098397" y="189725"/>
                </a:lnTo>
                <a:lnTo>
                  <a:pt x="1094295" y="185928"/>
                </a:lnTo>
                <a:lnTo>
                  <a:pt x="1091565" y="183375"/>
                </a:lnTo>
                <a:lnTo>
                  <a:pt x="1089431" y="182105"/>
                </a:lnTo>
                <a:lnTo>
                  <a:pt x="1088212" y="180835"/>
                </a:lnTo>
                <a:lnTo>
                  <a:pt x="1086980" y="179578"/>
                </a:lnTo>
                <a:lnTo>
                  <a:pt x="1082128" y="175755"/>
                </a:lnTo>
                <a:lnTo>
                  <a:pt x="1085202" y="175755"/>
                </a:lnTo>
                <a:lnTo>
                  <a:pt x="1080414" y="171945"/>
                </a:lnTo>
                <a:lnTo>
                  <a:pt x="1075245" y="168135"/>
                </a:lnTo>
                <a:lnTo>
                  <a:pt x="1069873" y="163055"/>
                </a:lnTo>
                <a:lnTo>
                  <a:pt x="1064399" y="159245"/>
                </a:lnTo>
                <a:lnTo>
                  <a:pt x="1058481" y="154178"/>
                </a:lnTo>
                <a:lnTo>
                  <a:pt x="1052525" y="147828"/>
                </a:lnTo>
                <a:lnTo>
                  <a:pt x="1052639" y="150355"/>
                </a:lnTo>
                <a:lnTo>
                  <a:pt x="1053579" y="152895"/>
                </a:lnTo>
                <a:lnTo>
                  <a:pt x="1052207" y="154178"/>
                </a:lnTo>
                <a:lnTo>
                  <a:pt x="1045387" y="150355"/>
                </a:lnTo>
                <a:lnTo>
                  <a:pt x="1045502" y="149059"/>
                </a:lnTo>
                <a:lnTo>
                  <a:pt x="1045895" y="147066"/>
                </a:lnTo>
                <a:lnTo>
                  <a:pt x="1045222" y="146545"/>
                </a:lnTo>
                <a:lnTo>
                  <a:pt x="1044397" y="145592"/>
                </a:lnTo>
                <a:lnTo>
                  <a:pt x="1040904" y="142735"/>
                </a:lnTo>
                <a:lnTo>
                  <a:pt x="1041831" y="141478"/>
                </a:lnTo>
                <a:lnTo>
                  <a:pt x="1037932" y="138925"/>
                </a:lnTo>
                <a:lnTo>
                  <a:pt x="1040041" y="138925"/>
                </a:lnTo>
                <a:lnTo>
                  <a:pt x="1033945" y="132575"/>
                </a:lnTo>
                <a:lnTo>
                  <a:pt x="1032395" y="131318"/>
                </a:lnTo>
                <a:lnTo>
                  <a:pt x="1031290" y="132575"/>
                </a:lnTo>
                <a:lnTo>
                  <a:pt x="1027214" y="128778"/>
                </a:lnTo>
                <a:lnTo>
                  <a:pt x="1022248" y="124955"/>
                </a:lnTo>
                <a:lnTo>
                  <a:pt x="1021207" y="123685"/>
                </a:lnTo>
                <a:lnTo>
                  <a:pt x="1021041" y="122428"/>
                </a:lnTo>
                <a:lnTo>
                  <a:pt x="1018755" y="119875"/>
                </a:lnTo>
                <a:lnTo>
                  <a:pt x="1015631" y="118605"/>
                </a:lnTo>
                <a:lnTo>
                  <a:pt x="1014069" y="117335"/>
                </a:lnTo>
                <a:lnTo>
                  <a:pt x="1010932" y="114795"/>
                </a:lnTo>
                <a:lnTo>
                  <a:pt x="1009370" y="113525"/>
                </a:lnTo>
                <a:lnTo>
                  <a:pt x="1008062" y="114795"/>
                </a:lnTo>
                <a:lnTo>
                  <a:pt x="1004951" y="112255"/>
                </a:lnTo>
                <a:lnTo>
                  <a:pt x="1003985" y="109728"/>
                </a:lnTo>
                <a:lnTo>
                  <a:pt x="997292" y="105905"/>
                </a:lnTo>
                <a:lnTo>
                  <a:pt x="988961" y="102095"/>
                </a:lnTo>
                <a:lnTo>
                  <a:pt x="986904" y="100825"/>
                </a:lnTo>
                <a:lnTo>
                  <a:pt x="982789" y="98285"/>
                </a:lnTo>
                <a:lnTo>
                  <a:pt x="982675" y="98869"/>
                </a:lnTo>
                <a:lnTo>
                  <a:pt x="982548" y="98704"/>
                </a:lnTo>
                <a:lnTo>
                  <a:pt x="982091" y="98361"/>
                </a:lnTo>
                <a:lnTo>
                  <a:pt x="982675" y="98894"/>
                </a:lnTo>
                <a:lnTo>
                  <a:pt x="982586" y="99352"/>
                </a:lnTo>
                <a:lnTo>
                  <a:pt x="978052" y="97028"/>
                </a:lnTo>
                <a:lnTo>
                  <a:pt x="968171" y="91935"/>
                </a:lnTo>
                <a:lnTo>
                  <a:pt x="960805" y="86855"/>
                </a:lnTo>
                <a:lnTo>
                  <a:pt x="953490" y="83045"/>
                </a:lnTo>
                <a:lnTo>
                  <a:pt x="938580" y="74155"/>
                </a:lnTo>
                <a:lnTo>
                  <a:pt x="931113" y="70345"/>
                </a:lnTo>
                <a:lnTo>
                  <a:pt x="923544" y="66535"/>
                </a:lnTo>
                <a:lnTo>
                  <a:pt x="923874" y="66535"/>
                </a:lnTo>
                <a:lnTo>
                  <a:pt x="917752" y="63995"/>
                </a:lnTo>
                <a:lnTo>
                  <a:pt x="911085" y="61455"/>
                </a:lnTo>
                <a:lnTo>
                  <a:pt x="901623" y="57645"/>
                </a:lnTo>
                <a:lnTo>
                  <a:pt x="898474" y="56375"/>
                </a:lnTo>
                <a:lnTo>
                  <a:pt x="892441" y="53835"/>
                </a:lnTo>
                <a:lnTo>
                  <a:pt x="887869" y="52578"/>
                </a:lnTo>
                <a:lnTo>
                  <a:pt x="884288" y="51295"/>
                </a:lnTo>
                <a:lnTo>
                  <a:pt x="879856" y="48755"/>
                </a:lnTo>
                <a:lnTo>
                  <a:pt x="881672" y="47485"/>
                </a:lnTo>
                <a:lnTo>
                  <a:pt x="875766" y="46228"/>
                </a:lnTo>
                <a:lnTo>
                  <a:pt x="871029" y="44945"/>
                </a:lnTo>
                <a:lnTo>
                  <a:pt x="865568" y="42405"/>
                </a:lnTo>
                <a:lnTo>
                  <a:pt x="857542" y="39878"/>
                </a:lnTo>
                <a:lnTo>
                  <a:pt x="861936" y="39878"/>
                </a:lnTo>
                <a:lnTo>
                  <a:pt x="867575" y="42405"/>
                </a:lnTo>
                <a:lnTo>
                  <a:pt x="862507" y="39878"/>
                </a:lnTo>
                <a:lnTo>
                  <a:pt x="859980" y="38595"/>
                </a:lnTo>
                <a:lnTo>
                  <a:pt x="831608" y="38595"/>
                </a:lnTo>
                <a:lnTo>
                  <a:pt x="826452" y="38595"/>
                </a:lnTo>
                <a:lnTo>
                  <a:pt x="821931" y="38595"/>
                </a:lnTo>
                <a:lnTo>
                  <a:pt x="840282" y="42405"/>
                </a:lnTo>
                <a:lnTo>
                  <a:pt x="858875" y="47485"/>
                </a:lnTo>
                <a:lnTo>
                  <a:pt x="877112" y="53835"/>
                </a:lnTo>
                <a:lnTo>
                  <a:pt x="894372" y="61455"/>
                </a:lnTo>
                <a:lnTo>
                  <a:pt x="890295" y="58928"/>
                </a:lnTo>
                <a:lnTo>
                  <a:pt x="892530" y="57645"/>
                </a:lnTo>
                <a:lnTo>
                  <a:pt x="896581" y="60185"/>
                </a:lnTo>
                <a:lnTo>
                  <a:pt x="901522" y="62725"/>
                </a:lnTo>
                <a:lnTo>
                  <a:pt x="906360" y="65278"/>
                </a:lnTo>
                <a:lnTo>
                  <a:pt x="912101" y="69075"/>
                </a:lnTo>
                <a:lnTo>
                  <a:pt x="915136" y="70383"/>
                </a:lnTo>
                <a:lnTo>
                  <a:pt x="913599" y="71628"/>
                </a:lnTo>
                <a:lnTo>
                  <a:pt x="914501" y="71628"/>
                </a:lnTo>
                <a:lnTo>
                  <a:pt x="918210" y="72885"/>
                </a:lnTo>
                <a:lnTo>
                  <a:pt x="922007" y="75425"/>
                </a:lnTo>
                <a:lnTo>
                  <a:pt x="925969" y="76695"/>
                </a:lnTo>
                <a:lnTo>
                  <a:pt x="929868" y="79235"/>
                </a:lnTo>
                <a:lnTo>
                  <a:pt x="933932" y="80505"/>
                </a:lnTo>
                <a:lnTo>
                  <a:pt x="967727" y="97028"/>
                </a:lnTo>
                <a:lnTo>
                  <a:pt x="964552" y="95745"/>
                </a:lnTo>
                <a:lnTo>
                  <a:pt x="979576" y="105905"/>
                </a:lnTo>
                <a:lnTo>
                  <a:pt x="987691" y="110985"/>
                </a:lnTo>
                <a:lnTo>
                  <a:pt x="994930" y="116078"/>
                </a:lnTo>
                <a:lnTo>
                  <a:pt x="998131" y="117335"/>
                </a:lnTo>
                <a:lnTo>
                  <a:pt x="1002931" y="121145"/>
                </a:lnTo>
                <a:lnTo>
                  <a:pt x="1000696" y="117335"/>
                </a:lnTo>
                <a:lnTo>
                  <a:pt x="1019124" y="132575"/>
                </a:lnTo>
                <a:lnTo>
                  <a:pt x="1037767" y="146545"/>
                </a:lnTo>
                <a:lnTo>
                  <a:pt x="1055382" y="160528"/>
                </a:lnTo>
                <a:lnTo>
                  <a:pt x="1068082" y="173151"/>
                </a:lnTo>
                <a:lnTo>
                  <a:pt x="1066190" y="171958"/>
                </a:lnTo>
                <a:lnTo>
                  <a:pt x="1072273" y="178295"/>
                </a:lnTo>
                <a:lnTo>
                  <a:pt x="1078585" y="183375"/>
                </a:lnTo>
                <a:lnTo>
                  <a:pt x="1084516" y="188455"/>
                </a:lnTo>
                <a:lnTo>
                  <a:pt x="1084275" y="185928"/>
                </a:lnTo>
                <a:lnTo>
                  <a:pt x="1082979" y="185928"/>
                </a:lnTo>
                <a:lnTo>
                  <a:pt x="1080033" y="180835"/>
                </a:lnTo>
                <a:lnTo>
                  <a:pt x="1083030" y="183375"/>
                </a:lnTo>
                <a:lnTo>
                  <a:pt x="1088377" y="187185"/>
                </a:lnTo>
                <a:lnTo>
                  <a:pt x="1092606" y="192265"/>
                </a:lnTo>
                <a:lnTo>
                  <a:pt x="1088821" y="189725"/>
                </a:lnTo>
                <a:lnTo>
                  <a:pt x="1088923" y="190995"/>
                </a:lnTo>
                <a:lnTo>
                  <a:pt x="1091107" y="193535"/>
                </a:lnTo>
                <a:lnTo>
                  <a:pt x="1093571" y="197345"/>
                </a:lnTo>
                <a:lnTo>
                  <a:pt x="1093914" y="197916"/>
                </a:lnTo>
                <a:lnTo>
                  <a:pt x="1094562" y="198805"/>
                </a:lnTo>
                <a:lnTo>
                  <a:pt x="1094600" y="198666"/>
                </a:lnTo>
                <a:lnTo>
                  <a:pt x="1094143" y="197942"/>
                </a:lnTo>
                <a:lnTo>
                  <a:pt x="1093736" y="197345"/>
                </a:lnTo>
                <a:lnTo>
                  <a:pt x="1094955" y="197345"/>
                </a:lnTo>
                <a:lnTo>
                  <a:pt x="1098613" y="202425"/>
                </a:lnTo>
                <a:lnTo>
                  <a:pt x="1100810" y="202425"/>
                </a:lnTo>
                <a:lnTo>
                  <a:pt x="1103668" y="203695"/>
                </a:lnTo>
                <a:lnTo>
                  <a:pt x="1109256" y="211315"/>
                </a:lnTo>
                <a:lnTo>
                  <a:pt x="1108036" y="210045"/>
                </a:lnTo>
                <a:lnTo>
                  <a:pt x="1109192" y="211315"/>
                </a:lnTo>
                <a:lnTo>
                  <a:pt x="1112647" y="215125"/>
                </a:lnTo>
                <a:lnTo>
                  <a:pt x="1117536" y="218935"/>
                </a:lnTo>
                <a:lnTo>
                  <a:pt x="1121956" y="225285"/>
                </a:lnTo>
                <a:lnTo>
                  <a:pt x="1122299" y="226974"/>
                </a:lnTo>
                <a:lnTo>
                  <a:pt x="1125855" y="230365"/>
                </a:lnTo>
                <a:lnTo>
                  <a:pt x="1134592" y="241795"/>
                </a:lnTo>
                <a:lnTo>
                  <a:pt x="1131557" y="239255"/>
                </a:lnTo>
                <a:lnTo>
                  <a:pt x="1127772" y="234175"/>
                </a:lnTo>
                <a:lnTo>
                  <a:pt x="1124762" y="231635"/>
                </a:lnTo>
                <a:lnTo>
                  <a:pt x="1129195" y="240525"/>
                </a:lnTo>
                <a:lnTo>
                  <a:pt x="1130312" y="240525"/>
                </a:lnTo>
                <a:lnTo>
                  <a:pt x="1134554" y="246875"/>
                </a:lnTo>
                <a:lnTo>
                  <a:pt x="1134160" y="245605"/>
                </a:lnTo>
                <a:lnTo>
                  <a:pt x="1137259" y="250685"/>
                </a:lnTo>
                <a:lnTo>
                  <a:pt x="1140167" y="255765"/>
                </a:lnTo>
                <a:lnTo>
                  <a:pt x="1143177" y="259575"/>
                </a:lnTo>
                <a:lnTo>
                  <a:pt x="1141158" y="255765"/>
                </a:lnTo>
                <a:lnTo>
                  <a:pt x="1146594" y="259575"/>
                </a:lnTo>
                <a:lnTo>
                  <a:pt x="1150708" y="264655"/>
                </a:lnTo>
                <a:lnTo>
                  <a:pt x="1154379" y="271005"/>
                </a:lnTo>
                <a:lnTo>
                  <a:pt x="1158100" y="276085"/>
                </a:lnTo>
                <a:lnTo>
                  <a:pt x="1161935" y="282435"/>
                </a:lnTo>
                <a:lnTo>
                  <a:pt x="1167765" y="288785"/>
                </a:lnTo>
                <a:lnTo>
                  <a:pt x="1162532" y="283705"/>
                </a:lnTo>
                <a:lnTo>
                  <a:pt x="1161796" y="283705"/>
                </a:lnTo>
                <a:lnTo>
                  <a:pt x="1162735" y="286245"/>
                </a:lnTo>
                <a:lnTo>
                  <a:pt x="1162469" y="287515"/>
                </a:lnTo>
                <a:lnTo>
                  <a:pt x="1164399" y="291325"/>
                </a:lnTo>
                <a:lnTo>
                  <a:pt x="1166863" y="297675"/>
                </a:lnTo>
                <a:lnTo>
                  <a:pt x="1165517" y="296405"/>
                </a:lnTo>
                <a:lnTo>
                  <a:pt x="1170774" y="302755"/>
                </a:lnTo>
                <a:lnTo>
                  <a:pt x="1171016" y="309105"/>
                </a:lnTo>
                <a:lnTo>
                  <a:pt x="1178356" y="316725"/>
                </a:lnTo>
                <a:lnTo>
                  <a:pt x="1178001" y="317995"/>
                </a:lnTo>
                <a:lnTo>
                  <a:pt x="1180452" y="321805"/>
                </a:lnTo>
                <a:lnTo>
                  <a:pt x="1180871" y="321805"/>
                </a:lnTo>
                <a:lnTo>
                  <a:pt x="1184122" y="326885"/>
                </a:lnTo>
                <a:lnTo>
                  <a:pt x="1187157" y="333235"/>
                </a:lnTo>
                <a:lnTo>
                  <a:pt x="1189990" y="339585"/>
                </a:lnTo>
                <a:lnTo>
                  <a:pt x="1194371" y="351015"/>
                </a:lnTo>
                <a:lnTo>
                  <a:pt x="1196251" y="356095"/>
                </a:lnTo>
                <a:lnTo>
                  <a:pt x="1198448" y="361175"/>
                </a:lnTo>
                <a:lnTo>
                  <a:pt x="1202613" y="371335"/>
                </a:lnTo>
                <a:lnTo>
                  <a:pt x="1205369" y="376415"/>
                </a:lnTo>
                <a:lnTo>
                  <a:pt x="1214577" y="395465"/>
                </a:lnTo>
                <a:lnTo>
                  <a:pt x="1216990" y="400545"/>
                </a:lnTo>
                <a:lnTo>
                  <a:pt x="1219733" y="405625"/>
                </a:lnTo>
                <a:lnTo>
                  <a:pt x="1222629" y="414515"/>
                </a:lnTo>
                <a:lnTo>
                  <a:pt x="1223124" y="420865"/>
                </a:lnTo>
                <a:lnTo>
                  <a:pt x="1219136" y="410705"/>
                </a:lnTo>
                <a:lnTo>
                  <a:pt x="1219009" y="410705"/>
                </a:lnTo>
                <a:lnTo>
                  <a:pt x="1220317" y="417055"/>
                </a:lnTo>
                <a:lnTo>
                  <a:pt x="1221816" y="423405"/>
                </a:lnTo>
                <a:lnTo>
                  <a:pt x="1223581" y="429755"/>
                </a:lnTo>
                <a:lnTo>
                  <a:pt x="1225270" y="434835"/>
                </a:lnTo>
                <a:lnTo>
                  <a:pt x="1225867" y="434835"/>
                </a:lnTo>
                <a:lnTo>
                  <a:pt x="1225207" y="433565"/>
                </a:lnTo>
                <a:lnTo>
                  <a:pt x="1225194" y="429755"/>
                </a:lnTo>
                <a:lnTo>
                  <a:pt x="1226223" y="428485"/>
                </a:lnTo>
                <a:lnTo>
                  <a:pt x="1228255" y="434835"/>
                </a:lnTo>
                <a:close/>
              </a:path>
              <a:path w="1246504" h="1123950">
                <a:moveTo>
                  <a:pt x="1228471" y="449783"/>
                </a:moveTo>
                <a:lnTo>
                  <a:pt x="1227886" y="443725"/>
                </a:lnTo>
                <a:lnTo>
                  <a:pt x="1227264" y="445147"/>
                </a:lnTo>
                <a:lnTo>
                  <a:pt x="1227696" y="447535"/>
                </a:lnTo>
                <a:lnTo>
                  <a:pt x="1228471" y="449783"/>
                </a:lnTo>
                <a:close/>
              </a:path>
              <a:path w="1246504" h="1123950">
                <a:moveTo>
                  <a:pt x="1230337" y="446265"/>
                </a:moveTo>
                <a:lnTo>
                  <a:pt x="1228674" y="441185"/>
                </a:lnTo>
                <a:lnTo>
                  <a:pt x="1227188" y="437375"/>
                </a:lnTo>
                <a:lnTo>
                  <a:pt x="1226527" y="436105"/>
                </a:lnTo>
                <a:lnTo>
                  <a:pt x="1225702" y="436105"/>
                </a:lnTo>
                <a:lnTo>
                  <a:pt x="1224711" y="436105"/>
                </a:lnTo>
                <a:lnTo>
                  <a:pt x="1224775" y="437375"/>
                </a:lnTo>
                <a:lnTo>
                  <a:pt x="1224572" y="439915"/>
                </a:lnTo>
                <a:lnTo>
                  <a:pt x="1226197" y="447535"/>
                </a:lnTo>
                <a:lnTo>
                  <a:pt x="1227264" y="445147"/>
                </a:lnTo>
                <a:lnTo>
                  <a:pt x="1226527" y="441185"/>
                </a:lnTo>
                <a:lnTo>
                  <a:pt x="1230337" y="446265"/>
                </a:lnTo>
                <a:close/>
              </a:path>
              <a:path w="1246504" h="1123950">
                <a:moveTo>
                  <a:pt x="1231074" y="487908"/>
                </a:moveTo>
                <a:lnTo>
                  <a:pt x="1230477" y="485330"/>
                </a:lnTo>
                <a:lnTo>
                  <a:pt x="1230731" y="487667"/>
                </a:lnTo>
                <a:lnTo>
                  <a:pt x="1230972" y="487743"/>
                </a:lnTo>
                <a:lnTo>
                  <a:pt x="1231074" y="487908"/>
                </a:lnTo>
                <a:close/>
              </a:path>
              <a:path w="1246504" h="1123950">
                <a:moveTo>
                  <a:pt x="1231658" y="490461"/>
                </a:moveTo>
                <a:lnTo>
                  <a:pt x="1231341" y="488251"/>
                </a:lnTo>
                <a:lnTo>
                  <a:pt x="1231074" y="487908"/>
                </a:lnTo>
                <a:lnTo>
                  <a:pt x="1231658" y="490461"/>
                </a:lnTo>
                <a:close/>
              </a:path>
              <a:path w="1246504" h="1123950">
                <a:moveTo>
                  <a:pt x="1231925" y="566915"/>
                </a:moveTo>
                <a:lnTo>
                  <a:pt x="1230439" y="573265"/>
                </a:lnTo>
                <a:lnTo>
                  <a:pt x="1231099" y="578345"/>
                </a:lnTo>
                <a:lnTo>
                  <a:pt x="1231226" y="579615"/>
                </a:lnTo>
                <a:lnTo>
                  <a:pt x="1231722" y="574535"/>
                </a:lnTo>
                <a:lnTo>
                  <a:pt x="1231925" y="570725"/>
                </a:lnTo>
                <a:lnTo>
                  <a:pt x="1231925" y="566915"/>
                </a:lnTo>
                <a:close/>
              </a:path>
              <a:path w="1246504" h="1123950">
                <a:moveTo>
                  <a:pt x="1232395" y="485063"/>
                </a:moveTo>
                <a:lnTo>
                  <a:pt x="1231620" y="481825"/>
                </a:lnTo>
                <a:lnTo>
                  <a:pt x="1230668" y="477126"/>
                </a:lnTo>
                <a:lnTo>
                  <a:pt x="1230312" y="478015"/>
                </a:lnTo>
                <a:lnTo>
                  <a:pt x="1232395" y="485063"/>
                </a:lnTo>
                <a:close/>
              </a:path>
              <a:path w="1246504" h="1123950">
                <a:moveTo>
                  <a:pt x="1232598" y="495896"/>
                </a:moveTo>
                <a:lnTo>
                  <a:pt x="1231658" y="490461"/>
                </a:lnTo>
                <a:lnTo>
                  <a:pt x="1231823" y="492366"/>
                </a:lnTo>
                <a:lnTo>
                  <a:pt x="1231963" y="494703"/>
                </a:lnTo>
                <a:lnTo>
                  <a:pt x="1232598" y="495896"/>
                </a:lnTo>
                <a:close/>
              </a:path>
              <a:path w="1246504" h="1123950">
                <a:moveTo>
                  <a:pt x="1235087" y="490397"/>
                </a:moveTo>
                <a:lnTo>
                  <a:pt x="1233665" y="489445"/>
                </a:lnTo>
                <a:lnTo>
                  <a:pt x="1232395" y="485063"/>
                </a:lnTo>
                <a:lnTo>
                  <a:pt x="1233449" y="489445"/>
                </a:lnTo>
                <a:lnTo>
                  <a:pt x="1235036" y="494525"/>
                </a:lnTo>
                <a:lnTo>
                  <a:pt x="1235087" y="490397"/>
                </a:lnTo>
                <a:close/>
              </a:path>
              <a:path w="1246504" h="1123950">
                <a:moveTo>
                  <a:pt x="1235113" y="476745"/>
                </a:moveTo>
                <a:lnTo>
                  <a:pt x="1228471" y="449783"/>
                </a:lnTo>
                <a:lnTo>
                  <a:pt x="1228864" y="453885"/>
                </a:lnTo>
                <a:lnTo>
                  <a:pt x="1227823" y="452615"/>
                </a:lnTo>
                <a:lnTo>
                  <a:pt x="1226248" y="451345"/>
                </a:lnTo>
                <a:lnTo>
                  <a:pt x="1224826" y="447535"/>
                </a:lnTo>
                <a:lnTo>
                  <a:pt x="1226654" y="453885"/>
                </a:lnTo>
                <a:lnTo>
                  <a:pt x="1228598" y="460235"/>
                </a:lnTo>
                <a:lnTo>
                  <a:pt x="1230426" y="466585"/>
                </a:lnTo>
                <a:lnTo>
                  <a:pt x="1231912" y="472935"/>
                </a:lnTo>
                <a:lnTo>
                  <a:pt x="1231112" y="475475"/>
                </a:lnTo>
                <a:lnTo>
                  <a:pt x="1229423" y="467855"/>
                </a:lnTo>
                <a:lnTo>
                  <a:pt x="1228229" y="465315"/>
                </a:lnTo>
                <a:lnTo>
                  <a:pt x="1230668" y="477126"/>
                </a:lnTo>
                <a:lnTo>
                  <a:pt x="1231303" y="475475"/>
                </a:lnTo>
                <a:lnTo>
                  <a:pt x="1231798" y="474205"/>
                </a:lnTo>
                <a:lnTo>
                  <a:pt x="1232369" y="474205"/>
                </a:lnTo>
                <a:lnTo>
                  <a:pt x="1233703" y="480555"/>
                </a:lnTo>
                <a:lnTo>
                  <a:pt x="1235113" y="476745"/>
                </a:lnTo>
                <a:close/>
              </a:path>
              <a:path w="1246504" h="1123950">
                <a:moveTo>
                  <a:pt x="1235557" y="490715"/>
                </a:moveTo>
                <a:lnTo>
                  <a:pt x="1234935" y="488175"/>
                </a:lnTo>
                <a:lnTo>
                  <a:pt x="1235075" y="489445"/>
                </a:lnTo>
                <a:lnTo>
                  <a:pt x="1235087" y="490397"/>
                </a:lnTo>
                <a:lnTo>
                  <a:pt x="1235557" y="490715"/>
                </a:lnTo>
                <a:close/>
              </a:path>
              <a:path w="1246504" h="1123950">
                <a:moveTo>
                  <a:pt x="1239329" y="518706"/>
                </a:moveTo>
                <a:lnTo>
                  <a:pt x="1236941" y="509968"/>
                </a:lnTo>
                <a:lnTo>
                  <a:pt x="1237272" y="508025"/>
                </a:lnTo>
                <a:lnTo>
                  <a:pt x="1237996" y="509828"/>
                </a:lnTo>
                <a:lnTo>
                  <a:pt x="1238453" y="510235"/>
                </a:lnTo>
                <a:lnTo>
                  <a:pt x="1236853" y="504240"/>
                </a:lnTo>
                <a:lnTo>
                  <a:pt x="1234389" y="497471"/>
                </a:lnTo>
                <a:lnTo>
                  <a:pt x="1232674" y="501561"/>
                </a:lnTo>
                <a:lnTo>
                  <a:pt x="1235303" y="507326"/>
                </a:lnTo>
                <a:lnTo>
                  <a:pt x="1234541" y="508825"/>
                </a:lnTo>
                <a:lnTo>
                  <a:pt x="1237627" y="515099"/>
                </a:lnTo>
                <a:lnTo>
                  <a:pt x="1238288" y="520242"/>
                </a:lnTo>
                <a:lnTo>
                  <a:pt x="1237234" y="524141"/>
                </a:lnTo>
                <a:lnTo>
                  <a:pt x="1236446" y="523303"/>
                </a:lnTo>
                <a:lnTo>
                  <a:pt x="1237081" y="525094"/>
                </a:lnTo>
                <a:lnTo>
                  <a:pt x="1236179" y="531304"/>
                </a:lnTo>
                <a:lnTo>
                  <a:pt x="1237665" y="534035"/>
                </a:lnTo>
                <a:lnTo>
                  <a:pt x="1239075" y="527304"/>
                </a:lnTo>
                <a:lnTo>
                  <a:pt x="1239329" y="518706"/>
                </a:lnTo>
                <a:close/>
              </a:path>
              <a:path w="1246504" h="1123950">
                <a:moveTo>
                  <a:pt x="1241767" y="547077"/>
                </a:moveTo>
                <a:lnTo>
                  <a:pt x="1240663" y="544995"/>
                </a:lnTo>
                <a:lnTo>
                  <a:pt x="1240713" y="546696"/>
                </a:lnTo>
                <a:lnTo>
                  <a:pt x="1241069" y="546887"/>
                </a:lnTo>
                <a:lnTo>
                  <a:pt x="1241412" y="547077"/>
                </a:lnTo>
                <a:lnTo>
                  <a:pt x="1241767" y="547077"/>
                </a:lnTo>
                <a:close/>
              </a:path>
              <a:path w="1246504" h="1123950">
                <a:moveTo>
                  <a:pt x="1246187" y="569455"/>
                </a:moveTo>
                <a:lnTo>
                  <a:pt x="1245755" y="561835"/>
                </a:lnTo>
                <a:lnTo>
                  <a:pt x="1245120" y="555485"/>
                </a:lnTo>
                <a:lnTo>
                  <a:pt x="1244866" y="552945"/>
                </a:lnTo>
                <a:lnTo>
                  <a:pt x="1243850" y="546595"/>
                </a:lnTo>
                <a:lnTo>
                  <a:pt x="1243037" y="545325"/>
                </a:lnTo>
                <a:lnTo>
                  <a:pt x="1242872" y="549135"/>
                </a:lnTo>
                <a:lnTo>
                  <a:pt x="1242098" y="555485"/>
                </a:lnTo>
                <a:lnTo>
                  <a:pt x="1241031" y="555485"/>
                </a:lnTo>
                <a:lnTo>
                  <a:pt x="1240713" y="547865"/>
                </a:lnTo>
                <a:lnTo>
                  <a:pt x="1238402" y="545325"/>
                </a:lnTo>
                <a:lnTo>
                  <a:pt x="1237589" y="545325"/>
                </a:lnTo>
                <a:lnTo>
                  <a:pt x="1237208" y="540664"/>
                </a:lnTo>
                <a:lnTo>
                  <a:pt x="1234871" y="537044"/>
                </a:lnTo>
                <a:lnTo>
                  <a:pt x="1235697" y="544995"/>
                </a:lnTo>
                <a:lnTo>
                  <a:pt x="1235913" y="545719"/>
                </a:lnTo>
                <a:lnTo>
                  <a:pt x="1233944" y="549135"/>
                </a:lnTo>
                <a:lnTo>
                  <a:pt x="1231823" y="560565"/>
                </a:lnTo>
                <a:lnTo>
                  <a:pt x="1232916" y="569455"/>
                </a:lnTo>
                <a:lnTo>
                  <a:pt x="1233258" y="574535"/>
                </a:lnTo>
                <a:lnTo>
                  <a:pt x="1231341" y="579615"/>
                </a:lnTo>
                <a:lnTo>
                  <a:pt x="1231353" y="580885"/>
                </a:lnTo>
                <a:lnTo>
                  <a:pt x="1231607" y="583425"/>
                </a:lnTo>
                <a:lnTo>
                  <a:pt x="1230706" y="584695"/>
                </a:lnTo>
                <a:lnTo>
                  <a:pt x="1229969" y="585965"/>
                </a:lnTo>
                <a:lnTo>
                  <a:pt x="1229436" y="588505"/>
                </a:lnTo>
                <a:lnTo>
                  <a:pt x="1229944" y="593585"/>
                </a:lnTo>
                <a:lnTo>
                  <a:pt x="1230820" y="598665"/>
                </a:lnTo>
                <a:lnTo>
                  <a:pt x="1231036" y="603745"/>
                </a:lnTo>
                <a:lnTo>
                  <a:pt x="1230490" y="604227"/>
                </a:lnTo>
                <a:lnTo>
                  <a:pt x="1230490" y="611365"/>
                </a:lnTo>
                <a:lnTo>
                  <a:pt x="1228115" y="617715"/>
                </a:lnTo>
                <a:lnTo>
                  <a:pt x="1227797" y="616800"/>
                </a:lnTo>
                <a:lnTo>
                  <a:pt x="1228178" y="614032"/>
                </a:lnTo>
                <a:lnTo>
                  <a:pt x="1228407" y="608647"/>
                </a:lnTo>
                <a:lnTo>
                  <a:pt x="1229410" y="607555"/>
                </a:lnTo>
                <a:lnTo>
                  <a:pt x="1230363" y="606285"/>
                </a:lnTo>
                <a:lnTo>
                  <a:pt x="1230490" y="611365"/>
                </a:lnTo>
                <a:lnTo>
                  <a:pt x="1230490" y="604227"/>
                </a:lnTo>
                <a:lnTo>
                  <a:pt x="1229575" y="605015"/>
                </a:lnTo>
                <a:lnTo>
                  <a:pt x="1229499" y="597395"/>
                </a:lnTo>
                <a:lnTo>
                  <a:pt x="1228775" y="600621"/>
                </a:lnTo>
                <a:lnTo>
                  <a:pt x="1230210" y="568515"/>
                </a:lnTo>
                <a:lnTo>
                  <a:pt x="1228178" y="522998"/>
                </a:lnTo>
                <a:lnTo>
                  <a:pt x="1227328" y="516712"/>
                </a:lnTo>
                <a:lnTo>
                  <a:pt x="1227328" y="624065"/>
                </a:lnTo>
                <a:lnTo>
                  <a:pt x="1226705" y="624890"/>
                </a:lnTo>
                <a:lnTo>
                  <a:pt x="1227289" y="620547"/>
                </a:lnTo>
                <a:lnTo>
                  <a:pt x="1227328" y="624065"/>
                </a:lnTo>
                <a:lnTo>
                  <a:pt x="1227328" y="516712"/>
                </a:lnTo>
                <a:lnTo>
                  <a:pt x="1222159" y="478485"/>
                </a:lnTo>
                <a:lnTo>
                  <a:pt x="1212342" y="435140"/>
                </a:lnTo>
                <a:lnTo>
                  <a:pt x="1198854" y="393090"/>
                </a:lnTo>
                <a:lnTo>
                  <a:pt x="1181874" y="352475"/>
                </a:lnTo>
                <a:lnTo>
                  <a:pt x="1161554" y="313448"/>
                </a:lnTo>
                <a:lnTo>
                  <a:pt x="1138059" y="276148"/>
                </a:lnTo>
                <a:lnTo>
                  <a:pt x="1111542" y="240728"/>
                </a:lnTo>
                <a:lnTo>
                  <a:pt x="1082154" y="207314"/>
                </a:lnTo>
                <a:lnTo>
                  <a:pt x="1050061" y="176047"/>
                </a:lnTo>
                <a:lnTo>
                  <a:pt x="1015415" y="147091"/>
                </a:lnTo>
                <a:lnTo>
                  <a:pt x="978382" y="120573"/>
                </a:lnTo>
                <a:lnTo>
                  <a:pt x="939126" y="96647"/>
                </a:lnTo>
                <a:lnTo>
                  <a:pt x="897788" y="75438"/>
                </a:lnTo>
                <a:lnTo>
                  <a:pt x="854532" y="57099"/>
                </a:lnTo>
                <a:lnTo>
                  <a:pt x="809523" y="41783"/>
                </a:lnTo>
                <a:lnTo>
                  <a:pt x="762927" y="29616"/>
                </a:lnTo>
                <a:lnTo>
                  <a:pt x="714883" y="20751"/>
                </a:lnTo>
                <a:lnTo>
                  <a:pt x="665556" y="15328"/>
                </a:lnTo>
                <a:lnTo>
                  <a:pt x="642239" y="14478"/>
                </a:lnTo>
                <a:lnTo>
                  <a:pt x="646506" y="14478"/>
                </a:lnTo>
                <a:lnTo>
                  <a:pt x="650824" y="13195"/>
                </a:lnTo>
                <a:lnTo>
                  <a:pt x="645629" y="11925"/>
                </a:lnTo>
                <a:lnTo>
                  <a:pt x="674027" y="11925"/>
                </a:lnTo>
                <a:lnTo>
                  <a:pt x="671182" y="13195"/>
                </a:lnTo>
                <a:lnTo>
                  <a:pt x="689648" y="13195"/>
                </a:lnTo>
                <a:lnTo>
                  <a:pt x="677659" y="11925"/>
                </a:lnTo>
                <a:lnTo>
                  <a:pt x="682625" y="11925"/>
                </a:lnTo>
                <a:lnTo>
                  <a:pt x="683374" y="10655"/>
                </a:lnTo>
                <a:lnTo>
                  <a:pt x="684784" y="9385"/>
                </a:lnTo>
                <a:lnTo>
                  <a:pt x="691730" y="10655"/>
                </a:lnTo>
                <a:lnTo>
                  <a:pt x="703173" y="10655"/>
                </a:lnTo>
                <a:lnTo>
                  <a:pt x="707974" y="12788"/>
                </a:lnTo>
                <a:lnTo>
                  <a:pt x="701357" y="12928"/>
                </a:lnTo>
                <a:lnTo>
                  <a:pt x="705472" y="13284"/>
                </a:lnTo>
                <a:lnTo>
                  <a:pt x="708647" y="13881"/>
                </a:lnTo>
                <a:lnTo>
                  <a:pt x="708787" y="13144"/>
                </a:lnTo>
                <a:lnTo>
                  <a:pt x="708914" y="13195"/>
                </a:lnTo>
                <a:lnTo>
                  <a:pt x="720445" y="13195"/>
                </a:lnTo>
                <a:lnTo>
                  <a:pt x="728764" y="14478"/>
                </a:lnTo>
                <a:lnTo>
                  <a:pt x="730834" y="15735"/>
                </a:lnTo>
                <a:lnTo>
                  <a:pt x="726655" y="17005"/>
                </a:lnTo>
                <a:lnTo>
                  <a:pt x="728002" y="18275"/>
                </a:lnTo>
                <a:lnTo>
                  <a:pt x="744296" y="18275"/>
                </a:lnTo>
                <a:lnTo>
                  <a:pt x="754189" y="19545"/>
                </a:lnTo>
                <a:lnTo>
                  <a:pt x="761746" y="20828"/>
                </a:lnTo>
                <a:lnTo>
                  <a:pt x="759333" y="20828"/>
                </a:lnTo>
                <a:lnTo>
                  <a:pt x="758977" y="22085"/>
                </a:lnTo>
                <a:lnTo>
                  <a:pt x="761326" y="22085"/>
                </a:lnTo>
                <a:lnTo>
                  <a:pt x="762977" y="20828"/>
                </a:lnTo>
                <a:lnTo>
                  <a:pt x="764603" y="20828"/>
                </a:lnTo>
                <a:lnTo>
                  <a:pt x="769670" y="23355"/>
                </a:lnTo>
                <a:lnTo>
                  <a:pt x="770369" y="23355"/>
                </a:lnTo>
                <a:lnTo>
                  <a:pt x="769327" y="24625"/>
                </a:lnTo>
                <a:lnTo>
                  <a:pt x="775462" y="24625"/>
                </a:lnTo>
                <a:lnTo>
                  <a:pt x="775246" y="23355"/>
                </a:lnTo>
                <a:lnTo>
                  <a:pt x="775550" y="23355"/>
                </a:lnTo>
                <a:lnTo>
                  <a:pt x="783209" y="24625"/>
                </a:lnTo>
                <a:lnTo>
                  <a:pt x="781723" y="24625"/>
                </a:lnTo>
                <a:lnTo>
                  <a:pt x="782053" y="25285"/>
                </a:lnTo>
                <a:lnTo>
                  <a:pt x="806157" y="30975"/>
                </a:lnTo>
                <a:lnTo>
                  <a:pt x="819111" y="33528"/>
                </a:lnTo>
                <a:lnTo>
                  <a:pt x="827493" y="36055"/>
                </a:lnTo>
                <a:lnTo>
                  <a:pt x="829551" y="37325"/>
                </a:lnTo>
                <a:lnTo>
                  <a:pt x="857008" y="37325"/>
                </a:lnTo>
                <a:lnTo>
                  <a:pt x="854036" y="36055"/>
                </a:lnTo>
                <a:lnTo>
                  <a:pt x="847737" y="34785"/>
                </a:lnTo>
                <a:lnTo>
                  <a:pt x="839089" y="32245"/>
                </a:lnTo>
                <a:lnTo>
                  <a:pt x="839762" y="32245"/>
                </a:lnTo>
                <a:lnTo>
                  <a:pt x="835837" y="29705"/>
                </a:lnTo>
                <a:lnTo>
                  <a:pt x="829830" y="28448"/>
                </a:lnTo>
                <a:lnTo>
                  <a:pt x="832624" y="29705"/>
                </a:lnTo>
                <a:lnTo>
                  <a:pt x="814108" y="24625"/>
                </a:lnTo>
                <a:lnTo>
                  <a:pt x="817943" y="23355"/>
                </a:lnTo>
                <a:lnTo>
                  <a:pt x="799490" y="18275"/>
                </a:lnTo>
                <a:lnTo>
                  <a:pt x="790638" y="17005"/>
                </a:lnTo>
                <a:lnTo>
                  <a:pt x="776439" y="14478"/>
                </a:lnTo>
                <a:lnTo>
                  <a:pt x="771055" y="14478"/>
                </a:lnTo>
                <a:lnTo>
                  <a:pt x="755624" y="10655"/>
                </a:lnTo>
                <a:lnTo>
                  <a:pt x="750785" y="9385"/>
                </a:lnTo>
                <a:lnTo>
                  <a:pt x="749846" y="9385"/>
                </a:lnTo>
                <a:lnTo>
                  <a:pt x="758952" y="11925"/>
                </a:lnTo>
                <a:lnTo>
                  <a:pt x="758393" y="13195"/>
                </a:lnTo>
                <a:lnTo>
                  <a:pt x="749477" y="10655"/>
                </a:lnTo>
                <a:lnTo>
                  <a:pt x="741286" y="8128"/>
                </a:lnTo>
                <a:lnTo>
                  <a:pt x="734631" y="6845"/>
                </a:lnTo>
                <a:lnTo>
                  <a:pt x="730288" y="5575"/>
                </a:lnTo>
                <a:lnTo>
                  <a:pt x="707097" y="5575"/>
                </a:lnTo>
                <a:lnTo>
                  <a:pt x="699033" y="5575"/>
                </a:lnTo>
                <a:lnTo>
                  <a:pt x="700938" y="8128"/>
                </a:lnTo>
                <a:lnTo>
                  <a:pt x="687832" y="8128"/>
                </a:lnTo>
                <a:lnTo>
                  <a:pt x="675665" y="6845"/>
                </a:lnTo>
                <a:lnTo>
                  <a:pt x="674776" y="5575"/>
                </a:lnTo>
                <a:lnTo>
                  <a:pt x="672973" y="3035"/>
                </a:lnTo>
                <a:lnTo>
                  <a:pt x="684720" y="3035"/>
                </a:lnTo>
                <a:lnTo>
                  <a:pt x="678967" y="1778"/>
                </a:lnTo>
                <a:lnTo>
                  <a:pt x="670001" y="1778"/>
                </a:lnTo>
                <a:lnTo>
                  <a:pt x="666762" y="495"/>
                </a:lnTo>
                <a:lnTo>
                  <a:pt x="659434" y="495"/>
                </a:lnTo>
                <a:lnTo>
                  <a:pt x="664756" y="1778"/>
                </a:lnTo>
                <a:lnTo>
                  <a:pt x="660882" y="1778"/>
                </a:lnTo>
                <a:lnTo>
                  <a:pt x="651357" y="495"/>
                </a:lnTo>
                <a:lnTo>
                  <a:pt x="637794" y="495"/>
                </a:lnTo>
                <a:lnTo>
                  <a:pt x="637794" y="14325"/>
                </a:lnTo>
                <a:lnTo>
                  <a:pt x="625043" y="13855"/>
                </a:lnTo>
                <a:lnTo>
                  <a:pt x="636587" y="11925"/>
                </a:lnTo>
                <a:lnTo>
                  <a:pt x="637794" y="14325"/>
                </a:lnTo>
                <a:lnTo>
                  <a:pt x="637794" y="495"/>
                </a:lnTo>
                <a:lnTo>
                  <a:pt x="630707" y="495"/>
                </a:lnTo>
                <a:lnTo>
                  <a:pt x="633298" y="1778"/>
                </a:lnTo>
                <a:lnTo>
                  <a:pt x="628345" y="1778"/>
                </a:lnTo>
                <a:lnTo>
                  <a:pt x="628345" y="10655"/>
                </a:lnTo>
                <a:lnTo>
                  <a:pt x="622604" y="13766"/>
                </a:lnTo>
                <a:lnTo>
                  <a:pt x="615099" y="13487"/>
                </a:lnTo>
                <a:lnTo>
                  <a:pt x="589876" y="14414"/>
                </a:lnTo>
                <a:lnTo>
                  <a:pt x="596747" y="13195"/>
                </a:lnTo>
                <a:lnTo>
                  <a:pt x="601548" y="13195"/>
                </a:lnTo>
                <a:lnTo>
                  <a:pt x="606412" y="11925"/>
                </a:lnTo>
                <a:lnTo>
                  <a:pt x="611593" y="11925"/>
                </a:lnTo>
                <a:lnTo>
                  <a:pt x="616788" y="10655"/>
                </a:lnTo>
                <a:lnTo>
                  <a:pt x="628345" y="10655"/>
                </a:lnTo>
                <a:lnTo>
                  <a:pt x="628345" y="1778"/>
                </a:lnTo>
                <a:lnTo>
                  <a:pt x="621182" y="1778"/>
                </a:lnTo>
                <a:lnTo>
                  <a:pt x="616953" y="3035"/>
                </a:lnTo>
                <a:lnTo>
                  <a:pt x="614184" y="4305"/>
                </a:lnTo>
                <a:lnTo>
                  <a:pt x="606615" y="5575"/>
                </a:lnTo>
                <a:lnTo>
                  <a:pt x="602970" y="4305"/>
                </a:lnTo>
                <a:lnTo>
                  <a:pt x="602703" y="3035"/>
                </a:lnTo>
                <a:lnTo>
                  <a:pt x="601141" y="3035"/>
                </a:lnTo>
                <a:lnTo>
                  <a:pt x="593585" y="4305"/>
                </a:lnTo>
                <a:lnTo>
                  <a:pt x="583615" y="4305"/>
                </a:lnTo>
                <a:lnTo>
                  <a:pt x="595223" y="495"/>
                </a:lnTo>
                <a:lnTo>
                  <a:pt x="584555" y="1778"/>
                </a:lnTo>
                <a:lnTo>
                  <a:pt x="574776" y="3035"/>
                </a:lnTo>
                <a:lnTo>
                  <a:pt x="562076" y="3035"/>
                </a:lnTo>
                <a:lnTo>
                  <a:pt x="566699" y="1778"/>
                </a:lnTo>
                <a:lnTo>
                  <a:pt x="558977" y="3035"/>
                </a:lnTo>
                <a:lnTo>
                  <a:pt x="554367" y="3035"/>
                </a:lnTo>
                <a:lnTo>
                  <a:pt x="559015" y="4305"/>
                </a:lnTo>
                <a:lnTo>
                  <a:pt x="554418" y="4305"/>
                </a:lnTo>
                <a:lnTo>
                  <a:pt x="550545" y="5575"/>
                </a:lnTo>
                <a:lnTo>
                  <a:pt x="550545" y="4305"/>
                </a:lnTo>
                <a:lnTo>
                  <a:pt x="546011" y="6845"/>
                </a:lnTo>
                <a:lnTo>
                  <a:pt x="554482" y="6845"/>
                </a:lnTo>
                <a:lnTo>
                  <a:pt x="545439" y="9385"/>
                </a:lnTo>
                <a:lnTo>
                  <a:pt x="539280" y="9385"/>
                </a:lnTo>
                <a:lnTo>
                  <a:pt x="527240" y="13195"/>
                </a:lnTo>
                <a:lnTo>
                  <a:pt x="524789" y="11925"/>
                </a:lnTo>
                <a:lnTo>
                  <a:pt x="532714" y="10655"/>
                </a:lnTo>
                <a:lnTo>
                  <a:pt x="532726" y="9385"/>
                </a:lnTo>
                <a:lnTo>
                  <a:pt x="526897" y="9385"/>
                </a:lnTo>
                <a:lnTo>
                  <a:pt x="519328" y="9385"/>
                </a:lnTo>
                <a:lnTo>
                  <a:pt x="515442" y="10655"/>
                </a:lnTo>
                <a:lnTo>
                  <a:pt x="511517" y="13195"/>
                </a:lnTo>
                <a:lnTo>
                  <a:pt x="502069" y="15735"/>
                </a:lnTo>
                <a:lnTo>
                  <a:pt x="504190" y="14478"/>
                </a:lnTo>
                <a:lnTo>
                  <a:pt x="500024" y="14478"/>
                </a:lnTo>
                <a:lnTo>
                  <a:pt x="498246" y="15735"/>
                </a:lnTo>
                <a:lnTo>
                  <a:pt x="491591" y="18275"/>
                </a:lnTo>
                <a:lnTo>
                  <a:pt x="479526" y="20828"/>
                </a:lnTo>
                <a:lnTo>
                  <a:pt x="478891" y="23355"/>
                </a:lnTo>
                <a:lnTo>
                  <a:pt x="472681" y="24625"/>
                </a:lnTo>
                <a:lnTo>
                  <a:pt x="479856" y="23355"/>
                </a:lnTo>
                <a:lnTo>
                  <a:pt x="477761" y="24625"/>
                </a:lnTo>
                <a:lnTo>
                  <a:pt x="471805" y="25895"/>
                </a:lnTo>
                <a:lnTo>
                  <a:pt x="466217" y="27647"/>
                </a:lnTo>
                <a:lnTo>
                  <a:pt x="477951" y="27647"/>
                </a:lnTo>
                <a:lnTo>
                  <a:pt x="473684" y="28435"/>
                </a:lnTo>
                <a:lnTo>
                  <a:pt x="463715" y="28435"/>
                </a:lnTo>
                <a:lnTo>
                  <a:pt x="460883" y="28448"/>
                </a:lnTo>
                <a:lnTo>
                  <a:pt x="443839" y="32245"/>
                </a:lnTo>
                <a:lnTo>
                  <a:pt x="434708" y="36055"/>
                </a:lnTo>
                <a:lnTo>
                  <a:pt x="428688" y="37325"/>
                </a:lnTo>
                <a:lnTo>
                  <a:pt x="433438" y="33528"/>
                </a:lnTo>
                <a:lnTo>
                  <a:pt x="428193" y="34785"/>
                </a:lnTo>
                <a:lnTo>
                  <a:pt x="419849" y="38595"/>
                </a:lnTo>
                <a:lnTo>
                  <a:pt x="413512" y="39878"/>
                </a:lnTo>
                <a:lnTo>
                  <a:pt x="407060" y="42405"/>
                </a:lnTo>
                <a:lnTo>
                  <a:pt x="398399" y="46228"/>
                </a:lnTo>
                <a:lnTo>
                  <a:pt x="403161" y="44945"/>
                </a:lnTo>
                <a:lnTo>
                  <a:pt x="403720" y="44945"/>
                </a:lnTo>
                <a:lnTo>
                  <a:pt x="394169" y="50025"/>
                </a:lnTo>
                <a:lnTo>
                  <a:pt x="405828" y="44945"/>
                </a:lnTo>
                <a:lnTo>
                  <a:pt x="417588" y="39878"/>
                </a:lnTo>
                <a:lnTo>
                  <a:pt x="407822" y="44945"/>
                </a:lnTo>
                <a:lnTo>
                  <a:pt x="403085" y="47485"/>
                </a:lnTo>
                <a:lnTo>
                  <a:pt x="410159" y="44945"/>
                </a:lnTo>
                <a:lnTo>
                  <a:pt x="417944" y="41135"/>
                </a:lnTo>
                <a:lnTo>
                  <a:pt x="422363" y="39878"/>
                </a:lnTo>
                <a:lnTo>
                  <a:pt x="415988" y="43383"/>
                </a:lnTo>
                <a:lnTo>
                  <a:pt x="388480" y="52743"/>
                </a:lnTo>
                <a:lnTo>
                  <a:pt x="388023" y="51295"/>
                </a:lnTo>
                <a:lnTo>
                  <a:pt x="375729" y="56375"/>
                </a:lnTo>
                <a:lnTo>
                  <a:pt x="370230" y="59410"/>
                </a:lnTo>
                <a:lnTo>
                  <a:pt x="332422" y="75438"/>
                </a:lnTo>
                <a:lnTo>
                  <a:pt x="291096" y="96647"/>
                </a:lnTo>
                <a:lnTo>
                  <a:pt x="251828" y="120573"/>
                </a:lnTo>
                <a:lnTo>
                  <a:pt x="214807" y="147091"/>
                </a:lnTo>
                <a:lnTo>
                  <a:pt x="180162" y="176047"/>
                </a:lnTo>
                <a:lnTo>
                  <a:pt x="148069" y="207314"/>
                </a:lnTo>
                <a:lnTo>
                  <a:pt x="118681" y="240728"/>
                </a:lnTo>
                <a:lnTo>
                  <a:pt x="92163" y="276148"/>
                </a:lnTo>
                <a:lnTo>
                  <a:pt x="68656" y="313448"/>
                </a:lnTo>
                <a:lnTo>
                  <a:pt x="48336" y="352475"/>
                </a:lnTo>
                <a:lnTo>
                  <a:pt x="31356" y="393090"/>
                </a:lnTo>
                <a:lnTo>
                  <a:pt x="17881" y="435140"/>
                </a:lnTo>
                <a:lnTo>
                  <a:pt x="8051" y="478485"/>
                </a:lnTo>
                <a:lnTo>
                  <a:pt x="2044" y="522998"/>
                </a:lnTo>
                <a:lnTo>
                  <a:pt x="0" y="568515"/>
                </a:lnTo>
                <a:lnTo>
                  <a:pt x="2044" y="614032"/>
                </a:lnTo>
                <a:lnTo>
                  <a:pt x="8051" y="658545"/>
                </a:lnTo>
                <a:lnTo>
                  <a:pt x="17881" y="701903"/>
                </a:lnTo>
                <a:lnTo>
                  <a:pt x="31356" y="743953"/>
                </a:lnTo>
                <a:lnTo>
                  <a:pt x="48336" y="784567"/>
                </a:lnTo>
                <a:lnTo>
                  <a:pt x="68656" y="823582"/>
                </a:lnTo>
                <a:lnTo>
                  <a:pt x="92163" y="860882"/>
                </a:lnTo>
                <a:lnTo>
                  <a:pt x="118681" y="896315"/>
                </a:lnTo>
                <a:lnTo>
                  <a:pt x="148069" y="929728"/>
                </a:lnTo>
                <a:lnTo>
                  <a:pt x="180162" y="960983"/>
                </a:lnTo>
                <a:lnTo>
                  <a:pt x="214807" y="989952"/>
                </a:lnTo>
                <a:lnTo>
                  <a:pt x="251828" y="1016469"/>
                </a:lnTo>
                <a:lnTo>
                  <a:pt x="291096" y="1040396"/>
                </a:lnTo>
                <a:lnTo>
                  <a:pt x="332422" y="1061605"/>
                </a:lnTo>
                <a:lnTo>
                  <a:pt x="375678" y="1079944"/>
                </a:lnTo>
                <a:lnTo>
                  <a:pt x="420687" y="1095260"/>
                </a:lnTo>
                <a:lnTo>
                  <a:pt x="467283" y="1107427"/>
                </a:lnTo>
                <a:lnTo>
                  <a:pt x="515327" y="1116291"/>
                </a:lnTo>
                <a:lnTo>
                  <a:pt x="564654" y="1121714"/>
                </a:lnTo>
                <a:lnTo>
                  <a:pt x="615099" y="1123556"/>
                </a:lnTo>
                <a:lnTo>
                  <a:pt x="665556" y="1121714"/>
                </a:lnTo>
                <a:lnTo>
                  <a:pt x="714883" y="1116291"/>
                </a:lnTo>
                <a:lnTo>
                  <a:pt x="762927" y="1107427"/>
                </a:lnTo>
                <a:lnTo>
                  <a:pt x="809523" y="1095260"/>
                </a:lnTo>
                <a:lnTo>
                  <a:pt x="854532" y="1079944"/>
                </a:lnTo>
                <a:lnTo>
                  <a:pt x="897788" y="1061605"/>
                </a:lnTo>
                <a:lnTo>
                  <a:pt x="939126" y="1040396"/>
                </a:lnTo>
                <a:lnTo>
                  <a:pt x="978382" y="1016469"/>
                </a:lnTo>
                <a:lnTo>
                  <a:pt x="1015415" y="989952"/>
                </a:lnTo>
                <a:lnTo>
                  <a:pt x="1050061" y="960983"/>
                </a:lnTo>
                <a:lnTo>
                  <a:pt x="1082154" y="929728"/>
                </a:lnTo>
                <a:lnTo>
                  <a:pt x="1111542" y="896315"/>
                </a:lnTo>
                <a:lnTo>
                  <a:pt x="1138059" y="860882"/>
                </a:lnTo>
                <a:lnTo>
                  <a:pt x="1161554" y="823582"/>
                </a:lnTo>
                <a:lnTo>
                  <a:pt x="1180642" y="786930"/>
                </a:lnTo>
                <a:lnTo>
                  <a:pt x="1181557" y="785355"/>
                </a:lnTo>
                <a:lnTo>
                  <a:pt x="1188173" y="773925"/>
                </a:lnTo>
                <a:lnTo>
                  <a:pt x="1196695" y="757415"/>
                </a:lnTo>
                <a:lnTo>
                  <a:pt x="1200480" y="749795"/>
                </a:lnTo>
                <a:lnTo>
                  <a:pt x="1204887" y="740905"/>
                </a:lnTo>
                <a:lnTo>
                  <a:pt x="1211122" y="729475"/>
                </a:lnTo>
                <a:lnTo>
                  <a:pt x="1209700" y="726935"/>
                </a:lnTo>
                <a:lnTo>
                  <a:pt x="1211605" y="718045"/>
                </a:lnTo>
                <a:lnTo>
                  <a:pt x="1214551" y="716775"/>
                </a:lnTo>
                <a:lnTo>
                  <a:pt x="1215440" y="711695"/>
                </a:lnTo>
                <a:lnTo>
                  <a:pt x="1216533" y="706615"/>
                </a:lnTo>
                <a:lnTo>
                  <a:pt x="1217091" y="702805"/>
                </a:lnTo>
                <a:lnTo>
                  <a:pt x="1221384" y="688835"/>
                </a:lnTo>
                <a:lnTo>
                  <a:pt x="1222959" y="685025"/>
                </a:lnTo>
                <a:lnTo>
                  <a:pt x="1226629" y="676135"/>
                </a:lnTo>
                <a:lnTo>
                  <a:pt x="1231417" y="662165"/>
                </a:lnTo>
                <a:lnTo>
                  <a:pt x="1233690" y="648195"/>
                </a:lnTo>
                <a:lnTo>
                  <a:pt x="1234313" y="644385"/>
                </a:lnTo>
                <a:lnTo>
                  <a:pt x="1232331" y="648195"/>
                </a:lnTo>
                <a:lnTo>
                  <a:pt x="1233347" y="643115"/>
                </a:lnTo>
                <a:lnTo>
                  <a:pt x="1234541" y="636765"/>
                </a:lnTo>
                <a:lnTo>
                  <a:pt x="1235659" y="630415"/>
                </a:lnTo>
                <a:lnTo>
                  <a:pt x="1236687" y="624065"/>
                </a:lnTo>
                <a:lnTo>
                  <a:pt x="1237272" y="620255"/>
                </a:lnTo>
                <a:lnTo>
                  <a:pt x="1237996" y="621525"/>
                </a:lnTo>
                <a:lnTo>
                  <a:pt x="1237881" y="620255"/>
                </a:lnTo>
                <a:lnTo>
                  <a:pt x="1237005" y="617715"/>
                </a:lnTo>
                <a:lnTo>
                  <a:pt x="1238199" y="613905"/>
                </a:lnTo>
                <a:lnTo>
                  <a:pt x="1239304" y="613905"/>
                </a:lnTo>
                <a:lnTo>
                  <a:pt x="1239774" y="606285"/>
                </a:lnTo>
                <a:lnTo>
                  <a:pt x="1239850" y="605015"/>
                </a:lnTo>
                <a:lnTo>
                  <a:pt x="1240243" y="598665"/>
                </a:lnTo>
                <a:lnTo>
                  <a:pt x="1240104" y="592315"/>
                </a:lnTo>
                <a:lnTo>
                  <a:pt x="1241691" y="584695"/>
                </a:lnTo>
                <a:lnTo>
                  <a:pt x="1243241" y="583425"/>
                </a:lnTo>
                <a:lnTo>
                  <a:pt x="1244752" y="580885"/>
                </a:lnTo>
                <a:lnTo>
                  <a:pt x="1246187" y="569455"/>
                </a:lnTo>
                <a:close/>
              </a:path>
            </a:pathLst>
          </a:custGeom>
          <a:solidFill>
            <a:srgbClr val="C3D2DF"/>
          </a:solidFill>
        </p:spPr>
        <p:txBody>
          <a:bodyPr wrap="square" lIns="0" tIns="0" rIns="0" bIns="0" rtlCol="0"/>
          <a:lstStyle/>
          <a:p>
            <a:endParaRPr/>
          </a:p>
        </p:txBody>
      </p:sp>
      <p:sp>
        <p:nvSpPr>
          <p:cNvPr id="76" name="bg object 76"/>
          <p:cNvSpPr/>
          <p:nvPr/>
        </p:nvSpPr>
        <p:spPr>
          <a:xfrm>
            <a:off x="11103601" y="6859479"/>
            <a:ext cx="504599" cy="202823"/>
          </a:xfrm>
          <a:custGeom>
            <a:avLst/>
            <a:gdLst/>
            <a:ahLst/>
            <a:cxnLst/>
            <a:rect l="l" t="t" r="r" b="b"/>
            <a:pathLst>
              <a:path w="283845" h="287020">
                <a:moveTo>
                  <a:pt x="86017" y="0"/>
                </a:moveTo>
                <a:lnTo>
                  <a:pt x="89369" y="103682"/>
                </a:lnTo>
                <a:lnTo>
                  <a:pt x="0" y="156235"/>
                </a:lnTo>
                <a:lnTo>
                  <a:pt x="99593" y="185089"/>
                </a:lnTo>
                <a:lnTo>
                  <a:pt x="121970" y="286397"/>
                </a:lnTo>
                <a:lnTo>
                  <a:pt x="180187" y="200507"/>
                </a:lnTo>
                <a:lnTo>
                  <a:pt x="283400" y="210565"/>
                </a:lnTo>
                <a:lnTo>
                  <a:pt x="219748" y="128650"/>
                </a:lnTo>
                <a:lnTo>
                  <a:pt x="261200" y="33591"/>
                </a:lnTo>
                <a:lnTo>
                  <a:pt x="163664" y="68745"/>
                </a:lnTo>
                <a:lnTo>
                  <a:pt x="86017" y="0"/>
                </a:lnTo>
                <a:close/>
              </a:path>
            </a:pathLst>
          </a:custGeom>
          <a:solidFill>
            <a:srgbClr val="EF3D42"/>
          </a:solidFill>
        </p:spPr>
        <p:txBody>
          <a:bodyPr wrap="square" lIns="0" tIns="0" rIns="0" bIns="0" rtlCol="0"/>
          <a:lstStyle/>
          <a:p>
            <a:endParaRPr/>
          </a:p>
        </p:txBody>
      </p:sp>
      <p:sp>
        <p:nvSpPr>
          <p:cNvPr id="77" name="bg object 77"/>
          <p:cNvSpPr/>
          <p:nvPr/>
        </p:nvSpPr>
        <p:spPr>
          <a:xfrm>
            <a:off x="11099983" y="6863099"/>
            <a:ext cx="524919" cy="211797"/>
          </a:xfrm>
          <a:custGeom>
            <a:avLst/>
            <a:gdLst/>
            <a:ahLst/>
            <a:cxnLst/>
            <a:rect l="l" t="t" r="r" b="b"/>
            <a:pathLst>
              <a:path w="295275" h="299720">
                <a:moveTo>
                  <a:pt x="4076" y="159473"/>
                </a:moveTo>
                <a:lnTo>
                  <a:pt x="2921" y="159385"/>
                </a:lnTo>
                <a:lnTo>
                  <a:pt x="3441" y="159512"/>
                </a:lnTo>
                <a:lnTo>
                  <a:pt x="4076" y="159473"/>
                </a:lnTo>
                <a:close/>
              </a:path>
              <a:path w="295275" h="299720">
                <a:moveTo>
                  <a:pt x="5676" y="160451"/>
                </a:moveTo>
                <a:lnTo>
                  <a:pt x="5219" y="160020"/>
                </a:lnTo>
                <a:lnTo>
                  <a:pt x="3568" y="160020"/>
                </a:lnTo>
                <a:lnTo>
                  <a:pt x="5676" y="160451"/>
                </a:lnTo>
                <a:close/>
              </a:path>
              <a:path w="295275" h="299720">
                <a:moveTo>
                  <a:pt x="8470" y="163830"/>
                </a:moveTo>
                <a:lnTo>
                  <a:pt x="4965" y="162560"/>
                </a:lnTo>
                <a:lnTo>
                  <a:pt x="6223" y="163830"/>
                </a:lnTo>
                <a:lnTo>
                  <a:pt x="8470" y="163830"/>
                </a:lnTo>
                <a:close/>
              </a:path>
              <a:path w="295275" h="299720">
                <a:moveTo>
                  <a:pt x="13017" y="152336"/>
                </a:moveTo>
                <a:lnTo>
                  <a:pt x="10998" y="152946"/>
                </a:lnTo>
                <a:lnTo>
                  <a:pt x="10566" y="153860"/>
                </a:lnTo>
                <a:lnTo>
                  <a:pt x="9740" y="154101"/>
                </a:lnTo>
                <a:lnTo>
                  <a:pt x="9398" y="155028"/>
                </a:lnTo>
                <a:lnTo>
                  <a:pt x="8229" y="155790"/>
                </a:lnTo>
                <a:lnTo>
                  <a:pt x="6781" y="156400"/>
                </a:lnTo>
                <a:lnTo>
                  <a:pt x="6591" y="156298"/>
                </a:lnTo>
                <a:lnTo>
                  <a:pt x="6413" y="156552"/>
                </a:lnTo>
                <a:lnTo>
                  <a:pt x="4330" y="157543"/>
                </a:lnTo>
                <a:lnTo>
                  <a:pt x="4330" y="157899"/>
                </a:lnTo>
                <a:lnTo>
                  <a:pt x="6883" y="156806"/>
                </a:lnTo>
                <a:lnTo>
                  <a:pt x="9042" y="155575"/>
                </a:lnTo>
                <a:lnTo>
                  <a:pt x="10566" y="154254"/>
                </a:lnTo>
                <a:lnTo>
                  <a:pt x="11290" y="153962"/>
                </a:lnTo>
                <a:lnTo>
                  <a:pt x="11125" y="154228"/>
                </a:lnTo>
                <a:lnTo>
                  <a:pt x="12204" y="153416"/>
                </a:lnTo>
                <a:lnTo>
                  <a:pt x="13017" y="152336"/>
                </a:lnTo>
                <a:close/>
              </a:path>
              <a:path w="295275" h="299720">
                <a:moveTo>
                  <a:pt x="13792" y="151206"/>
                </a:moveTo>
                <a:lnTo>
                  <a:pt x="13309" y="151498"/>
                </a:lnTo>
                <a:lnTo>
                  <a:pt x="12687" y="151866"/>
                </a:lnTo>
                <a:lnTo>
                  <a:pt x="12636" y="152069"/>
                </a:lnTo>
                <a:lnTo>
                  <a:pt x="13792" y="151206"/>
                </a:lnTo>
                <a:close/>
              </a:path>
              <a:path w="295275" h="299720">
                <a:moveTo>
                  <a:pt x="14363" y="150837"/>
                </a:moveTo>
                <a:lnTo>
                  <a:pt x="13804" y="151193"/>
                </a:lnTo>
                <a:lnTo>
                  <a:pt x="14109" y="151003"/>
                </a:lnTo>
                <a:lnTo>
                  <a:pt x="14363" y="150837"/>
                </a:lnTo>
                <a:close/>
              </a:path>
              <a:path w="295275" h="299720">
                <a:moveTo>
                  <a:pt x="14897" y="150355"/>
                </a:moveTo>
                <a:lnTo>
                  <a:pt x="14262" y="150723"/>
                </a:lnTo>
                <a:lnTo>
                  <a:pt x="14897" y="150355"/>
                </a:lnTo>
                <a:close/>
              </a:path>
              <a:path w="295275" h="299720">
                <a:moveTo>
                  <a:pt x="15379" y="151815"/>
                </a:moveTo>
                <a:lnTo>
                  <a:pt x="14363" y="152400"/>
                </a:lnTo>
                <a:lnTo>
                  <a:pt x="15379" y="151815"/>
                </a:lnTo>
                <a:close/>
              </a:path>
              <a:path w="295275" h="299720">
                <a:moveTo>
                  <a:pt x="16243" y="166370"/>
                </a:moveTo>
                <a:lnTo>
                  <a:pt x="13335" y="165100"/>
                </a:lnTo>
                <a:lnTo>
                  <a:pt x="15748" y="166370"/>
                </a:lnTo>
                <a:lnTo>
                  <a:pt x="16243" y="166370"/>
                </a:lnTo>
                <a:close/>
              </a:path>
              <a:path w="295275" h="299720">
                <a:moveTo>
                  <a:pt x="16306" y="165481"/>
                </a:moveTo>
                <a:lnTo>
                  <a:pt x="15240" y="165100"/>
                </a:lnTo>
                <a:lnTo>
                  <a:pt x="16294" y="165544"/>
                </a:lnTo>
                <a:close/>
              </a:path>
              <a:path w="295275" h="299720">
                <a:moveTo>
                  <a:pt x="16459" y="151130"/>
                </a:moveTo>
                <a:lnTo>
                  <a:pt x="15379" y="151815"/>
                </a:lnTo>
                <a:lnTo>
                  <a:pt x="15557" y="152400"/>
                </a:lnTo>
                <a:lnTo>
                  <a:pt x="16459" y="151130"/>
                </a:lnTo>
                <a:close/>
              </a:path>
              <a:path w="295275" h="299720">
                <a:moveTo>
                  <a:pt x="18249" y="149860"/>
                </a:moveTo>
                <a:lnTo>
                  <a:pt x="17259" y="149860"/>
                </a:lnTo>
                <a:lnTo>
                  <a:pt x="15735" y="151130"/>
                </a:lnTo>
                <a:lnTo>
                  <a:pt x="15189" y="151130"/>
                </a:lnTo>
                <a:lnTo>
                  <a:pt x="15367" y="151739"/>
                </a:lnTo>
                <a:lnTo>
                  <a:pt x="18249" y="149860"/>
                </a:lnTo>
                <a:close/>
              </a:path>
              <a:path w="295275" h="299720">
                <a:moveTo>
                  <a:pt x="18313" y="166370"/>
                </a:moveTo>
                <a:lnTo>
                  <a:pt x="16294" y="165544"/>
                </a:lnTo>
                <a:lnTo>
                  <a:pt x="16243" y="166370"/>
                </a:lnTo>
                <a:lnTo>
                  <a:pt x="18313" y="166370"/>
                </a:lnTo>
                <a:close/>
              </a:path>
              <a:path w="295275" h="299720">
                <a:moveTo>
                  <a:pt x="24650" y="146037"/>
                </a:moveTo>
                <a:close/>
              </a:path>
              <a:path w="295275" h="299720">
                <a:moveTo>
                  <a:pt x="25209" y="144780"/>
                </a:moveTo>
                <a:lnTo>
                  <a:pt x="23253" y="146050"/>
                </a:lnTo>
                <a:lnTo>
                  <a:pt x="21653" y="147320"/>
                </a:lnTo>
                <a:lnTo>
                  <a:pt x="20320" y="148158"/>
                </a:lnTo>
                <a:lnTo>
                  <a:pt x="20612" y="147320"/>
                </a:lnTo>
                <a:lnTo>
                  <a:pt x="18249" y="149860"/>
                </a:lnTo>
                <a:lnTo>
                  <a:pt x="18440" y="149860"/>
                </a:lnTo>
                <a:lnTo>
                  <a:pt x="21894" y="149860"/>
                </a:lnTo>
                <a:lnTo>
                  <a:pt x="24599" y="146050"/>
                </a:lnTo>
                <a:lnTo>
                  <a:pt x="25209" y="144780"/>
                </a:lnTo>
                <a:close/>
              </a:path>
              <a:path w="295275" h="299720">
                <a:moveTo>
                  <a:pt x="26174" y="143535"/>
                </a:moveTo>
                <a:lnTo>
                  <a:pt x="25692" y="143751"/>
                </a:lnTo>
                <a:lnTo>
                  <a:pt x="25425" y="143992"/>
                </a:lnTo>
                <a:lnTo>
                  <a:pt x="25222" y="144221"/>
                </a:lnTo>
                <a:lnTo>
                  <a:pt x="26174" y="143535"/>
                </a:lnTo>
                <a:close/>
              </a:path>
              <a:path w="295275" h="299720">
                <a:moveTo>
                  <a:pt x="26885" y="143065"/>
                </a:moveTo>
                <a:lnTo>
                  <a:pt x="26174" y="143548"/>
                </a:lnTo>
                <a:lnTo>
                  <a:pt x="26365" y="143649"/>
                </a:lnTo>
                <a:lnTo>
                  <a:pt x="26606" y="143560"/>
                </a:lnTo>
                <a:lnTo>
                  <a:pt x="26504" y="143433"/>
                </a:lnTo>
                <a:lnTo>
                  <a:pt x="26581" y="143294"/>
                </a:lnTo>
                <a:lnTo>
                  <a:pt x="26885" y="143065"/>
                </a:lnTo>
                <a:close/>
              </a:path>
              <a:path w="295275" h="299720">
                <a:moveTo>
                  <a:pt x="27965" y="142367"/>
                </a:moveTo>
                <a:lnTo>
                  <a:pt x="27444" y="142671"/>
                </a:lnTo>
                <a:lnTo>
                  <a:pt x="27101" y="142887"/>
                </a:lnTo>
                <a:lnTo>
                  <a:pt x="26885" y="143052"/>
                </a:lnTo>
                <a:lnTo>
                  <a:pt x="27965" y="142367"/>
                </a:lnTo>
                <a:close/>
              </a:path>
              <a:path w="295275" h="299720">
                <a:moveTo>
                  <a:pt x="31800" y="140208"/>
                </a:moveTo>
                <a:lnTo>
                  <a:pt x="31661" y="140004"/>
                </a:lnTo>
                <a:lnTo>
                  <a:pt x="31661" y="140157"/>
                </a:lnTo>
                <a:lnTo>
                  <a:pt x="31800" y="140208"/>
                </a:lnTo>
                <a:close/>
              </a:path>
              <a:path w="295275" h="299720">
                <a:moveTo>
                  <a:pt x="31851" y="139611"/>
                </a:moveTo>
                <a:lnTo>
                  <a:pt x="31572" y="139827"/>
                </a:lnTo>
                <a:lnTo>
                  <a:pt x="31673" y="139992"/>
                </a:lnTo>
                <a:lnTo>
                  <a:pt x="31851" y="139611"/>
                </a:lnTo>
                <a:close/>
              </a:path>
              <a:path w="295275" h="299720">
                <a:moveTo>
                  <a:pt x="32346" y="139230"/>
                </a:moveTo>
                <a:lnTo>
                  <a:pt x="31978" y="139357"/>
                </a:lnTo>
                <a:lnTo>
                  <a:pt x="31851" y="139611"/>
                </a:lnTo>
                <a:lnTo>
                  <a:pt x="32346" y="139230"/>
                </a:lnTo>
                <a:close/>
              </a:path>
              <a:path w="295275" h="299720">
                <a:moveTo>
                  <a:pt x="33261" y="171424"/>
                </a:moveTo>
                <a:lnTo>
                  <a:pt x="32994" y="171411"/>
                </a:lnTo>
                <a:lnTo>
                  <a:pt x="33197" y="171475"/>
                </a:lnTo>
                <a:close/>
              </a:path>
              <a:path w="295275" h="299720">
                <a:moveTo>
                  <a:pt x="36131" y="139700"/>
                </a:moveTo>
                <a:lnTo>
                  <a:pt x="33147" y="140970"/>
                </a:lnTo>
                <a:lnTo>
                  <a:pt x="31318" y="142240"/>
                </a:lnTo>
                <a:lnTo>
                  <a:pt x="29311" y="143510"/>
                </a:lnTo>
                <a:lnTo>
                  <a:pt x="27698" y="143510"/>
                </a:lnTo>
                <a:lnTo>
                  <a:pt x="25869" y="144780"/>
                </a:lnTo>
                <a:lnTo>
                  <a:pt x="27597" y="144780"/>
                </a:lnTo>
                <a:lnTo>
                  <a:pt x="24688" y="146011"/>
                </a:lnTo>
                <a:lnTo>
                  <a:pt x="28054" y="144780"/>
                </a:lnTo>
                <a:lnTo>
                  <a:pt x="30314" y="143510"/>
                </a:lnTo>
                <a:lnTo>
                  <a:pt x="31394" y="142240"/>
                </a:lnTo>
                <a:lnTo>
                  <a:pt x="32651" y="142240"/>
                </a:lnTo>
                <a:lnTo>
                  <a:pt x="31216" y="143510"/>
                </a:lnTo>
                <a:lnTo>
                  <a:pt x="34264" y="142240"/>
                </a:lnTo>
                <a:lnTo>
                  <a:pt x="32842" y="142240"/>
                </a:lnTo>
                <a:lnTo>
                  <a:pt x="35636" y="140970"/>
                </a:lnTo>
                <a:lnTo>
                  <a:pt x="33934" y="140970"/>
                </a:lnTo>
                <a:lnTo>
                  <a:pt x="36131" y="139700"/>
                </a:lnTo>
                <a:close/>
              </a:path>
              <a:path w="295275" h="299720">
                <a:moveTo>
                  <a:pt x="36512" y="140487"/>
                </a:moveTo>
                <a:lnTo>
                  <a:pt x="35775" y="140970"/>
                </a:lnTo>
                <a:lnTo>
                  <a:pt x="35991" y="140970"/>
                </a:lnTo>
                <a:lnTo>
                  <a:pt x="36512" y="140487"/>
                </a:lnTo>
                <a:close/>
              </a:path>
              <a:path w="295275" h="299720">
                <a:moveTo>
                  <a:pt x="36753" y="137071"/>
                </a:moveTo>
                <a:lnTo>
                  <a:pt x="35471" y="137782"/>
                </a:lnTo>
                <a:lnTo>
                  <a:pt x="33032" y="138709"/>
                </a:lnTo>
                <a:lnTo>
                  <a:pt x="32346" y="139230"/>
                </a:lnTo>
                <a:lnTo>
                  <a:pt x="36156" y="137947"/>
                </a:lnTo>
                <a:lnTo>
                  <a:pt x="36753" y="137071"/>
                </a:lnTo>
                <a:close/>
              </a:path>
              <a:path w="295275" h="299720">
                <a:moveTo>
                  <a:pt x="55016" y="130086"/>
                </a:moveTo>
                <a:lnTo>
                  <a:pt x="54978" y="129692"/>
                </a:lnTo>
                <a:lnTo>
                  <a:pt x="54343" y="130810"/>
                </a:lnTo>
                <a:lnTo>
                  <a:pt x="55016" y="130086"/>
                </a:lnTo>
                <a:close/>
              </a:path>
              <a:path w="295275" h="299720">
                <a:moveTo>
                  <a:pt x="58635" y="123888"/>
                </a:moveTo>
                <a:lnTo>
                  <a:pt x="58534" y="123190"/>
                </a:lnTo>
                <a:lnTo>
                  <a:pt x="56057" y="125730"/>
                </a:lnTo>
                <a:lnTo>
                  <a:pt x="58635" y="123888"/>
                </a:lnTo>
                <a:close/>
              </a:path>
              <a:path w="295275" h="299720">
                <a:moveTo>
                  <a:pt x="59334" y="128447"/>
                </a:moveTo>
                <a:lnTo>
                  <a:pt x="57404" y="128828"/>
                </a:lnTo>
                <a:lnTo>
                  <a:pt x="55791" y="129717"/>
                </a:lnTo>
                <a:lnTo>
                  <a:pt x="58877" y="128727"/>
                </a:lnTo>
                <a:lnTo>
                  <a:pt x="59334" y="128447"/>
                </a:lnTo>
                <a:close/>
              </a:path>
              <a:path w="295275" h="299720">
                <a:moveTo>
                  <a:pt x="59613" y="123190"/>
                </a:moveTo>
                <a:lnTo>
                  <a:pt x="58750" y="123812"/>
                </a:lnTo>
                <a:lnTo>
                  <a:pt x="58724" y="124460"/>
                </a:lnTo>
                <a:lnTo>
                  <a:pt x="59550" y="123888"/>
                </a:lnTo>
                <a:lnTo>
                  <a:pt x="59613" y="123190"/>
                </a:lnTo>
                <a:close/>
              </a:path>
              <a:path w="295275" h="299720">
                <a:moveTo>
                  <a:pt x="63461" y="124993"/>
                </a:moveTo>
                <a:lnTo>
                  <a:pt x="63220" y="124841"/>
                </a:lnTo>
                <a:lnTo>
                  <a:pt x="61366" y="125730"/>
                </a:lnTo>
                <a:lnTo>
                  <a:pt x="63461" y="124993"/>
                </a:lnTo>
                <a:close/>
              </a:path>
              <a:path w="295275" h="299720">
                <a:moveTo>
                  <a:pt x="63601" y="127215"/>
                </a:moveTo>
                <a:lnTo>
                  <a:pt x="58877" y="128727"/>
                </a:lnTo>
                <a:lnTo>
                  <a:pt x="57543" y="129552"/>
                </a:lnTo>
                <a:lnTo>
                  <a:pt x="63601" y="127215"/>
                </a:lnTo>
                <a:close/>
              </a:path>
              <a:path w="295275" h="299720">
                <a:moveTo>
                  <a:pt x="64985" y="124460"/>
                </a:moveTo>
                <a:lnTo>
                  <a:pt x="63461" y="124993"/>
                </a:lnTo>
                <a:lnTo>
                  <a:pt x="64566" y="125730"/>
                </a:lnTo>
                <a:lnTo>
                  <a:pt x="64985" y="124460"/>
                </a:lnTo>
                <a:close/>
              </a:path>
              <a:path w="295275" h="299720">
                <a:moveTo>
                  <a:pt x="68999" y="183045"/>
                </a:moveTo>
                <a:lnTo>
                  <a:pt x="68313" y="182880"/>
                </a:lnTo>
                <a:lnTo>
                  <a:pt x="68605" y="184150"/>
                </a:lnTo>
                <a:lnTo>
                  <a:pt x="68999" y="183045"/>
                </a:lnTo>
                <a:close/>
              </a:path>
              <a:path w="295275" h="299720">
                <a:moveTo>
                  <a:pt x="69799" y="117589"/>
                </a:moveTo>
                <a:lnTo>
                  <a:pt x="69735" y="117157"/>
                </a:lnTo>
                <a:lnTo>
                  <a:pt x="69697" y="117373"/>
                </a:lnTo>
                <a:lnTo>
                  <a:pt x="69773" y="117589"/>
                </a:lnTo>
                <a:close/>
              </a:path>
              <a:path w="295275" h="299720">
                <a:moveTo>
                  <a:pt x="69951" y="183273"/>
                </a:moveTo>
                <a:lnTo>
                  <a:pt x="69062" y="182880"/>
                </a:lnTo>
                <a:lnTo>
                  <a:pt x="68999" y="183045"/>
                </a:lnTo>
                <a:lnTo>
                  <a:pt x="69951" y="183273"/>
                </a:lnTo>
                <a:close/>
              </a:path>
              <a:path w="295275" h="299720">
                <a:moveTo>
                  <a:pt x="79298" y="117424"/>
                </a:moveTo>
                <a:lnTo>
                  <a:pt x="78892" y="116586"/>
                </a:lnTo>
                <a:lnTo>
                  <a:pt x="78867" y="116128"/>
                </a:lnTo>
                <a:lnTo>
                  <a:pt x="78778" y="116624"/>
                </a:lnTo>
                <a:lnTo>
                  <a:pt x="78460" y="117030"/>
                </a:lnTo>
                <a:lnTo>
                  <a:pt x="77990" y="117386"/>
                </a:lnTo>
                <a:lnTo>
                  <a:pt x="78092" y="117525"/>
                </a:lnTo>
                <a:lnTo>
                  <a:pt x="78308" y="117640"/>
                </a:lnTo>
                <a:lnTo>
                  <a:pt x="78689" y="117741"/>
                </a:lnTo>
                <a:lnTo>
                  <a:pt x="79298" y="117424"/>
                </a:lnTo>
                <a:close/>
              </a:path>
              <a:path w="295275" h="299720">
                <a:moveTo>
                  <a:pt x="79527" y="111760"/>
                </a:moveTo>
                <a:lnTo>
                  <a:pt x="78244" y="113030"/>
                </a:lnTo>
                <a:lnTo>
                  <a:pt x="79184" y="112509"/>
                </a:lnTo>
                <a:lnTo>
                  <a:pt x="79527" y="111760"/>
                </a:lnTo>
                <a:close/>
              </a:path>
              <a:path w="295275" h="299720">
                <a:moveTo>
                  <a:pt x="82677" y="110007"/>
                </a:moveTo>
                <a:lnTo>
                  <a:pt x="80149" y="111112"/>
                </a:lnTo>
                <a:lnTo>
                  <a:pt x="81267" y="110667"/>
                </a:lnTo>
                <a:lnTo>
                  <a:pt x="82677" y="110007"/>
                </a:lnTo>
                <a:close/>
              </a:path>
              <a:path w="295275" h="299720">
                <a:moveTo>
                  <a:pt x="86779" y="3810"/>
                </a:moveTo>
                <a:lnTo>
                  <a:pt x="85788" y="5054"/>
                </a:lnTo>
                <a:lnTo>
                  <a:pt x="86004" y="8890"/>
                </a:lnTo>
                <a:lnTo>
                  <a:pt x="86779" y="3810"/>
                </a:lnTo>
                <a:close/>
              </a:path>
              <a:path w="295275" h="299720">
                <a:moveTo>
                  <a:pt x="89916" y="97751"/>
                </a:moveTo>
                <a:lnTo>
                  <a:pt x="89750" y="98005"/>
                </a:lnTo>
                <a:lnTo>
                  <a:pt x="89687" y="98323"/>
                </a:lnTo>
                <a:lnTo>
                  <a:pt x="89839" y="98056"/>
                </a:lnTo>
                <a:lnTo>
                  <a:pt x="89916" y="97751"/>
                </a:lnTo>
                <a:close/>
              </a:path>
              <a:path w="295275" h="299720">
                <a:moveTo>
                  <a:pt x="91490" y="17780"/>
                </a:moveTo>
                <a:lnTo>
                  <a:pt x="91401" y="16154"/>
                </a:lnTo>
                <a:lnTo>
                  <a:pt x="91401" y="17462"/>
                </a:lnTo>
                <a:lnTo>
                  <a:pt x="91490" y="17780"/>
                </a:lnTo>
                <a:close/>
              </a:path>
              <a:path w="295275" h="299720">
                <a:moveTo>
                  <a:pt x="91655" y="78536"/>
                </a:moveTo>
                <a:lnTo>
                  <a:pt x="91541" y="77495"/>
                </a:lnTo>
                <a:lnTo>
                  <a:pt x="91427" y="77698"/>
                </a:lnTo>
                <a:lnTo>
                  <a:pt x="91655" y="78536"/>
                </a:lnTo>
                <a:close/>
              </a:path>
              <a:path w="295275" h="299720">
                <a:moveTo>
                  <a:pt x="91719" y="54521"/>
                </a:moveTo>
                <a:close/>
              </a:path>
              <a:path w="295275" h="299720">
                <a:moveTo>
                  <a:pt x="91782" y="54279"/>
                </a:moveTo>
                <a:lnTo>
                  <a:pt x="91719" y="54521"/>
                </a:lnTo>
                <a:lnTo>
                  <a:pt x="91782" y="54279"/>
                </a:lnTo>
                <a:close/>
              </a:path>
              <a:path w="295275" h="299720">
                <a:moveTo>
                  <a:pt x="91795" y="80010"/>
                </a:moveTo>
                <a:lnTo>
                  <a:pt x="91719" y="78740"/>
                </a:lnTo>
                <a:lnTo>
                  <a:pt x="91655" y="78536"/>
                </a:lnTo>
                <a:lnTo>
                  <a:pt x="91795" y="80010"/>
                </a:lnTo>
                <a:close/>
              </a:path>
              <a:path w="295275" h="299720">
                <a:moveTo>
                  <a:pt x="91884" y="53327"/>
                </a:moveTo>
                <a:lnTo>
                  <a:pt x="91782" y="54279"/>
                </a:lnTo>
                <a:lnTo>
                  <a:pt x="91846" y="54013"/>
                </a:lnTo>
                <a:lnTo>
                  <a:pt x="91884" y="53695"/>
                </a:lnTo>
                <a:lnTo>
                  <a:pt x="91884" y="53327"/>
                </a:lnTo>
                <a:close/>
              </a:path>
              <a:path w="295275" h="299720">
                <a:moveTo>
                  <a:pt x="92151" y="50888"/>
                </a:moveTo>
                <a:lnTo>
                  <a:pt x="91795" y="50723"/>
                </a:lnTo>
                <a:lnTo>
                  <a:pt x="91922" y="52133"/>
                </a:lnTo>
                <a:lnTo>
                  <a:pt x="91884" y="53327"/>
                </a:lnTo>
                <a:lnTo>
                  <a:pt x="92151" y="50888"/>
                </a:lnTo>
                <a:close/>
              </a:path>
              <a:path w="295275" h="299720">
                <a:moveTo>
                  <a:pt x="92303" y="20802"/>
                </a:moveTo>
                <a:lnTo>
                  <a:pt x="92113" y="18808"/>
                </a:lnTo>
                <a:lnTo>
                  <a:pt x="91960" y="20726"/>
                </a:lnTo>
                <a:lnTo>
                  <a:pt x="92303" y="20802"/>
                </a:lnTo>
                <a:close/>
              </a:path>
              <a:path w="295275" h="299720">
                <a:moveTo>
                  <a:pt x="92494" y="76403"/>
                </a:moveTo>
                <a:lnTo>
                  <a:pt x="91694" y="77470"/>
                </a:lnTo>
                <a:lnTo>
                  <a:pt x="91681" y="77698"/>
                </a:lnTo>
                <a:lnTo>
                  <a:pt x="92379" y="78740"/>
                </a:lnTo>
                <a:lnTo>
                  <a:pt x="92494" y="77698"/>
                </a:lnTo>
                <a:lnTo>
                  <a:pt x="92494" y="76403"/>
                </a:lnTo>
                <a:close/>
              </a:path>
              <a:path w="295275" h="299720">
                <a:moveTo>
                  <a:pt x="92646" y="3606"/>
                </a:moveTo>
                <a:lnTo>
                  <a:pt x="91554" y="1905"/>
                </a:lnTo>
                <a:lnTo>
                  <a:pt x="90322" y="1892"/>
                </a:lnTo>
                <a:lnTo>
                  <a:pt x="92646" y="3606"/>
                </a:lnTo>
                <a:close/>
              </a:path>
              <a:path w="295275" h="299720">
                <a:moveTo>
                  <a:pt x="93903" y="71094"/>
                </a:moveTo>
                <a:lnTo>
                  <a:pt x="93675" y="71208"/>
                </a:lnTo>
                <a:lnTo>
                  <a:pt x="93573" y="71386"/>
                </a:lnTo>
                <a:lnTo>
                  <a:pt x="93713" y="71335"/>
                </a:lnTo>
                <a:lnTo>
                  <a:pt x="93840" y="71208"/>
                </a:lnTo>
                <a:close/>
              </a:path>
              <a:path w="295275" h="299720">
                <a:moveTo>
                  <a:pt x="94576" y="94780"/>
                </a:moveTo>
                <a:lnTo>
                  <a:pt x="94081" y="93446"/>
                </a:lnTo>
                <a:lnTo>
                  <a:pt x="94107" y="94183"/>
                </a:lnTo>
                <a:lnTo>
                  <a:pt x="94246" y="94399"/>
                </a:lnTo>
                <a:lnTo>
                  <a:pt x="94399" y="94602"/>
                </a:lnTo>
                <a:lnTo>
                  <a:pt x="94576" y="94780"/>
                </a:lnTo>
                <a:close/>
              </a:path>
              <a:path w="295275" h="299720">
                <a:moveTo>
                  <a:pt x="99593" y="186461"/>
                </a:moveTo>
                <a:lnTo>
                  <a:pt x="99517" y="185420"/>
                </a:lnTo>
                <a:lnTo>
                  <a:pt x="98399" y="185420"/>
                </a:lnTo>
                <a:lnTo>
                  <a:pt x="99593" y="186461"/>
                </a:lnTo>
                <a:close/>
              </a:path>
              <a:path w="295275" h="299720">
                <a:moveTo>
                  <a:pt x="99720" y="17818"/>
                </a:moveTo>
                <a:lnTo>
                  <a:pt x="97751" y="16319"/>
                </a:lnTo>
                <a:lnTo>
                  <a:pt x="97015" y="15836"/>
                </a:lnTo>
                <a:lnTo>
                  <a:pt x="99720" y="17818"/>
                </a:lnTo>
                <a:close/>
              </a:path>
              <a:path w="295275" h="299720">
                <a:moveTo>
                  <a:pt x="100901" y="17792"/>
                </a:moveTo>
                <a:lnTo>
                  <a:pt x="100749" y="17462"/>
                </a:lnTo>
                <a:lnTo>
                  <a:pt x="99288" y="16510"/>
                </a:lnTo>
                <a:lnTo>
                  <a:pt x="100901" y="17792"/>
                </a:lnTo>
                <a:close/>
              </a:path>
              <a:path w="295275" h="299720">
                <a:moveTo>
                  <a:pt x="101612" y="199771"/>
                </a:moveTo>
                <a:lnTo>
                  <a:pt x="101041" y="200317"/>
                </a:lnTo>
                <a:lnTo>
                  <a:pt x="99974" y="196570"/>
                </a:lnTo>
                <a:lnTo>
                  <a:pt x="101041" y="201142"/>
                </a:lnTo>
                <a:lnTo>
                  <a:pt x="101180" y="200520"/>
                </a:lnTo>
                <a:lnTo>
                  <a:pt x="101384" y="200101"/>
                </a:lnTo>
                <a:lnTo>
                  <a:pt x="101612" y="199771"/>
                </a:lnTo>
                <a:close/>
              </a:path>
              <a:path w="295275" h="299720">
                <a:moveTo>
                  <a:pt x="101790" y="200202"/>
                </a:moveTo>
                <a:lnTo>
                  <a:pt x="101612" y="200660"/>
                </a:lnTo>
                <a:lnTo>
                  <a:pt x="101777" y="200660"/>
                </a:lnTo>
                <a:lnTo>
                  <a:pt x="101790" y="200202"/>
                </a:lnTo>
                <a:close/>
              </a:path>
              <a:path w="295275" h="299720">
                <a:moveTo>
                  <a:pt x="102997" y="204012"/>
                </a:moveTo>
                <a:lnTo>
                  <a:pt x="102933" y="201930"/>
                </a:lnTo>
                <a:lnTo>
                  <a:pt x="102895" y="200660"/>
                </a:lnTo>
                <a:lnTo>
                  <a:pt x="102044" y="201930"/>
                </a:lnTo>
                <a:lnTo>
                  <a:pt x="102260" y="202412"/>
                </a:lnTo>
                <a:lnTo>
                  <a:pt x="102425" y="201930"/>
                </a:lnTo>
                <a:lnTo>
                  <a:pt x="102362" y="202615"/>
                </a:lnTo>
                <a:lnTo>
                  <a:pt x="102997" y="204012"/>
                </a:lnTo>
                <a:close/>
              </a:path>
              <a:path w="295275" h="299720">
                <a:moveTo>
                  <a:pt x="103352" y="204762"/>
                </a:moveTo>
                <a:lnTo>
                  <a:pt x="102997" y="204012"/>
                </a:lnTo>
                <a:lnTo>
                  <a:pt x="103060" y="205740"/>
                </a:lnTo>
                <a:lnTo>
                  <a:pt x="103352" y="204762"/>
                </a:lnTo>
                <a:close/>
              </a:path>
              <a:path w="295275" h="299720">
                <a:moveTo>
                  <a:pt x="110731" y="242963"/>
                </a:moveTo>
                <a:lnTo>
                  <a:pt x="110502" y="242570"/>
                </a:lnTo>
                <a:lnTo>
                  <a:pt x="109918" y="239090"/>
                </a:lnTo>
                <a:lnTo>
                  <a:pt x="109715" y="243840"/>
                </a:lnTo>
                <a:lnTo>
                  <a:pt x="110731" y="242963"/>
                </a:lnTo>
                <a:close/>
              </a:path>
              <a:path w="295275" h="299720">
                <a:moveTo>
                  <a:pt x="111226" y="243840"/>
                </a:moveTo>
                <a:lnTo>
                  <a:pt x="111150" y="242608"/>
                </a:lnTo>
                <a:lnTo>
                  <a:pt x="110731" y="242963"/>
                </a:lnTo>
                <a:lnTo>
                  <a:pt x="111226" y="243840"/>
                </a:lnTo>
                <a:close/>
              </a:path>
              <a:path w="295275" h="299720">
                <a:moveTo>
                  <a:pt x="113411" y="226060"/>
                </a:moveTo>
                <a:lnTo>
                  <a:pt x="113055" y="224790"/>
                </a:lnTo>
                <a:lnTo>
                  <a:pt x="113411" y="226060"/>
                </a:lnTo>
                <a:close/>
              </a:path>
              <a:path w="295275" h="299720">
                <a:moveTo>
                  <a:pt x="114338" y="29210"/>
                </a:moveTo>
                <a:lnTo>
                  <a:pt x="114147" y="29070"/>
                </a:lnTo>
                <a:lnTo>
                  <a:pt x="114122" y="29210"/>
                </a:lnTo>
                <a:lnTo>
                  <a:pt x="114338" y="29210"/>
                </a:lnTo>
                <a:close/>
              </a:path>
              <a:path w="295275" h="299720">
                <a:moveTo>
                  <a:pt x="116090" y="24930"/>
                </a:moveTo>
                <a:lnTo>
                  <a:pt x="115227" y="24066"/>
                </a:lnTo>
                <a:lnTo>
                  <a:pt x="114541" y="23431"/>
                </a:lnTo>
                <a:lnTo>
                  <a:pt x="114160" y="23812"/>
                </a:lnTo>
                <a:lnTo>
                  <a:pt x="114808" y="24168"/>
                </a:lnTo>
                <a:lnTo>
                  <a:pt x="115455" y="24511"/>
                </a:lnTo>
                <a:lnTo>
                  <a:pt x="116090" y="24930"/>
                </a:lnTo>
                <a:close/>
              </a:path>
              <a:path w="295275" h="299720">
                <a:moveTo>
                  <a:pt x="117030" y="32829"/>
                </a:moveTo>
                <a:lnTo>
                  <a:pt x="116840" y="31750"/>
                </a:lnTo>
                <a:lnTo>
                  <a:pt x="116967" y="31750"/>
                </a:lnTo>
                <a:lnTo>
                  <a:pt x="114769" y="30480"/>
                </a:lnTo>
                <a:lnTo>
                  <a:pt x="115531" y="31750"/>
                </a:lnTo>
                <a:lnTo>
                  <a:pt x="116141" y="31750"/>
                </a:lnTo>
                <a:lnTo>
                  <a:pt x="117030" y="32829"/>
                </a:lnTo>
                <a:close/>
              </a:path>
              <a:path w="295275" h="299720">
                <a:moveTo>
                  <a:pt x="117195" y="33020"/>
                </a:moveTo>
                <a:lnTo>
                  <a:pt x="117030" y="32829"/>
                </a:lnTo>
                <a:lnTo>
                  <a:pt x="117068" y="33020"/>
                </a:lnTo>
                <a:lnTo>
                  <a:pt x="117195" y="33020"/>
                </a:lnTo>
                <a:close/>
              </a:path>
              <a:path w="295275" h="299720">
                <a:moveTo>
                  <a:pt x="117932" y="32092"/>
                </a:moveTo>
                <a:lnTo>
                  <a:pt x="117881" y="31915"/>
                </a:lnTo>
                <a:lnTo>
                  <a:pt x="117348" y="31470"/>
                </a:lnTo>
                <a:lnTo>
                  <a:pt x="117055" y="31369"/>
                </a:lnTo>
                <a:lnTo>
                  <a:pt x="117500" y="31788"/>
                </a:lnTo>
                <a:lnTo>
                  <a:pt x="117932" y="32092"/>
                </a:lnTo>
                <a:close/>
              </a:path>
              <a:path w="295275" h="299720">
                <a:moveTo>
                  <a:pt x="118440" y="27025"/>
                </a:moveTo>
                <a:lnTo>
                  <a:pt x="117665" y="26085"/>
                </a:lnTo>
                <a:lnTo>
                  <a:pt x="116878" y="25438"/>
                </a:lnTo>
                <a:lnTo>
                  <a:pt x="116090" y="24930"/>
                </a:lnTo>
                <a:lnTo>
                  <a:pt x="116789" y="25628"/>
                </a:lnTo>
                <a:lnTo>
                  <a:pt x="117602" y="26466"/>
                </a:lnTo>
                <a:lnTo>
                  <a:pt x="118440" y="27025"/>
                </a:lnTo>
                <a:close/>
              </a:path>
              <a:path w="295275" h="299720">
                <a:moveTo>
                  <a:pt x="119837" y="35864"/>
                </a:moveTo>
                <a:lnTo>
                  <a:pt x="119722" y="35737"/>
                </a:lnTo>
                <a:lnTo>
                  <a:pt x="119519" y="35560"/>
                </a:lnTo>
                <a:lnTo>
                  <a:pt x="119837" y="35864"/>
                </a:lnTo>
                <a:close/>
              </a:path>
              <a:path w="295275" h="299720">
                <a:moveTo>
                  <a:pt x="119875" y="35864"/>
                </a:moveTo>
                <a:lnTo>
                  <a:pt x="119570" y="35560"/>
                </a:lnTo>
                <a:lnTo>
                  <a:pt x="119722" y="35737"/>
                </a:lnTo>
                <a:lnTo>
                  <a:pt x="119875" y="35864"/>
                </a:lnTo>
                <a:close/>
              </a:path>
              <a:path w="295275" h="299720">
                <a:moveTo>
                  <a:pt x="120865" y="36830"/>
                </a:moveTo>
                <a:lnTo>
                  <a:pt x="120167" y="36106"/>
                </a:lnTo>
                <a:lnTo>
                  <a:pt x="119875" y="35864"/>
                </a:lnTo>
                <a:lnTo>
                  <a:pt x="120865" y="36830"/>
                </a:lnTo>
                <a:close/>
              </a:path>
              <a:path w="295275" h="299720">
                <a:moveTo>
                  <a:pt x="121843" y="38100"/>
                </a:moveTo>
                <a:lnTo>
                  <a:pt x="120865" y="36830"/>
                </a:lnTo>
                <a:lnTo>
                  <a:pt x="119837" y="35864"/>
                </a:lnTo>
                <a:lnTo>
                  <a:pt x="121843" y="38100"/>
                </a:lnTo>
                <a:close/>
              </a:path>
              <a:path w="295275" h="299720">
                <a:moveTo>
                  <a:pt x="128714" y="43141"/>
                </a:moveTo>
                <a:lnTo>
                  <a:pt x="128485" y="42900"/>
                </a:lnTo>
                <a:lnTo>
                  <a:pt x="128295" y="42697"/>
                </a:lnTo>
                <a:lnTo>
                  <a:pt x="128079" y="42481"/>
                </a:lnTo>
                <a:lnTo>
                  <a:pt x="128282" y="42786"/>
                </a:lnTo>
                <a:lnTo>
                  <a:pt x="128498" y="43065"/>
                </a:lnTo>
                <a:lnTo>
                  <a:pt x="128714" y="43141"/>
                </a:lnTo>
                <a:close/>
              </a:path>
              <a:path w="295275" h="299720">
                <a:moveTo>
                  <a:pt x="129781" y="289560"/>
                </a:moveTo>
                <a:lnTo>
                  <a:pt x="129082" y="290830"/>
                </a:lnTo>
                <a:lnTo>
                  <a:pt x="129616" y="290271"/>
                </a:lnTo>
                <a:lnTo>
                  <a:pt x="129781" y="289560"/>
                </a:lnTo>
                <a:close/>
              </a:path>
              <a:path w="295275" h="299720">
                <a:moveTo>
                  <a:pt x="131559" y="288290"/>
                </a:moveTo>
                <a:lnTo>
                  <a:pt x="129616" y="290271"/>
                </a:lnTo>
                <a:lnTo>
                  <a:pt x="129501" y="290830"/>
                </a:lnTo>
                <a:lnTo>
                  <a:pt x="131559" y="288290"/>
                </a:lnTo>
                <a:close/>
              </a:path>
              <a:path w="295275" h="299720">
                <a:moveTo>
                  <a:pt x="138430" y="52070"/>
                </a:moveTo>
                <a:lnTo>
                  <a:pt x="138252" y="51828"/>
                </a:lnTo>
                <a:lnTo>
                  <a:pt x="135242" y="50800"/>
                </a:lnTo>
                <a:lnTo>
                  <a:pt x="138430" y="52070"/>
                </a:lnTo>
                <a:close/>
              </a:path>
              <a:path w="295275" h="299720">
                <a:moveTo>
                  <a:pt x="142608" y="58420"/>
                </a:moveTo>
                <a:lnTo>
                  <a:pt x="141732" y="57150"/>
                </a:lnTo>
                <a:lnTo>
                  <a:pt x="140716" y="57150"/>
                </a:lnTo>
                <a:lnTo>
                  <a:pt x="142608" y="58420"/>
                </a:lnTo>
                <a:close/>
              </a:path>
              <a:path w="295275" h="299720">
                <a:moveTo>
                  <a:pt x="146304" y="50800"/>
                </a:moveTo>
                <a:lnTo>
                  <a:pt x="145465" y="49530"/>
                </a:lnTo>
                <a:lnTo>
                  <a:pt x="145542" y="50215"/>
                </a:lnTo>
                <a:lnTo>
                  <a:pt x="146304" y="50800"/>
                </a:lnTo>
                <a:close/>
              </a:path>
              <a:path w="295275" h="299720">
                <a:moveTo>
                  <a:pt x="148551" y="62230"/>
                </a:moveTo>
                <a:lnTo>
                  <a:pt x="147345" y="60960"/>
                </a:lnTo>
                <a:lnTo>
                  <a:pt x="148107" y="62230"/>
                </a:lnTo>
                <a:lnTo>
                  <a:pt x="148551" y="62230"/>
                </a:lnTo>
                <a:close/>
              </a:path>
              <a:path w="295275" h="299720">
                <a:moveTo>
                  <a:pt x="149821" y="63500"/>
                </a:moveTo>
                <a:lnTo>
                  <a:pt x="148932" y="62230"/>
                </a:lnTo>
                <a:lnTo>
                  <a:pt x="148551" y="62230"/>
                </a:lnTo>
                <a:lnTo>
                  <a:pt x="149072" y="62788"/>
                </a:lnTo>
                <a:lnTo>
                  <a:pt x="148513" y="62420"/>
                </a:lnTo>
                <a:lnTo>
                  <a:pt x="148844" y="62687"/>
                </a:lnTo>
                <a:lnTo>
                  <a:pt x="149199" y="62915"/>
                </a:lnTo>
                <a:lnTo>
                  <a:pt x="149758" y="63500"/>
                </a:lnTo>
                <a:close/>
              </a:path>
              <a:path w="295275" h="299720">
                <a:moveTo>
                  <a:pt x="151231" y="55308"/>
                </a:moveTo>
                <a:lnTo>
                  <a:pt x="150812" y="54610"/>
                </a:lnTo>
                <a:lnTo>
                  <a:pt x="150583" y="54610"/>
                </a:lnTo>
                <a:lnTo>
                  <a:pt x="151142" y="55257"/>
                </a:lnTo>
                <a:close/>
              </a:path>
              <a:path w="295275" h="299720">
                <a:moveTo>
                  <a:pt x="155740" y="68961"/>
                </a:moveTo>
                <a:lnTo>
                  <a:pt x="155575" y="68580"/>
                </a:lnTo>
                <a:lnTo>
                  <a:pt x="155257" y="68580"/>
                </a:lnTo>
                <a:lnTo>
                  <a:pt x="155740" y="68961"/>
                </a:lnTo>
                <a:close/>
              </a:path>
              <a:path w="295275" h="299720">
                <a:moveTo>
                  <a:pt x="156895" y="69850"/>
                </a:moveTo>
                <a:lnTo>
                  <a:pt x="155740" y="68961"/>
                </a:lnTo>
                <a:lnTo>
                  <a:pt x="156133" y="69850"/>
                </a:lnTo>
                <a:lnTo>
                  <a:pt x="156895" y="69850"/>
                </a:lnTo>
                <a:close/>
              </a:path>
              <a:path w="295275" h="299720">
                <a:moveTo>
                  <a:pt x="163855" y="73482"/>
                </a:moveTo>
                <a:lnTo>
                  <a:pt x="163550" y="73101"/>
                </a:lnTo>
                <a:lnTo>
                  <a:pt x="163283" y="72821"/>
                </a:lnTo>
                <a:lnTo>
                  <a:pt x="163029" y="72593"/>
                </a:lnTo>
                <a:lnTo>
                  <a:pt x="163855" y="73482"/>
                </a:lnTo>
                <a:close/>
              </a:path>
              <a:path w="295275" h="299720">
                <a:moveTo>
                  <a:pt x="165773" y="74637"/>
                </a:moveTo>
                <a:lnTo>
                  <a:pt x="165290" y="74155"/>
                </a:lnTo>
                <a:lnTo>
                  <a:pt x="164579" y="73660"/>
                </a:lnTo>
                <a:lnTo>
                  <a:pt x="165773" y="74637"/>
                </a:lnTo>
                <a:close/>
              </a:path>
              <a:path w="295275" h="299720">
                <a:moveTo>
                  <a:pt x="166077" y="74930"/>
                </a:moveTo>
                <a:lnTo>
                  <a:pt x="166001" y="74803"/>
                </a:lnTo>
                <a:lnTo>
                  <a:pt x="165773" y="74637"/>
                </a:lnTo>
                <a:lnTo>
                  <a:pt x="166077" y="74930"/>
                </a:lnTo>
                <a:close/>
              </a:path>
              <a:path w="295275" h="299720">
                <a:moveTo>
                  <a:pt x="166420" y="74930"/>
                </a:moveTo>
                <a:lnTo>
                  <a:pt x="166230" y="74803"/>
                </a:lnTo>
                <a:lnTo>
                  <a:pt x="166166" y="74930"/>
                </a:lnTo>
                <a:lnTo>
                  <a:pt x="166420" y="74930"/>
                </a:lnTo>
                <a:close/>
              </a:path>
              <a:path w="295275" h="299720">
                <a:moveTo>
                  <a:pt x="167601" y="74409"/>
                </a:moveTo>
                <a:lnTo>
                  <a:pt x="166420" y="74930"/>
                </a:lnTo>
                <a:lnTo>
                  <a:pt x="167449" y="74930"/>
                </a:lnTo>
                <a:lnTo>
                  <a:pt x="167601" y="74409"/>
                </a:lnTo>
                <a:close/>
              </a:path>
              <a:path w="295275" h="299720">
                <a:moveTo>
                  <a:pt x="181457" y="69088"/>
                </a:moveTo>
                <a:lnTo>
                  <a:pt x="181203" y="68999"/>
                </a:lnTo>
                <a:lnTo>
                  <a:pt x="180911" y="69392"/>
                </a:lnTo>
                <a:lnTo>
                  <a:pt x="181203" y="69684"/>
                </a:lnTo>
                <a:lnTo>
                  <a:pt x="181381" y="69583"/>
                </a:lnTo>
                <a:lnTo>
                  <a:pt x="181457" y="69088"/>
                </a:lnTo>
                <a:close/>
              </a:path>
              <a:path w="295275" h="299720">
                <a:moveTo>
                  <a:pt x="181495" y="63500"/>
                </a:moveTo>
                <a:lnTo>
                  <a:pt x="180949" y="63500"/>
                </a:lnTo>
                <a:lnTo>
                  <a:pt x="178142" y="64770"/>
                </a:lnTo>
                <a:lnTo>
                  <a:pt x="178689" y="64770"/>
                </a:lnTo>
                <a:lnTo>
                  <a:pt x="181495" y="63500"/>
                </a:lnTo>
                <a:close/>
              </a:path>
              <a:path w="295275" h="299720">
                <a:moveTo>
                  <a:pt x="182143" y="70535"/>
                </a:moveTo>
                <a:lnTo>
                  <a:pt x="181114" y="71120"/>
                </a:lnTo>
                <a:lnTo>
                  <a:pt x="182143" y="70535"/>
                </a:lnTo>
                <a:close/>
              </a:path>
              <a:path w="295275" h="299720">
                <a:moveTo>
                  <a:pt x="182867" y="210566"/>
                </a:moveTo>
                <a:lnTo>
                  <a:pt x="182422" y="211429"/>
                </a:lnTo>
                <a:lnTo>
                  <a:pt x="182651" y="211137"/>
                </a:lnTo>
                <a:lnTo>
                  <a:pt x="182816" y="210832"/>
                </a:lnTo>
                <a:lnTo>
                  <a:pt x="182867" y="210566"/>
                </a:lnTo>
                <a:close/>
              </a:path>
              <a:path w="295275" h="299720">
                <a:moveTo>
                  <a:pt x="187845" y="67310"/>
                </a:moveTo>
                <a:lnTo>
                  <a:pt x="183476" y="69786"/>
                </a:lnTo>
                <a:lnTo>
                  <a:pt x="183349" y="69850"/>
                </a:lnTo>
                <a:lnTo>
                  <a:pt x="182143" y="70535"/>
                </a:lnTo>
                <a:lnTo>
                  <a:pt x="182778" y="72390"/>
                </a:lnTo>
                <a:lnTo>
                  <a:pt x="186778" y="69850"/>
                </a:lnTo>
                <a:lnTo>
                  <a:pt x="185140" y="69850"/>
                </a:lnTo>
                <a:lnTo>
                  <a:pt x="187845" y="67310"/>
                </a:lnTo>
                <a:close/>
              </a:path>
              <a:path w="295275" h="299720">
                <a:moveTo>
                  <a:pt x="191274" y="199936"/>
                </a:moveTo>
                <a:lnTo>
                  <a:pt x="188277" y="199948"/>
                </a:lnTo>
                <a:lnTo>
                  <a:pt x="189661" y="200139"/>
                </a:lnTo>
                <a:lnTo>
                  <a:pt x="191274" y="199936"/>
                </a:lnTo>
                <a:close/>
              </a:path>
              <a:path w="295275" h="299720">
                <a:moveTo>
                  <a:pt x="192087" y="208800"/>
                </a:moveTo>
                <a:lnTo>
                  <a:pt x="189242" y="209550"/>
                </a:lnTo>
                <a:lnTo>
                  <a:pt x="191947" y="209550"/>
                </a:lnTo>
                <a:lnTo>
                  <a:pt x="192087" y="208800"/>
                </a:lnTo>
                <a:close/>
              </a:path>
              <a:path w="295275" h="299720">
                <a:moveTo>
                  <a:pt x="192176" y="59220"/>
                </a:moveTo>
                <a:lnTo>
                  <a:pt x="190563" y="59690"/>
                </a:lnTo>
                <a:lnTo>
                  <a:pt x="190639" y="60134"/>
                </a:lnTo>
                <a:lnTo>
                  <a:pt x="191300" y="59690"/>
                </a:lnTo>
                <a:lnTo>
                  <a:pt x="192176" y="59220"/>
                </a:lnTo>
                <a:close/>
              </a:path>
              <a:path w="295275" h="299720">
                <a:moveTo>
                  <a:pt x="199313" y="57150"/>
                </a:moveTo>
                <a:lnTo>
                  <a:pt x="198437" y="55880"/>
                </a:lnTo>
                <a:lnTo>
                  <a:pt x="192176" y="59220"/>
                </a:lnTo>
                <a:lnTo>
                  <a:pt x="199313" y="57150"/>
                </a:lnTo>
                <a:close/>
              </a:path>
              <a:path w="295275" h="299720">
                <a:moveTo>
                  <a:pt x="211772" y="59855"/>
                </a:moveTo>
                <a:lnTo>
                  <a:pt x="211594" y="59740"/>
                </a:lnTo>
                <a:lnTo>
                  <a:pt x="211010" y="59690"/>
                </a:lnTo>
                <a:lnTo>
                  <a:pt x="211239" y="59842"/>
                </a:lnTo>
                <a:lnTo>
                  <a:pt x="211772" y="59855"/>
                </a:lnTo>
                <a:close/>
              </a:path>
              <a:path w="295275" h="299720">
                <a:moveTo>
                  <a:pt x="227317" y="212090"/>
                </a:moveTo>
                <a:lnTo>
                  <a:pt x="226860" y="211328"/>
                </a:lnTo>
                <a:lnTo>
                  <a:pt x="225094" y="212090"/>
                </a:lnTo>
                <a:lnTo>
                  <a:pt x="227317" y="212090"/>
                </a:lnTo>
                <a:close/>
              </a:path>
              <a:path w="295275" h="299720">
                <a:moveTo>
                  <a:pt x="229806" y="107950"/>
                </a:moveTo>
                <a:lnTo>
                  <a:pt x="228904" y="109220"/>
                </a:lnTo>
                <a:lnTo>
                  <a:pt x="226872" y="114300"/>
                </a:lnTo>
                <a:lnTo>
                  <a:pt x="227012" y="115570"/>
                </a:lnTo>
                <a:lnTo>
                  <a:pt x="227253" y="115570"/>
                </a:lnTo>
                <a:lnTo>
                  <a:pt x="227406" y="114300"/>
                </a:lnTo>
                <a:lnTo>
                  <a:pt x="227939" y="113030"/>
                </a:lnTo>
                <a:lnTo>
                  <a:pt x="227863" y="115138"/>
                </a:lnTo>
                <a:lnTo>
                  <a:pt x="228460" y="113030"/>
                </a:lnTo>
                <a:lnTo>
                  <a:pt x="229171" y="110490"/>
                </a:lnTo>
                <a:lnTo>
                  <a:pt x="229806" y="107950"/>
                </a:lnTo>
                <a:close/>
              </a:path>
              <a:path w="295275" h="299720">
                <a:moveTo>
                  <a:pt x="230644" y="53340"/>
                </a:moveTo>
                <a:lnTo>
                  <a:pt x="230517" y="52133"/>
                </a:lnTo>
                <a:lnTo>
                  <a:pt x="227431" y="54610"/>
                </a:lnTo>
                <a:lnTo>
                  <a:pt x="229108" y="53340"/>
                </a:lnTo>
                <a:lnTo>
                  <a:pt x="230644" y="53340"/>
                </a:lnTo>
                <a:close/>
              </a:path>
              <a:path w="295275" h="299720">
                <a:moveTo>
                  <a:pt x="233667" y="42595"/>
                </a:moveTo>
                <a:lnTo>
                  <a:pt x="233235" y="42735"/>
                </a:lnTo>
                <a:lnTo>
                  <a:pt x="233667" y="42595"/>
                </a:lnTo>
                <a:close/>
              </a:path>
              <a:path w="295275" h="299720">
                <a:moveTo>
                  <a:pt x="234099" y="98920"/>
                </a:moveTo>
                <a:lnTo>
                  <a:pt x="233273" y="99491"/>
                </a:lnTo>
                <a:lnTo>
                  <a:pt x="232079" y="101384"/>
                </a:lnTo>
                <a:lnTo>
                  <a:pt x="232003" y="102844"/>
                </a:lnTo>
                <a:lnTo>
                  <a:pt x="232778" y="101257"/>
                </a:lnTo>
                <a:lnTo>
                  <a:pt x="233857" y="99796"/>
                </a:lnTo>
                <a:lnTo>
                  <a:pt x="234099" y="98920"/>
                </a:lnTo>
                <a:close/>
              </a:path>
              <a:path w="295275" h="299720">
                <a:moveTo>
                  <a:pt x="235966" y="49860"/>
                </a:moveTo>
                <a:lnTo>
                  <a:pt x="235839" y="49834"/>
                </a:lnTo>
                <a:lnTo>
                  <a:pt x="235204" y="49987"/>
                </a:lnTo>
                <a:lnTo>
                  <a:pt x="235966" y="49860"/>
                </a:lnTo>
                <a:close/>
              </a:path>
              <a:path w="295275" h="299720">
                <a:moveTo>
                  <a:pt x="237667" y="41300"/>
                </a:moveTo>
                <a:lnTo>
                  <a:pt x="236537" y="41617"/>
                </a:lnTo>
                <a:lnTo>
                  <a:pt x="235089" y="42087"/>
                </a:lnTo>
                <a:lnTo>
                  <a:pt x="233680" y="42595"/>
                </a:lnTo>
                <a:lnTo>
                  <a:pt x="237667" y="41300"/>
                </a:lnTo>
                <a:close/>
              </a:path>
              <a:path w="295275" h="299720">
                <a:moveTo>
                  <a:pt x="243662" y="79794"/>
                </a:moveTo>
                <a:lnTo>
                  <a:pt x="243573" y="78740"/>
                </a:lnTo>
                <a:lnTo>
                  <a:pt x="243065" y="78740"/>
                </a:lnTo>
                <a:lnTo>
                  <a:pt x="242379" y="81280"/>
                </a:lnTo>
                <a:lnTo>
                  <a:pt x="243662" y="79794"/>
                </a:lnTo>
                <a:close/>
              </a:path>
              <a:path w="295275" h="299720">
                <a:moveTo>
                  <a:pt x="244538" y="78790"/>
                </a:moveTo>
                <a:lnTo>
                  <a:pt x="243662" y="79794"/>
                </a:lnTo>
                <a:lnTo>
                  <a:pt x="243776" y="80975"/>
                </a:lnTo>
                <a:lnTo>
                  <a:pt x="244436" y="79133"/>
                </a:lnTo>
                <a:lnTo>
                  <a:pt x="244538" y="78790"/>
                </a:lnTo>
                <a:close/>
              </a:path>
              <a:path w="295275" h="299720">
                <a:moveTo>
                  <a:pt x="252158" y="36372"/>
                </a:moveTo>
                <a:lnTo>
                  <a:pt x="249339" y="36957"/>
                </a:lnTo>
                <a:lnTo>
                  <a:pt x="250164" y="37020"/>
                </a:lnTo>
                <a:lnTo>
                  <a:pt x="250964" y="36931"/>
                </a:lnTo>
                <a:lnTo>
                  <a:pt x="251777" y="36766"/>
                </a:lnTo>
                <a:lnTo>
                  <a:pt x="252082" y="36512"/>
                </a:lnTo>
                <a:lnTo>
                  <a:pt x="252158" y="36372"/>
                </a:lnTo>
                <a:close/>
              </a:path>
              <a:path w="295275" h="299720">
                <a:moveTo>
                  <a:pt x="255917" y="43408"/>
                </a:moveTo>
                <a:lnTo>
                  <a:pt x="254977" y="42608"/>
                </a:lnTo>
                <a:lnTo>
                  <a:pt x="253771" y="43256"/>
                </a:lnTo>
                <a:lnTo>
                  <a:pt x="253911" y="44475"/>
                </a:lnTo>
                <a:lnTo>
                  <a:pt x="255917" y="43408"/>
                </a:lnTo>
                <a:close/>
              </a:path>
              <a:path w="295275" h="299720">
                <a:moveTo>
                  <a:pt x="266115" y="43180"/>
                </a:moveTo>
                <a:lnTo>
                  <a:pt x="259410" y="43180"/>
                </a:lnTo>
                <a:lnTo>
                  <a:pt x="258610" y="43180"/>
                </a:lnTo>
                <a:lnTo>
                  <a:pt x="256946" y="45720"/>
                </a:lnTo>
                <a:lnTo>
                  <a:pt x="260007" y="45720"/>
                </a:lnTo>
                <a:lnTo>
                  <a:pt x="257162" y="49530"/>
                </a:lnTo>
                <a:lnTo>
                  <a:pt x="255054" y="52070"/>
                </a:lnTo>
                <a:lnTo>
                  <a:pt x="257810" y="46990"/>
                </a:lnTo>
                <a:lnTo>
                  <a:pt x="256730" y="48260"/>
                </a:lnTo>
                <a:lnTo>
                  <a:pt x="254419" y="48260"/>
                </a:lnTo>
                <a:lnTo>
                  <a:pt x="254342" y="54610"/>
                </a:lnTo>
                <a:lnTo>
                  <a:pt x="251675" y="58420"/>
                </a:lnTo>
                <a:lnTo>
                  <a:pt x="251917" y="57150"/>
                </a:lnTo>
                <a:lnTo>
                  <a:pt x="250101" y="59690"/>
                </a:lnTo>
                <a:lnTo>
                  <a:pt x="249910" y="63500"/>
                </a:lnTo>
                <a:lnTo>
                  <a:pt x="247904" y="67310"/>
                </a:lnTo>
                <a:lnTo>
                  <a:pt x="247624" y="67310"/>
                </a:lnTo>
                <a:lnTo>
                  <a:pt x="247370" y="71120"/>
                </a:lnTo>
                <a:lnTo>
                  <a:pt x="245300" y="76200"/>
                </a:lnTo>
                <a:lnTo>
                  <a:pt x="244538" y="78790"/>
                </a:lnTo>
                <a:lnTo>
                  <a:pt x="244436" y="79133"/>
                </a:lnTo>
                <a:lnTo>
                  <a:pt x="243890" y="80975"/>
                </a:lnTo>
                <a:lnTo>
                  <a:pt x="249618" y="80975"/>
                </a:lnTo>
                <a:lnTo>
                  <a:pt x="250494" y="78740"/>
                </a:lnTo>
                <a:lnTo>
                  <a:pt x="252488" y="73660"/>
                </a:lnTo>
                <a:lnTo>
                  <a:pt x="256006" y="66040"/>
                </a:lnTo>
                <a:lnTo>
                  <a:pt x="259041" y="58420"/>
                </a:lnTo>
                <a:lnTo>
                  <a:pt x="259308" y="58420"/>
                </a:lnTo>
                <a:lnTo>
                  <a:pt x="258864" y="59690"/>
                </a:lnTo>
                <a:lnTo>
                  <a:pt x="260565" y="58420"/>
                </a:lnTo>
                <a:lnTo>
                  <a:pt x="262445" y="52070"/>
                </a:lnTo>
                <a:lnTo>
                  <a:pt x="261861" y="52070"/>
                </a:lnTo>
                <a:lnTo>
                  <a:pt x="262636" y="49530"/>
                </a:lnTo>
                <a:lnTo>
                  <a:pt x="262572" y="50800"/>
                </a:lnTo>
                <a:lnTo>
                  <a:pt x="263309" y="50800"/>
                </a:lnTo>
                <a:lnTo>
                  <a:pt x="264007" y="49530"/>
                </a:lnTo>
                <a:lnTo>
                  <a:pt x="264706" y="48260"/>
                </a:lnTo>
                <a:lnTo>
                  <a:pt x="264782" y="44450"/>
                </a:lnTo>
                <a:lnTo>
                  <a:pt x="266090" y="43319"/>
                </a:lnTo>
                <a:lnTo>
                  <a:pt x="266115" y="43180"/>
                </a:lnTo>
                <a:close/>
              </a:path>
              <a:path w="295275" h="299720">
                <a:moveTo>
                  <a:pt x="266242" y="43180"/>
                </a:moveTo>
                <a:lnTo>
                  <a:pt x="266090" y="43319"/>
                </a:lnTo>
                <a:lnTo>
                  <a:pt x="265874" y="44450"/>
                </a:lnTo>
                <a:lnTo>
                  <a:pt x="266242" y="43180"/>
                </a:lnTo>
                <a:close/>
              </a:path>
              <a:path w="295275" h="299720">
                <a:moveTo>
                  <a:pt x="271894" y="31750"/>
                </a:moveTo>
                <a:lnTo>
                  <a:pt x="267677" y="32550"/>
                </a:lnTo>
                <a:lnTo>
                  <a:pt x="267677" y="39370"/>
                </a:lnTo>
                <a:lnTo>
                  <a:pt x="267449" y="39370"/>
                </a:lnTo>
                <a:lnTo>
                  <a:pt x="267512" y="39179"/>
                </a:lnTo>
                <a:lnTo>
                  <a:pt x="267677" y="39370"/>
                </a:lnTo>
                <a:lnTo>
                  <a:pt x="267677" y="32550"/>
                </a:lnTo>
                <a:lnTo>
                  <a:pt x="263575" y="33324"/>
                </a:lnTo>
                <a:lnTo>
                  <a:pt x="263347" y="33020"/>
                </a:lnTo>
                <a:lnTo>
                  <a:pt x="262458" y="33020"/>
                </a:lnTo>
                <a:lnTo>
                  <a:pt x="262826" y="33464"/>
                </a:lnTo>
                <a:lnTo>
                  <a:pt x="258457" y="34290"/>
                </a:lnTo>
                <a:lnTo>
                  <a:pt x="255130" y="36830"/>
                </a:lnTo>
                <a:lnTo>
                  <a:pt x="251790" y="36830"/>
                </a:lnTo>
                <a:lnTo>
                  <a:pt x="250050" y="39370"/>
                </a:lnTo>
                <a:lnTo>
                  <a:pt x="244741" y="39370"/>
                </a:lnTo>
                <a:lnTo>
                  <a:pt x="244576" y="40640"/>
                </a:lnTo>
                <a:lnTo>
                  <a:pt x="244348" y="39370"/>
                </a:lnTo>
                <a:lnTo>
                  <a:pt x="237121" y="41910"/>
                </a:lnTo>
                <a:lnTo>
                  <a:pt x="234823" y="44450"/>
                </a:lnTo>
                <a:lnTo>
                  <a:pt x="235521" y="43180"/>
                </a:lnTo>
                <a:lnTo>
                  <a:pt x="232460" y="44450"/>
                </a:lnTo>
                <a:lnTo>
                  <a:pt x="233235" y="43180"/>
                </a:lnTo>
                <a:lnTo>
                  <a:pt x="230352" y="44450"/>
                </a:lnTo>
                <a:lnTo>
                  <a:pt x="227787" y="45720"/>
                </a:lnTo>
                <a:lnTo>
                  <a:pt x="228561" y="45720"/>
                </a:lnTo>
                <a:lnTo>
                  <a:pt x="222605" y="46990"/>
                </a:lnTo>
                <a:lnTo>
                  <a:pt x="218325" y="52070"/>
                </a:lnTo>
                <a:lnTo>
                  <a:pt x="214528" y="50800"/>
                </a:lnTo>
                <a:lnTo>
                  <a:pt x="208381" y="53340"/>
                </a:lnTo>
                <a:lnTo>
                  <a:pt x="202399" y="55880"/>
                </a:lnTo>
                <a:lnTo>
                  <a:pt x="190804" y="60960"/>
                </a:lnTo>
                <a:lnTo>
                  <a:pt x="190639" y="60134"/>
                </a:lnTo>
                <a:lnTo>
                  <a:pt x="187502" y="62230"/>
                </a:lnTo>
                <a:lnTo>
                  <a:pt x="181902" y="64160"/>
                </a:lnTo>
                <a:lnTo>
                  <a:pt x="181902" y="69265"/>
                </a:lnTo>
                <a:lnTo>
                  <a:pt x="181394" y="69570"/>
                </a:lnTo>
                <a:lnTo>
                  <a:pt x="181368" y="69850"/>
                </a:lnTo>
                <a:lnTo>
                  <a:pt x="181203" y="69684"/>
                </a:lnTo>
                <a:lnTo>
                  <a:pt x="180924" y="69850"/>
                </a:lnTo>
                <a:lnTo>
                  <a:pt x="179628" y="71120"/>
                </a:lnTo>
                <a:lnTo>
                  <a:pt x="180568" y="69850"/>
                </a:lnTo>
                <a:lnTo>
                  <a:pt x="180784" y="69570"/>
                </a:lnTo>
                <a:lnTo>
                  <a:pt x="180797" y="69265"/>
                </a:lnTo>
                <a:lnTo>
                  <a:pt x="180136" y="68580"/>
                </a:lnTo>
                <a:lnTo>
                  <a:pt x="181203" y="68999"/>
                </a:lnTo>
                <a:lnTo>
                  <a:pt x="181521" y="68580"/>
                </a:lnTo>
                <a:lnTo>
                  <a:pt x="181457" y="69088"/>
                </a:lnTo>
                <a:lnTo>
                  <a:pt x="181902" y="69265"/>
                </a:lnTo>
                <a:lnTo>
                  <a:pt x="181902" y="64160"/>
                </a:lnTo>
                <a:lnTo>
                  <a:pt x="180098" y="64770"/>
                </a:lnTo>
                <a:lnTo>
                  <a:pt x="178689" y="64770"/>
                </a:lnTo>
                <a:lnTo>
                  <a:pt x="175895" y="66040"/>
                </a:lnTo>
                <a:lnTo>
                  <a:pt x="170307" y="67310"/>
                </a:lnTo>
                <a:lnTo>
                  <a:pt x="167614" y="67970"/>
                </a:lnTo>
                <a:lnTo>
                  <a:pt x="167309" y="67729"/>
                </a:lnTo>
                <a:lnTo>
                  <a:pt x="166484" y="67195"/>
                </a:lnTo>
                <a:lnTo>
                  <a:pt x="166928" y="67525"/>
                </a:lnTo>
                <a:lnTo>
                  <a:pt x="167589" y="67983"/>
                </a:lnTo>
                <a:lnTo>
                  <a:pt x="166103" y="68338"/>
                </a:lnTo>
                <a:lnTo>
                  <a:pt x="165112" y="67310"/>
                </a:lnTo>
                <a:lnTo>
                  <a:pt x="165430" y="67310"/>
                </a:lnTo>
                <a:lnTo>
                  <a:pt x="164249" y="66040"/>
                </a:lnTo>
                <a:lnTo>
                  <a:pt x="163906" y="66040"/>
                </a:lnTo>
                <a:lnTo>
                  <a:pt x="165023" y="67310"/>
                </a:lnTo>
                <a:lnTo>
                  <a:pt x="165862" y="68402"/>
                </a:lnTo>
                <a:lnTo>
                  <a:pt x="159575" y="64770"/>
                </a:lnTo>
                <a:lnTo>
                  <a:pt x="162090" y="64770"/>
                </a:lnTo>
                <a:lnTo>
                  <a:pt x="160121" y="63500"/>
                </a:lnTo>
                <a:lnTo>
                  <a:pt x="154241" y="59690"/>
                </a:lnTo>
                <a:lnTo>
                  <a:pt x="158661" y="60960"/>
                </a:lnTo>
                <a:lnTo>
                  <a:pt x="157899" y="59690"/>
                </a:lnTo>
                <a:lnTo>
                  <a:pt x="156997" y="59690"/>
                </a:lnTo>
                <a:lnTo>
                  <a:pt x="155778" y="59690"/>
                </a:lnTo>
                <a:lnTo>
                  <a:pt x="155638" y="58420"/>
                </a:lnTo>
                <a:lnTo>
                  <a:pt x="156997" y="59690"/>
                </a:lnTo>
                <a:lnTo>
                  <a:pt x="153085" y="55880"/>
                </a:lnTo>
                <a:lnTo>
                  <a:pt x="153898" y="58420"/>
                </a:lnTo>
                <a:lnTo>
                  <a:pt x="151688" y="55880"/>
                </a:lnTo>
                <a:lnTo>
                  <a:pt x="152184" y="55880"/>
                </a:lnTo>
                <a:lnTo>
                  <a:pt x="151231" y="55308"/>
                </a:lnTo>
                <a:lnTo>
                  <a:pt x="151320" y="55460"/>
                </a:lnTo>
                <a:lnTo>
                  <a:pt x="151142" y="55257"/>
                </a:lnTo>
                <a:lnTo>
                  <a:pt x="147942" y="53340"/>
                </a:lnTo>
                <a:lnTo>
                  <a:pt x="145313" y="50800"/>
                </a:lnTo>
                <a:lnTo>
                  <a:pt x="145618" y="50800"/>
                </a:lnTo>
                <a:lnTo>
                  <a:pt x="145542" y="50215"/>
                </a:lnTo>
                <a:lnTo>
                  <a:pt x="143040" y="48260"/>
                </a:lnTo>
                <a:lnTo>
                  <a:pt x="141414" y="46990"/>
                </a:lnTo>
                <a:lnTo>
                  <a:pt x="136931" y="44450"/>
                </a:lnTo>
                <a:lnTo>
                  <a:pt x="135712" y="43180"/>
                </a:lnTo>
                <a:lnTo>
                  <a:pt x="134493" y="41910"/>
                </a:lnTo>
                <a:lnTo>
                  <a:pt x="132054" y="39370"/>
                </a:lnTo>
                <a:lnTo>
                  <a:pt x="134581" y="40640"/>
                </a:lnTo>
                <a:lnTo>
                  <a:pt x="132575" y="39370"/>
                </a:lnTo>
                <a:lnTo>
                  <a:pt x="130581" y="38100"/>
                </a:lnTo>
                <a:lnTo>
                  <a:pt x="131127" y="36830"/>
                </a:lnTo>
                <a:lnTo>
                  <a:pt x="129578" y="35560"/>
                </a:lnTo>
                <a:lnTo>
                  <a:pt x="128028" y="34290"/>
                </a:lnTo>
                <a:lnTo>
                  <a:pt x="128778" y="35560"/>
                </a:lnTo>
                <a:lnTo>
                  <a:pt x="127533" y="34290"/>
                </a:lnTo>
                <a:lnTo>
                  <a:pt x="126301" y="33020"/>
                </a:lnTo>
                <a:lnTo>
                  <a:pt x="123482" y="31750"/>
                </a:lnTo>
                <a:lnTo>
                  <a:pt x="121615" y="30480"/>
                </a:lnTo>
                <a:lnTo>
                  <a:pt x="123812" y="31750"/>
                </a:lnTo>
                <a:lnTo>
                  <a:pt x="118986" y="27940"/>
                </a:lnTo>
                <a:lnTo>
                  <a:pt x="121310" y="30480"/>
                </a:lnTo>
                <a:lnTo>
                  <a:pt x="118351" y="27940"/>
                </a:lnTo>
                <a:lnTo>
                  <a:pt x="120523" y="31750"/>
                </a:lnTo>
                <a:lnTo>
                  <a:pt x="118465" y="29210"/>
                </a:lnTo>
                <a:lnTo>
                  <a:pt x="117436" y="27940"/>
                </a:lnTo>
                <a:lnTo>
                  <a:pt x="118198" y="29210"/>
                </a:lnTo>
                <a:lnTo>
                  <a:pt x="116573" y="27940"/>
                </a:lnTo>
                <a:lnTo>
                  <a:pt x="114960" y="26670"/>
                </a:lnTo>
                <a:lnTo>
                  <a:pt x="114147" y="24130"/>
                </a:lnTo>
                <a:lnTo>
                  <a:pt x="111112" y="22860"/>
                </a:lnTo>
                <a:lnTo>
                  <a:pt x="109474" y="21590"/>
                </a:lnTo>
                <a:lnTo>
                  <a:pt x="109270" y="20320"/>
                </a:lnTo>
                <a:lnTo>
                  <a:pt x="110642" y="20320"/>
                </a:lnTo>
                <a:lnTo>
                  <a:pt x="108737" y="19050"/>
                </a:lnTo>
                <a:lnTo>
                  <a:pt x="104622" y="15240"/>
                </a:lnTo>
                <a:lnTo>
                  <a:pt x="102336" y="13970"/>
                </a:lnTo>
                <a:lnTo>
                  <a:pt x="101828" y="13970"/>
                </a:lnTo>
                <a:lnTo>
                  <a:pt x="100850" y="12700"/>
                </a:lnTo>
                <a:lnTo>
                  <a:pt x="101307" y="11430"/>
                </a:lnTo>
                <a:lnTo>
                  <a:pt x="97929" y="8890"/>
                </a:lnTo>
                <a:lnTo>
                  <a:pt x="101346" y="13970"/>
                </a:lnTo>
                <a:lnTo>
                  <a:pt x="97688" y="10160"/>
                </a:lnTo>
                <a:lnTo>
                  <a:pt x="98742" y="10160"/>
                </a:lnTo>
                <a:lnTo>
                  <a:pt x="95821" y="7620"/>
                </a:lnTo>
                <a:lnTo>
                  <a:pt x="92595" y="5080"/>
                </a:lnTo>
                <a:lnTo>
                  <a:pt x="91211" y="3810"/>
                </a:lnTo>
                <a:lnTo>
                  <a:pt x="87045" y="0"/>
                </a:lnTo>
                <a:lnTo>
                  <a:pt x="87274" y="5054"/>
                </a:lnTo>
                <a:lnTo>
                  <a:pt x="87236" y="7620"/>
                </a:lnTo>
                <a:lnTo>
                  <a:pt x="86017" y="8890"/>
                </a:lnTo>
                <a:lnTo>
                  <a:pt x="86233" y="12700"/>
                </a:lnTo>
                <a:lnTo>
                  <a:pt x="87782" y="20320"/>
                </a:lnTo>
                <a:lnTo>
                  <a:pt x="87706" y="26670"/>
                </a:lnTo>
                <a:lnTo>
                  <a:pt x="87807" y="25400"/>
                </a:lnTo>
                <a:lnTo>
                  <a:pt x="89623" y="26670"/>
                </a:lnTo>
                <a:lnTo>
                  <a:pt x="87096" y="31750"/>
                </a:lnTo>
                <a:lnTo>
                  <a:pt x="88049" y="34290"/>
                </a:lnTo>
                <a:lnTo>
                  <a:pt x="87236" y="34290"/>
                </a:lnTo>
                <a:lnTo>
                  <a:pt x="87096" y="39370"/>
                </a:lnTo>
                <a:lnTo>
                  <a:pt x="87985" y="43180"/>
                </a:lnTo>
                <a:lnTo>
                  <a:pt x="88785" y="50800"/>
                </a:lnTo>
                <a:lnTo>
                  <a:pt x="88303" y="50800"/>
                </a:lnTo>
                <a:lnTo>
                  <a:pt x="88176" y="51828"/>
                </a:lnTo>
                <a:lnTo>
                  <a:pt x="88087" y="54610"/>
                </a:lnTo>
                <a:lnTo>
                  <a:pt x="88201" y="60960"/>
                </a:lnTo>
                <a:lnTo>
                  <a:pt x="88684" y="62230"/>
                </a:lnTo>
                <a:lnTo>
                  <a:pt x="88671" y="63500"/>
                </a:lnTo>
                <a:lnTo>
                  <a:pt x="89306" y="62230"/>
                </a:lnTo>
                <a:lnTo>
                  <a:pt x="88836" y="67310"/>
                </a:lnTo>
                <a:lnTo>
                  <a:pt x="88722" y="71120"/>
                </a:lnTo>
                <a:lnTo>
                  <a:pt x="89687" y="80975"/>
                </a:lnTo>
                <a:lnTo>
                  <a:pt x="89763" y="83820"/>
                </a:lnTo>
                <a:lnTo>
                  <a:pt x="89382" y="88900"/>
                </a:lnTo>
                <a:lnTo>
                  <a:pt x="89344" y="87630"/>
                </a:lnTo>
                <a:lnTo>
                  <a:pt x="88912" y="86360"/>
                </a:lnTo>
                <a:lnTo>
                  <a:pt x="89027" y="88900"/>
                </a:lnTo>
                <a:lnTo>
                  <a:pt x="89585" y="95250"/>
                </a:lnTo>
                <a:lnTo>
                  <a:pt x="90347" y="93980"/>
                </a:lnTo>
                <a:lnTo>
                  <a:pt x="90030" y="93980"/>
                </a:lnTo>
                <a:lnTo>
                  <a:pt x="90589" y="92710"/>
                </a:lnTo>
                <a:lnTo>
                  <a:pt x="91071" y="92710"/>
                </a:lnTo>
                <a:lnTo>
                  <a:pt x="91490" y="95250"/>
                </a:lnTo>
                <a:lnTo>
                  <a:pt x="91554" y="96520"/>
                </a:lnTo>
                <a:lnTo>
                  <a:pt x="90932" y="93980"/>
                </a:lnTo>
                <a:lnTo>
                  <a:pt x="90309" y="96520"/>
                </a:lnTo>
                <a:lnTo>
                  <a:pt x="89916" y="97751"/>
                </a:lnTo>
                <a:lnTo>
                  <a:pt x="90144" y="97790"/>
                </a:lnTo>
                <a:lnTo>
                  <a:pt x="90436" y="99060"/>
                </a:lnTo>
                <a:lnTo>
                  <a:pt x="90665" y="99060"/>
                </a:lnTo>
                <a:lnTo>
                  <a:pt x="89408" y="102870"/>
                </a:lnTo>
                <a:lnTo>
                  <a:pt x="92252" y="99060"/>
                </a:lnTo>
                <a:lnTo>
                  <a:pt x="91490" y="104140"/>
                </a:lnTo>
                <a:lnTo>
                  <a:pt x="91071" y="104140"/>
                </a:lnTo>
                <a:lnTo>
                  <a:pt x="91490" y="106680"/>
                </a:lnTo>
                <a:lnTo>
                  <a:pt x="91325" y="106680"/>
                </a:lnTo>
                <a:lnTo>
                  <a:pt x="88785" y="107950"/>
                </a:lnTo>
                <a:lnTo>
                  <a:pt x="91503" y="106718"/>
                </a:lnTo>
                <a:lnTo>
                  <a:pt x="91605" y="107302"/>
                </a:lnTo>
                <a:lnTo>
                  <a:pt x="91325" y="107950"/>
                </a:lnTo>
                <a:lnTo>
                  <a:pt x="88785" y="107950"/>
                </a:lnTo>
                <a:lnTo>
                  <a:pt x="87236" y="110490"/>
                </a:lnTo>
                <a:lnTo>
                  <a:pt x="84467" y="111760"/>
                </a:lnTo>
                <a:lnTo>
                  <a:pt x="85394" y="110490"/>
                </a:lnTo>
                <a:lnTo>
                  <a:pt x="86931" y="109220"/>
                </a:lnTo>
                <a:lnTo>
                  <a:pt x="84645" y="109220"/>
                </a:lnTo>
                <a:lnTo>
                  <a:pt x="82677" y="110490"/>
                </a:lnTo>
                <a:lnTo>
                  <a:pt x="82880" y="110490"/>
                </a:lnTo>
                <a:lnTo>
                  <a:pt x="79184" y="112509"/>
                </a:lnTo>
                <a:lnTo>
                  <a:pt x="77812" y="115570"/>
                </a:lnTo>
                <a:lnTo>
                  <a:pt x="73291" y="116840"/>
                </a:lnTo>
                <a:lnTo>
                  <a:pt x="70078" y="120650"/>
                </a:lnTo>
                <a:lnTo>
                  <a:pt x="73190" y="116840"/>
                </a:lnTo>
                <a:lnTo>
                  <a:pt x="70180" y="119380"/>
                </a:lnTo>
                <a:lnTo>
                  <a:pt x="69773" y="118110"/>
                </a:lnTo>
                <a:lnTo>
                  <a:pt x="68478" y="118110"/>
                </a:lnTo>
                <a:lnTo>
                  <a:pt x="66560" y="119380"/>
                </a:lnTo>
                <a:lnTo>
                  <a:pt x="66827" y="119380"/>
                </a:lnTo>
                <a:lnTo>
                  <a:pt x="65392" y="120650"/>
                </a:lnTo>
                <a:lnTo>
                  <a:pt x="62903" y="120650"/>
                </a:lnTo>
                <a:lnTo>
                  <a:pt x="60934" y="123190"/>
                </a:lnTo>
                <a:lnTo>
                  <a:pt x="60553" y="123190"/>
                </a:lnTo>
                <a:lnTo>
                  <a:pt x="59664" y="123812"/>
                </a:lnTo>
                <a:lnTo>
                  <a:pt x="59715" y="124460"/>
                </a:lnTo>
                <a:lnTo>
                  <a:pt x="56578" y="127000"/>
                </a:lnTo>
                <a:lnTo>
                  <a:pt x="48933" y="129540"/>
                </a:lnTo>
                <a:lnTo>
                  <a:pt x="39966" y="137160"/>
                </a:lnTo>
                <a:lnTo>
                  <a:pt x="36512" y="140487"/>
                </a:lnTo>
                <a:lnTo>
                  <a:pt x="37706" y="139700"/>
                </a:lnTo>
                <a:lnTo>
                  <a:pt x="39027" y="139700"/>
                </a:lnTo>
                <a:lnTo>
                  <a:pt x="37414" y="140970"/>
                </a:lnTo>
                <a:lnTo>
                  <a:pt x="39865" y="139700"/>
                </a:lnTo>
                <a:lnTo>
                  <a:pt x="42316" y="138430"/>
                </a:lnTo>
                <a:lnTo>
                  <a:pt x="43129" y="137160"/>
                </a:lnTo>
                <a:lnTo>
                  <a:pt x="45669" y="135890"/>
                </a:lnTo>
                <a:lnTo>
                  <a:pt x="45402" y="135890"/>
                </a:lnTo>
                <a:lnTo>
                  <a:pt x="50723" y="133350"/>
                </a:lnTo>
                <a:lnTo>
                  <a:pt x="45008" y="135890"/>
                </a:lnTo>
                <a:lnTo>
                  <a:pt x="48298" y="132080"/>
                </a:lnTo>
                <a:lnTo>
                  <a:pt x="53428" y="132080"/>
                </a:lnTo>
                <a:lnTo>
                  <a:pt x="53098" y="130810"/>
                </a:lnTo>
                <a:lnTo>
                  <a:pt x="54965" y="129540"/>
                </a:lnTo>
                <a:lnTo>
                  <a:pt x="54978" y="129692"/>
                </a:lnTo>
                <a:lnTo>
                  <a:pt x="55067" y="129540"/>
                </a:lnTo>
                <a:lnTo>
                  <a:pt x="55753" y="129298"/>
                </a:lnTo>
                <a:lnTo>
                  <a:pt x="55016" y="130086"/>
                </a:lnTo>
                <a:lnTo>
                  <a:pt x="55105" y="130810"/>
                </a:lnTo>
                <a:lnTo>
                  <a:pt x="55791" y="129717"/>
                </a:lnTo>
                <a:lnTo>
                  <a:pt x="56146" y="129159"/>
                </a:lnTo>
                <a:lnTo>
                  <a:pt x="57200" y="128803"/>
                </a:lnTo>
                <a:lnTo>
                  <a:pt x="56959" y="128917"/>
                </a:lnTo>
                <a:lnTo>
                  <a:pt x="57404" y="128828"/>
                </a:lnTo>
                <a:lnTo>
                  <a:pt x="57924" y="128549"/>
                </a:lnTo>
                <a:lnTo>
                  <a:pt x="58712" y="128270"/>
                </a:lnTo>
                <a:lnTo>
                  <a:pt x="59080" y="127914"/>
                </a:lnTo>
                <a:lnTo>
                  <a:pt x="61302" y="126695"/>
                </a:lnTo>
                <a:lnTo>
                  <a:pt x="59258" y="127749"/>
                </a:lnTo>
                <a:lnTo>
                  <a:pt x="62649" y="124460"/>
                </a:lnTo>
                <a:lnTo>
                  <a:pt x="63220" y="124841"/>
                </a:lnTo>
                <a:lnTo>
                  <a:pt x="64008" y="124460"/>
                </a:lnTo>
                <a:lnTo>
                  <a:pt x="64985" y="124460"/>
                </a:lnTo>
                <a:lnTo>
                  <a:pt x="66205" y="124460"/>
                </a:lnTo>
                <a:lnTo>
                  <a:pt x="67310" y="121920"/>
                </a:lnTo>
                <a:lnTo>
                  <a:pt x="70535" y="120650"/>
                </a:lnTo>
                <a:lnTo>
                  <a:pt x="70383" y="121920"/>
                </a:lnTo>
                <a:lnTo>
                  <a:pt x="67589" y="123190"/>
                </a:lnTo>
                <a:lnTo>
                  <a:pt x="70751" y="121920"/>
                </a:lnTo>
                <a:lnTo>
                  <a:pt x="71234" y="120650"/>
                </a:lnTo>
                <a:lnTo>
                  <a:pt x="74091" y="119900"/>
                </a:lnTo>
                <a:lnTo>
                  <a:pt x="72326" y="121081"/>
                </a:lnTo>
                <a:lnTo>
                  <a:pt x="74803" y="120053"/>
                </a:lnTo>
                <a:lnTo>
                  <a:pt x="74815" y="120269"/>
                </a:lnTo>
                <a:lnTo>
                  <a:pt x="75717" y="119468"/>
                </a:lnTo>
                <a:lnTo>
                  <a:pt x="76034" y="119380"/>
                </a:lnTo>
                <a:lnTo>
                  <a:pt x="77990" y="118110"/>
                </a:lnTo>
                <a:lnTo>
                  <a:pt x="77304" y="116840"/>
                </a:lnTo>
                <a:lnTo>
                  <a:pt x="82423" y="114300"/>
                </a:lnTo>
                <a:lnTo>
                  <a:pt x="85852" y="111760"/>
                </a:lnTo>
                <a:lnTo>
                  <a:pt x="85864" y="113030"/>
                </a:lnTo>
                <a:lnTo>
                  <a:pt x="89560" y="110490"/>
                </a:lnTo>
                <a:lnTo>
                  <a:pt x="93814" y="109220"/>
                </a:lnTo>
                <a:lnTo>
                  <a:pt x="93916" y="106680"/>
                </a:lnTo>
                <a:lnTo>
                  <a:pt x="94081" y="102870"/>
                </a:lnTo>
                <a:lnTo>
                  <a:pt x="93027" y="102870"/>
                </a:lnTo>
                <a:lnTo>
                  <a:pt x="93129" y="97790"/>
                </a:lnTo>
                <a:lnTo>
                  <a:pt x="92951" y="96520"/>
                </a:lnTo>
                <a:lnTo>
                  <a:pt x="92773" y="95250"/>
                </a:lnTo>
                <a:lnTo>
                  <a:pt x="93522" y="95250"/>
                </a:lnTo>
                <a:lnTo>
                  <a:pt x="93827" y="96520"/>
                </a:lnTo>
                <a:lnTo>
                  <a:pt x="94208" y="97790"/>
                </a:lnTo>
                <a:lnTo>
                  <a:pt x="94119" y="95250"/>
                </a:lnTo>
                <a:lnTo>
                  <a:pt x="93700" y="93980"/>
                </a:lnTo>
                <a:lnTo>
                  <a:pt x="93459" y="92710"/>
                </a:lnTo>
                <a:lnTo>
                  <a:pt x="93256" y="91440"/>
                </a:lnTo>
                <a:lnTo>
                  <a:pt x="94208" y="92710"/>
                </a:lnTo>
                <a:lnTo>
                  <a:pt x="94145" y="91440"/>
                </a:lnTo>
                <a:lnTo>
                  <a:pt x="94030" y="88900"/>
                </a:lnTo>
                <a:lnTo>
                  <a:pt x="92875" y="85090"/>
                </a:lnTo>
                <a:lnTo>
                  <a:pt x="92989" y="83820"/>
                </a:lnTo>
                <a:lnTo>
                  <a:pt x="93332" y="80010"/>
                </a:lnTo>
                <a:lnTo>
                  <a:pt x="92468" y="80010"/>
                </a:lnTo>
                <a:lnTo>
                  <a:pt x="91059" y="83820"/>
                </a:lnTo>
                <a:lnTo>
                  <a:pt x="90322" y="78740"/>
                </a:lnTo>
                <a:lnTo>
                  <a:pt x="90779" y="78740"/>
                </a:lnTo>
                <a:lnTo>
                  <a:pt x="91427" y="77698"/>
                </a:lnTo>
                <a:lnTo>
                  <a:pt x="91363" y="77470"/>
                </a:lnTo>
                <a:lnTo>
                  <a:pt x="91528" y="77470"/>
                </a:lnTo>
                <a:lnTo>
                  <a:pt x="91694" y="77470"/>
                </a:lnTo>
                <a:lnTo>
                  <a:pt x="91706" y="76200"/>
                </a:lnTo>
                <a:lnTo>
                  <a:pt x="92367" y="76200"/>
                </a:lnTo>
                <a:lnTo>
                  <a:pt x="92138" y="74930"/>
                </a:lnTo>
                <a:lnTo>
                  <a:pt x="92760" y="74930"/>
                </a:lnTo>
                <a:lnTo>
                  <a:pt x="92456" y="76200"/>
                </a:lnTo>
                <a:lnTo>
                  <a:pt x="92494" y="76403"/>
                </a:lnTo>
                <a:lnTo>
                  <a:pt x="92659" y="76200"/>
                </a:lnTo>
                <a:lnTo>
                  <a:pt x="92583" y="76822"/>
                </a:lnTo>
                <a:lnTo>
                  <a:pt x="92735" y="77470"/>
                </a:lnTo>
                <a:lnTo>
                  <a:pt x="92760" y="76200"/>
                </a:lnTo>
                <a:lnTo>
                  <a:pt x="92786" y="74930"/>
                </a:lnTo>
                <a:lnTo>
                  <a:pt x="93103" y="72390"/>
                </a:lnTo>
                <a:lnTo>
                  <a:pt x="92684" y="72390"/>
                </a:lnTo>
                <a:lnTo>
                  <a:pt x="92557" y="71120"/>
                </a:lnTo>
                <a:lnTo>
                  <a:pt x="92379" y="67310"/>
                </a:lnTo>
                <a:lnTo>
                  <a:pt x="93319" y="69850"/>
                </a:lnTo>
                <a:lnTo>
                  <a:pt x="93573" y="67310"/>
                </a:lnTo>
                <a:lnTo>
                  <a:pt x="93091" y="66040"/>
                </a:lnTo>
                <a:lnTo>
                  <a:pt x="93484" y="63500"/>
                </a:lnTo>
                <a:lnTo>
                  <a:pt x="92494" y="63500"/>
                </a:lnTo>
                <a:lnTo>
                  <a:pt x="92468" y="62230"/>
                </a:lnTo>
                <a:lnTo>
                  <a:pt x="93167" y="62230"/>
                </a:lnTo>
                <a:lnTo>
                  <a:pt x="92760" y="60134"/>
                </a:lnTo>
                <a:lnTo>
                  <a:pt x="92722" y="55880"/>
                </a:lnTo>
                <a:lnTo>
                  <a:pt x="92760" y="53340"/>
                </a:lnTo>
                <a:lnTo>
                  <a:pt x="91770" y="54610"/>
                </a:lnTo>
                <a:lnTo>
                  <a:pt x="91719" y="55880"/>
                </a:lnTo>
                <a:lnTo>
                  <a:pt x="90462" y="48260"/>
                </a:lnTo>
                <a:lnTo>
                  <a:pt x="91757" y="42075"/>
                </a:lnTo>
                <a:lnTo>
                  <a:pt x="91668" y="40640"/>
                </a:lnTo>
                <a:lnTo>
                  <a:pt x="91160" y="35560"/>
                </a:lnTo>
                <a:lnTo>
                  <a:pt x="91490" y="35560"/>
                </a:lnTo>
                <a:lnTo>
                  <a:pt x="90995" y="31750"/>
                </a:lnTo>
                <a:lnTo>
                  <a:pt x="90995" y="26670"/>
                </a:lnTo>
                <a:lnTo>
                  <a:pt x="90601" y="25400"/>
                </a:lnTo>
                <a:lnTo>
                  <a:pt x="90208" y="24130"/>
                </a:lnTo>
                <a:lnTo>
                  <a:pt x="90157" y="22860"/>
                </a:lnTo>
                <a:lnTo>
                  <a:pt x="90716" y="21590"/>
                </a:lnTo>
                <a:lnTo>
                  <a:pt x="91135" y="22860"/>
                </a:lnTo>
                <a:lnTo>
                  <a:pt x="91020" y="21590"/>
                </a:lnTo>
                <a:lnTo>
                  <a:pt x="90792" y="19050"/>
                </a:lnTo>
                <a:lnTo>
                  <a:pt x="90398" y="19050"/>
                </a:lnTo>
                <a:lnTo>
                  <a:pt x="90817" y="15240"/>
                </a:lnTo>
                <a:lnTo>
                  <a:pt x="91325" y="17183"/>
                </a:lnTo>
                <a:lnTo>
                  <a:pt x="91313" y="15240"/>
                </a:lnTo>
                <a:lnTo>
                  <a:pt x="91300" y="13970"/>
                </a:lnTo>
                <a:lnTo>
                  <a:pt x="91401" y="16154"/>
                </a:lnTo>
                <a:lnTo>
                  <a:pt x="91503" y="13970"/>
                </a:lnTo>
                <a:lnTo>
                  <a:pt x="92011" y="12700"/>
                </a:lnTo>
                <a:lnTo>
                  <a:pt x="91973" y="12573"/>
                </a:lnTo>
                <a:lnTo>
                  <a:pt x="92100" y="12700"/>
                </a:lnTo>
                <a:lnTo>
                  <a:pt x="99174" y="13970"/>
                </a:lnTo>
                <a:lnTo>
                  <a:pt x="100749" y="17462"/>
                </a:lnTo>
                <a:lnTo>
                  <a:pt x="101269" y="17792"/>
                </a:lnTo>
                <a:lnTo>
                  <a:pt x="102704" y="19215"/>
                </a:lnTo>
                <a:lnTo>
                  <a:pt x="100901" y="17792"/>
                </a:lnTo>
                <a:lnTo>
                  <a:pt x="102057" y="20320"/>
                </a:lnTo>
                <a:lnTo>
                  <a:pt x="103822" y="20320"/>
                </a:lnTo>
                <a:lnTo>
                  <a:pt x="105511" y="24130"/>
                </a:lnTo>
                <a:lnTo>
                  <a:pt x="106349" y="24130"/>
                </a:lnTo>
                <a:lnTo>
                  <a:pt x="109562" y="27940"/>
                </a:lnTo>
                <a:lnTo>
                  <a:pt x="110820" y="26670"/>
                </a:lnTo>
                <a:lnTo>
                  <a:pt x="114147" y="29070"/>
                </a:lnTo>
                <a:lnTo>
                  <a:pt x="114376" y="27940"/>
                </a:lnTo>
                <a:lnTo>
                  <a:pt x="117462" y="30480"/>
                </a:lnTo>
                <a:lnTo>
                  <a:pt x="119811" y="32829"/>
                </a:lnTo>
                <a:lnTo>
                  <a:pt x="119913" y="33324"/>
                </a:lnTo>
                <a:lnTo>
                  <a:pt x="119621" y="34290"/>
                </a:lnTo>
                <a:lnTo>
                  <a:pt x="117729" y="33020"/>
                </a:lnTo>
                <a:lnTo>
                  <a:pt x="117195" y="33020"/>
                </a:lnTo>
                <a:lnTo>
                  <a:pt x="120167" y="36106"/>
                </a:lnTo>
                <a:lnTo>
                  <a:pt x="122542" y="38100"/>
                </a:lnTo>
                <a:lnTo>
                  <a:pt x="124828" y="39370"/>
                </a:lnTo>
                <a:lnTo>
                  <a:pt x="128079" y="43180"/>
                </a:lnTo>
                <a:lnTo>
                  <a:pt x="127673" y="41910"/>
                </a:lnTo>
                <a:lnTo>
                  <a:pt x="128016" y="41910"/>
                </a:lnTo>
                <a:lnTo>
                  <a:pt x="132829" y="46990"/>
                </a:lnTo>
                <a:lnTo>
                  <a:pt x="130784" y="43180"/>
                </a:lnTo>
                <a:lnTo>
                  <a:pt x="134378" y="46990"/>
                </a:lnTo>
                <a:lnTo>
                  <a:pt x="135953" y="48260"/>
                </a:lnTo>
                <a:lnTo>
                  <a:pt x="132715" y="46990"/>
                </a:lnTo>
                <a:lnTo>
                  <a:pt x="136563" y="49530"/>
                </a:lnTo>
                <a:lnTo>
                  <a:pt x="138252" y="51828"/>
                </a:lnTo>
                <a:lnTo>
                  <a:pt x="138950" y="52070"/>
                </a:lnTo>
                <a:lnTo>
                  <a:pt x="140868" y="55880"/>
                </a:lnTo>
                <a:lnTo>
                  <a:pt x="141732" y="57150"/>
                </a:lnTo>
                <a:lnTo>
                  <a:pt x="143497" y="58420"/>
                </a:lnTo>
                <a:lnTo>
                  <a:pt x="143065" y="57150"/>
                </a:lnTo>
                <a:lnTo>
                  <a:pt x="143967" y="58420"/>
                </a:lnTo>
                <a:lnTo>
                  <a:pt x="144805" y="58420"/>
                </a:lnTo>
                <a:lnTo>
                  <a:pt x="144564" y="59690"/>
                </a:lnTo>
                <a:lnTo>
                  <a:pt x="145935" y="59690"/>
                </a:lnTo>
                <a:lnTo>
                  <a:pt x="144665" y="57150"/>
                </a:lnTo>
                <a:lnTo>
                  <a:pt x="147167" y="58420"/>
                </a:lnTo>
                <a:lnTo>
                  <a:pt x="148209" y="59690"/>
                </a:lnTo>
                <a:lnTo>
                  <a:pt x="151460" y="62230"/>
                </a:lnTo>
                <a:lnTo>
                  <a:pt x="151218" y="63500"/>
                </a:lnTo>
                <a:lnTo>
                  <a:pt x="147307" y="59690"/>
                </a:lnTo>
                <a:lnTo>
                  <a:pt x="150964" y="64770"/>
                </a:lnTo>
                <a:lnTo>
                  <a:pt x="149758" y="63500"/>
                </a:lnTo>
                <a:lnTo>
                  <a:pt x="149237" y="63500"/>
                </a:lnTo>
                <a:lnTo>
                  <a:pt x="152565" y="67310"/>
                </a:lnTo>
                <a:lnTo>
                  <a:pt x="151853" y="64770"/>
                </a:lnTo>
                <a:lnTo>
                  <a:pt x="155943" y="67310"/>
                </a:lnTo>
                <a:lnTo>
                  <a:pt x="155016" y="67310"/>
                </a:lnTo>
                <a:lnTo>
                  <a:pt x="155575" y="68580"/>
                </a:lnTo>
                <a:lnTo>
                  <a:pt x="156768" y="68580"/>
                </a:lnTo>
                <a:lnTo>
                  <a:pt x="158597" y="69850"/>
                </a:lnTo>
                <a:lnTo>
                  <a:pt x="160909" y="72390"/>
                </a:lnTo>
                <a:lnTo>
                  <a:pt x="161683" y="72390"/>
                </a:lnTo>
                <a:lnTo>
                  <a:pt x="163029" y="73660"/>
                </a:lnTo>
                <a:lnTo>
                  <a:pt x="161594" y="71120"/>
                </a:lnTo>
                <a:lnTo>
                  <a:pt x="162420" y="71120"/>
                </a:lnTo>
                <a:lnTo>
                  <a:pt x="163512" y="72390"/>
                </a:lnTo>
                <a:lnTo>
                  <a:pt x="165290" y="74155"/>
                </a:lnTo>
                <a:lnTo>
                  <a:pt x="166230" y="74803"/>
                </a:lnTo>
                <a:lnTo>
                  <a:pt x="167678" y="73660"/>
                </a:lnTo>
                <a:lnTo>
                  <a:pt x="167830" y="73660"/>
                </a:lnTo>
                <a:lnTo>
                  <a:pt x="167601" y="74409"/>
                </a:lnTo>
                <a:lnTo>
                  <a:pt x="169329" y="73660"/>
                </a:lnTo>
                <a:lnTo>
                  <a:pt x="172974" y="73660"/>
                </a:lnTo>
                <a:lnTo>
                  <a:pt x="176072" y="72390"/>
                </a:lnTo>
                <a:lnTo>
                  <a:pt x="177876" y="71120"/>
                </a:lnTo>
                <a:lnTo>
                  <a:pt x="176618" y="72390"/>
                </a:lnTo>
                <a:lnTo>
                  <a:pt x="178168" y="72390"/>
                </a:lnTo>
                <a:lnTo>
                  <a:pt x="181914" y="69850"/>
                </a:lnTo>
                <a:lnTo>
                  <a:pt x="182130" y="70485"/>
                </a:lnTo>
                <a:lnTo>
                  <a:pt x="183235" y="69786"/>
                </a:lnTo>
                <a:lnTo>
                  <a:pt x="183400" y="69684"/>
                </a:lnTo>
                <a:lnTo>
                  <a:pt x="183375" y="69837"/>
                </a:lnTo>
                <a:lnTo>
                  <a:pt x="183565" y="69583"/>
                </a:lnTo>
                <a:lnTo>
                  <a:pt x="185153" y="68580"/>
                </a:lnTo>
                <a:lnTo>
                  <a:pt x="184124" y="68580"/>
                </a:lnTo>
                <a:lnTo>
                  <a:pt x="185572" y="66040"/>
                </a:lnTo>
                <a:lnTo>
                  <a:pt x="189153" y="66040"/>
                </a:lnTo>
                <a:lnTo>
                  <a:pt x="189725" y="68580"/>
                </a:lnTo>
                <a:lnTo>
                  <a:pt x="194995" y="67310"/>
                </a:lnTo>
                <a:lnTo>
                  <a:pt x="196062" y="66040"/>
                </a:lnTo>
                <a:lnTo>
                  <a:pt x="198208" y="63500"/>
                </a:lnTo>
                <a:lnTo>
                  <a:pt x="204825" y="62230"/>
                </a:lnTo>
                <a:lnTo>
                  <a:pt x="202628" y="62230"/>
                </a:lnTo>
                <a:lnTo>
                  <a:pt x="203225" y="60960"/>
                </a:lnTo>
                <a:lnTo>
                  <a:pt x="206578" y="60960"/>
                </a:lnTo>
                <a:lnTo>
                  <a:pt x="208559" y="59690"/>
                </a:lnTo>
                <a:lnTo>
                  <a:pt x="208584" y="60960"/>
                </a:lnTo>
                <a:lnTo>
                  <a:pt x="209981" y="59690"/>
                </a:lnTo>
                <a:lnTo>
                  <a:pt x="210731" y="59690"/>
                </a:lnTo>
                <a:lnTo>
                  <a:pt x="215734" y="58420"/>
                </a:lnTo>
                <a:lnTo>
                  <a:pt x="215874" y="57150"/>
                </a:lnTo>
                <a:lnTo>
                  <a:pt x="219049" y="57150"/>
                </a:lnTo>
                <a:lnTo>
                  <a:pt x="224383" y="55880"/>
                </a:lnTo>
                <a:lnTo>
                  <a:pt x="224358" y="53340"/>
                </a:lnTo>
                <a:lnTo>
                  <a:pt x="229438" y="52070"/>
                </a:lnTo>
                <a:lnTo>
                  <a:pt x="230517" y="52070"/>
                </a:lnTo>
                <a:lnTo>
                  <a:pt x="231635" y="52070"/>
                </a:lnTo>
                <a:lnTo>
                  <a:pt x="234848" y="49530"/>
                </a:lnTo>
                <a:lnTo>
                  <a:pt x="236486" y="49530"/>
                </a:lnTo>
                <a:lnTo>
                  <a:pt x="236347" y="49669"/>
                </a:lnTo>
                <a:lnTo>
                  <a:pt x="236016" y="49834"/>
                </a:lnTo>
                <a:lnTo>
                  <a:pt x="236753" y="49530"/>
                </a:lnTo>
                <a:lnTo>
                  <a:pt x="237210" y="49530"/>
                </a:lnTo>
                <a:lnTo>
                  <a:pt x="237197" y="48260"/>
                </a:lnTo>
                <a:lnTo>
                  <a:pt x="239102" y="48260"/>
                </a:lnTo>
                <a:lnTo>
                  <a:pt x="241985" y="46990"/>
                </a:lnTo>
                <a:lnTo>
                  <a:pt x="245948" y="46990"/>
                </a:lnTo>
                <a:lnTo>
                  <a:pt x="250190" y="44450"/>
                </a:lnTo>
                <a:lnTo>
                  <a:pt x="254444" y="41910"/>
                </a:lnTo>
                <a:lnTo>
                  <a:pt x="259334" y="41910"/>
                </a:lnTo>
                <a:lnTo>
                  <a:pt x="259346" y="42075"/>
                </a:lnTo>
                <a:lnTo>
                  <a:pt x="259448" y="41910"/>
                </a:lnTo>
                <a:lnTo>
                  <a:pt x="259981" y="41681"/>
                </a:lnTo>
                <a:lnTo>
                  <a:pt x="259829" y="42075"/>
                </a:lnTo>
                <a:lnTo>
                  <a:pt x="266700" y="42075"/>
                </a:lnTo>
                <a:lnTo>
                  <a:pt x="268135" y="39370"/>
                </a:lnTo>
                <a:lnTo>
                  <a:pt x="267741" y="38862"/>
                </a:lnTo>
                <a:lnTo>
                  <a:pt x="271894" y="31750"/>
                </a:lnTo>
                <a:close/>
              </a:path>
              <a:path w="295275" h="299720">
                <a:moveTo>
                  <a:pt x="281165" y="203200"/>
                </a:moveTo>
                <a:lnTo>
                  <a:pt x="280860" y="201930"/>
                </a:lnTo>
                <a:lnTo>
                  <a:pt x="280390" y="201930"/>
                </a:lnTo>
                <a:lnTo>
                  <a:pt x="280492" y="202285"/>
                </a:lnTo>
                <a:lnTo>
                  <a:pt x="281165" y="203200"/>
                </a:lnTo>
                <a:close/>
              </a:path>
              <a:path w="295275" h="299720">
                <a:moveTo>
                  <a:pt x="282333" y="204724"/>
                </a:moveTo>
                <a:lnTo>
                  <a:pt x="282232" y="204470"/>
                </a:lnTo>
                <a:lnTo>
                  <a:pt x="281978" y="204470"/>
                </a:lnTo>
                <a:lnTo>
                  <a:pt x="282333" y="204724"/>
                </a:lnTo>
                <a:close/>
              </a:path>
              <a:path w="295275" h="299720">
                <a:moveTo>
                  <a:pt x="294995" y="218440"/>
                </a:moveTo>
                <a:lnTo>
                  <a:pt x="287223" y="209550"/>
                </a:lnTo>
                <a:lnTo>
                  <a:pt x="286346" y="208280"/>
                </a:lnTo>
                <a:lnTo>
                  <a:pt x="285483" y="207010"/>
                </a:lnTo>
                <a:lnTo>
                  <a:pt x="283730" y="205740"/>
                </a:lnTo>
                <a:lnTo>
                  <a:pt x="282333" y="204724"/>
                </a:lnTo>
                <a:lnTo>
                  <a:pt x="282727" y="205740"/>
                </a:lnTo>
                <a:lnTo>
                  <a:pt x="282181" y="205740"/>
                </a:lnTo>
                <a:lnTo>
                  <a:pt x="281165" y="204470"/>
                </a:lnTo>
                <a:lnTo>
                  <a:pt x="280492" y="202285"/>
                </a:lnTo>
                <a:lnTo>
                  <a:pt x="276555" y="196850"/>
                </a:lnTo>
                <a:lnTo>
                  <a:pt x="272440" y="190500"/>
                </a:lnTo>
                <a:lnTo>
                  <a:pt x="268478" y="184150"/>
                </a:lnTo>
                <a:lnTo>
                  <a:pt x="264299" y="180340"/>
                </a:lnTo>
                <a:lnTo>
                  <a:pt x="264617" y="180340"/>
                </a:lnTo>
                <a:lnTo>
                  <a:pt x="259245" y="175260"/>
                </a:lnTo>
                <a:lnTo>
                  <a:pt x="257225" y="171450"/>
                </a:lnTo>
                <a:lnTo>
                  <a:pt x="261035" y="176530"/>
                </a:lnTo>
                <a:lnTo>
                  <a:pt x="259867" y="173990"/>
                </a:lnTo>
                <a:lnTo>
                  <a:pt x="257416" y="171450"/>
                </a:lnTo>
                <a:lnTo>
                  <a:pt x="254952" y="168910"/>
                </a:lnTo>
                <a:lnTo>
                  <a:pt x="253733" y="167640"/>
                </a:lnTo>
                <a:lnTo>
                  <a:pt x="252145" y="163830"/>
                </a:lnTo>
                <a:lnTo>
                  <a:pt x="247256" y="158750"/>
                </a:lnTo>
                <a:lnTo>
                  <a:pt x="245503" y="154940"/>
                </a:lnTo>
                <a:lnTo>
                  <a:pt x="244919" y="153670"/>
                </a:lnTo>
                <a:lnTo>
                  <a:pt x="242773" y="151079"/>
                </a:lnTo>
                <a:lnTo>
                  <a:pt x="242773" y="161290"/>
                </a:lnTo>
                <a:lnTo>
                  <a:pt x="242747" y="161658"/>
                </a:lnTo>
                <a:lnTo>
                  <a:pt x="240372" y="159791"/>
                </a:lnTo>
                <a:lnTo>
                  <a:pt x="240906" y="158750"/>
                </a:lnTo>
                <a:lnTo>
                  <a:pt x="242303" y="161290"/>
                </a:lnTo>
                <a:lnTo>
                  <a:pt x="242773" y="161290"/>
                </a:lnTo>
                <a:lnTo>
                  <a:pt x="242773" y="151079"/>
                </a:lnTo>
                <a:lnTo>
                  <a:pt x="240715" y="148590"/>
                </a:lnTo>
                <a:lnTo>
                  <a:pt x="236156" y="142240"/>
                </a:lnTo>
                <a:lnTo>
                  <a:pt x="233629" y="138430"/>
                </a:lnTo>
                <a:lnTo>
                  <a:pt x="232791" y="137160"/>
                </a:lnTo>
                <a:lnTo>
                  <a:pt x="232562" y="138430"/>
                </a:lnTo>
                <a:lnTo>
                  <a:pt x="230987" y="137160"/>
                </a:lnTo>
                <a:lnTo>
                  <a:pt x="231178" y="136690"/>
                </a:lnTo>
                <a:lnTo>
                  <a:pt x="231495" y="135890"/>
                </a:lnTo>
                <a:lnTo>
                  <a:pt x="230771" y="134620"/>
                </a:lnTo>
                <a:lnTo>
                  <a:pt x="230543" y="135839"/>
                </a:lnTo>
                <a:lnTo>
                  <a:pt x="228866" y="134620"/>
                </a:lnTo>
                <a:lnTo>
                  <a:pt x="227139" y="132029"/>
                </a:lnTo>
                <a:lnTo>
                  <a:pt x="228269" y="129540"/>
                </a:lnTo>
                <a:lnTo>
                  <a:pt x="230009" y="125730"/>
                </a:lnTo>
                <a:lnTo>
                  <a:pt x="233743" y="118110"/>
                </a:lnTo>
                <a:lnTo>
                  <a:pt x="238798" y="107950"/>
                </a:lnTo>
                <a:lnTo>
                  <a:pt x="240652" y="104140"/>
                </a:lnTo>
                <a:lnTo>
                  <a:pt x="245579" y="93980"/>
                </a:lnTo>
                <a:lnTo>
                  <a:pt x="241592" y="93980"/>
                </a:lnTo>
                <a:lnTo>
                  <a:pt x="245808" y="88900"/>
                </a:lnTo>
                <a:lnTo>
                  <a:pt x="245999" y="90170"/>
                </a:lnTo>
                <a:lnTo>
                  <a:pt x="247497" y="86360"/>
                </a:lnTo>
                <a:lnTo>
                  <a:pt x="249491" y="81280"/>
                </a:lnTo>
                <a:lnTo>
                  <a:pt x="243801" y="81280"/>
                </a:lnTo>
                <a:lnTo>
                  <a:pt x="243662" y="81280"/>
                </a:lnTo>
                <a:lnTo>
                  <a:pt x="243205" y="82550"/>
                </a:lnTo>
                <a:lnTo>
                  <a:pt x="242252" y="83820"/>
                </a:lnTo>
                <a:lnTo>
                  <a:pt x="240728" y="86360"/>
                </a:lnTo>
                <a:lnTo>
                  <a:pt x="239725" y="86360"/>
                </a:lnTo>
                <a:lnTo>
                  <a:pt x="241185" y="82550"/>
                </a:lnTo>
                <a:lnTo>
                  <a:pt x="239306" y="83820"/>
                </a:lnTo>
                <a:lnTo>
                  <a:pt x="239268" y="87630"/>
                </a:lnTo>
                <a:lnTo>
                  <a:pt x="238290" y="88900"/>
                </a:lnTo>
                <a:lnTo>
                  <a:pt x="237909" y="88900"/>
                </a:lnTo>
                <a:lnTo>
                  <a:pt x="235750" y="93980"/>
                </a:lnTo>
                <a:lnTo>
                  <a:pt x="236931" y="95250"/>
                </a:lnTo>
                <a:lnTo>
                  <a:pt x="234365" y="100330"/>
                </a:lnTo>
                <a:lnTo>
                  <a:pt x="234988" y="100330"/>
                </a:lnTo>
                <a:lnTo>
                  <a:pt x="234823" y="104140"/>
                </a:lnTo>
                <a:lnTo>
                  <a:pt x="233172" y="102870"/>
                </a:lnTo>
                <a:lnTo>
                  <a:pt x="232714" y="105410"/>
                </a:lnTo>
                <a:lnTo>
                  <a:pt x="231076" y="106680"/>
                </a:lnTo>
                <a:lnTo>
                  <a:pt x="230479" y="107950"/>
                </a:lnTo>
                <a:lnTo>
                  <a:pt x="229133" y="114300"/>
                </a:lnTo>
                <a:lnTo>
                  <a:pt x="227749" y="118110"/>
                </a:lnTo>
                <a:lnTo>
                  <a:pt x="227749" y="117005"/>
                </a:lnTo>
                <a:lnTo>
                  <a:pt x="226847" y="119380"/>
                </a:lnTo>
                <a:lnTo>
                  <a:pt x="225056" y="123190"/>
                </a:lnTo>
                <a:lnTo>
                  <a:pt x="223723" y="123190"/>
                </a:lnTo>
                <a:lnTo>
                  <a:pt x="221919" y="127000"/>
                </a:lnTo>
                <a:lnTo>
                  <a:pt x="219316" y="133350"/>
                </a:lnTo>
                <a:lnTo>
                  <a:pt x="221703" y="135890"/>
                </a:lnTo>
                <a:lnTo>
                  <a:pt x="222885" y="138430"/>
                </a:lnTo>
                <a:lnTo>
                  <a:pt x="223024" y="139700"/>
                </a:lnTo>
                <a:lnTo>
                  <a:pt x="228574" y="144780"/>
                </a:lnTo>
                <a:lnTo>
                  <a:pt x="232219" y="152400"/>
                </a:lnTo>
                <a:lnTo>
                  <a:pt x="237947" y="158750"/>
                </a:lnTo>
                <a:lnTo>
                  <a:pt x="237540" y="154940"/>
                </a:lnTo>
                <a:lnTo>
                  <a:pt x="239623" y="161290"/>
                </a:lnTo>
                <a:lnTo>
                  <a:pt x="240042" y="160451"/>
                </a:lnTo>
                <a:lnTo>
                  <a:pt x="240969" y="162064"/>
                </a:lnTo>
                <a:lnTo>
                  <a:pt x="240195" y="160159"/>
                </a:lnTo>
                <a:lnTo>
                  <a:pt x="240347" y="159854"/>
                </a:lnTo>
                <a:lnTo>
                  <a:pt x="244411" y="164769"/>
                </a:lnTo>
                <a:lnTo>
                  <a:pt x="245770" y="167640"/>
                </a:lnTo>
                <a:lnTo>
                  <a:pt x="246227" y="168910"/>
                </a:lnTo>
                <a:lnTo>
                  <a:pt x="244170" y="166370"/>
                </a:lnTo>
                <a:lnTo>
                  <a:pt x="243928" y="166370"/>
                </a:lnTo>
                <a:lnTo>
                  <a:pt x="246659" y="170180"/>
                </a:lnTo>
                <a:lnTo>
                  <a:pt x="244436" y="168910"/>
                </a:lnTo>
                <a:lnTo>
                  <a:pt x="245884" y="171450"/>
                </a:lnTo>
                <a:lnTo>
                  <a:pt x="246087" y="170180"/>
                </a:lnTo>
                <a:lnTo>
                  <a:pt x="247713" y="172720"/>
                </a:lnTo>
                <a:lnTo>
                  <a:pt x="249123" y="173990"/>
                </a:lnTo>
                <a:lnTo>
                  <a:pt x="247573" y="171450"/>
                </a:lnTo>
                <a:lnTo>
                  <a:pt x="252437" y="175260"/>
                </a:lnTo>
                <a:lnTo>
                  <a:pt x="249669" y="176530"/>
                </a:lnTo>
                <a:lnTo>
                  <a:pt x="254533" y="180340"/>
                </a:lnTo>
                <a:lnTo>
                  <a:pt x="252755" y="179070"/>
                </a:lnTo>
                <a:lnTo>
                  <a:pt x="255117" y="181610"/>
                </a:lnTo>
                <a:lnTo>
                  <a:pt x="260350" y="189230"/>
                </a:lnTo>
                <a:lnTo>
                  <a:pt x="263677" y="190500"/>
                </a:lnTo>
                <a:lnTo>
                  <a:pt x="263855" y="191770"/>
                </a:lnTo>
                <a:lnTo>
                  <a:pt x="263893" y="193040"/>
                </a:lnTo>
                <a:lnTo>
                  <a:pt x="262864" y="191770"/>
                </a:lnTo>
                <a:lnTo>
                  <a:pt x="263804" y="193040"/>
                </a:lnTo>
                <a:lnTo>
                  <a:pt x="267601" y="198120"/>
                </a:lnTo>
                <a:lnTo>
                  <a:pt x="275221" y="204470"/>
                </a:lnTo>
                <a:lnTo>
                  <a:pt x="277799" y="208788"/>
                </a:lnTo>
                <a:lnTo>
                  <a:pt x="274307" y="210820"/>
                </a:lnTo>
                <a:lnTo>
                  <a:pt x="267728" y="209550"/>
                </a:lnTo>
                <a:lnTo>
                  <a:pt x="267893" y="208280"/>
                </a:lnTo>
                <a:lnTo>
                  <a:pt x="258762" y="207010"/>
                </a:lnTo>
                <a:lnTo>
                  <a:pt x="258889" y="207010"/>
                </a:lnTo>
                <a:lnTo>
                  <a:pt x="249834" y="205740"/>
                </a:lnTo>
                <a:lnTo>
                  <a:pt x="243344" y="207010"/>
                </a:lnTo>
                <a:lnTo>
                  <a:pt x="234886" y="205740"/>
                </a:lnTo>
                <a:lnTo>
                  <a:pt x="229870" y="204470"/>
                </a:lnTo>
                <a:lnTo>
                  <a:pt x="223139" y="204470"/>
                </a:lnTo>
                <a:lnTo>
                  <a:pt x="215811" y="203200"/>
                </a:lnTo>
                <a:lnTo>
                  <a:pt x="208978" y="201930"/>
                </a:lnTo>
                <a:lnTo>
                  <a:pt x="210235" y="203200"/>
                </a:lnTo>
                <a:lnTo>
                  <a:pt x="205206" y="203200"/>
                </a:lnTo>
                <a:lnTo>
                  <a:pt x="201612" y="204470"/>
                </a:lnTo>
                <a:lnTo>
                  <a:pt x="202057" y="201930"/>
                </a:lnTo>
                <a:lnTo>
                  <a:pt x="201396" y="200660"/>
                </a:lnTo>
                <a:lnTo>
                  <a:pt x="194157" y="200660"/>
                </a:lnTo>
                <a:lnTo>
                  <a:pt x="193459" y="201930"/>
                </a:lnTo>
                <a:lnTo>
                  <a:pt x="190576" y="200660"/>
                </a:lnTo>
                <a:lnTo>
                  <a:pt x="186232" y="200660"/>
                </a:lnTo>
                <a:lnTo>
                  <a:pt x="186232" y="207010"/>
                </a:lnTo>
                <a:lnTo>
                  <a:pt x="184442" y="207619"/>
                </a:lnTo>
                <a:lnTo>
                  <a:pt x="184886" y="207010"/>
                </a:lnTo>
                <a:lnTo>
                  <a:pt x="186232" y="207010"/>
                </a:lnTo>
                <a:lnTo>
                  <a:pt x="186232" y="200660"/>
                </a:lnTo>
                <a:lnTo>
                  <a:pt x="180886" y="200660"/>
                </a:lnTo>
                <a:lnTo>
                  <a:pt x="176212" y="208280"/>
                </a:lnTo>
                <a:lnTo>
                  <a:pt x="173304" y="213360"/>
                </a:lnTo>
                <a:lnTo>
                  <a:pt x="170459" y="214630"/>
                </a:lnTo>
                <a:lnTo>
                  <a:pt x="169697" y="217170"/>
                </a:lnTo>
                <a:lnTo>
                  <a:pt x="168300" y="219710"/>
                </a:lnTo>
                <a:lnTo>
                  <a:pt x="167563" y="220980"/>
                </a:lnTo>
                <a:lnTo>
                  <a:pt x="166839" y="220980"/>
                </a:lnTo>
                <a:lnTo>
                  <a:pt x="161861" y="227330"/>
                </a:lnTo>
                <a:lnTo>
                  <a:pt x="158203" y="232410"/>
                </a:lnTo>
                <a:lnTo>
                  <a:pt x="158419" y="231140"/>
                </a:lnTo>
                <a:lnTo>
                  <a:pt x="156197" y="234950"/>
                </a:lnTo>
                <a:lnTo>
                  <a:pt x="157962" y="237490"/>
                </a:lnTo>
                <a:lnTo>
                  <a:pt x="155994" y="240030"/>
                </a:lnTo>
                <a:lnTo>
                  <a:pt x="154216" y="240030"/>
                </a:lnTo>
                <a:lnTo>
                  <a:pt x="150444" y="245110"/>
                </a:lnTo>
                <a:lnTo>
                  <a:pt x="145580" y="250190"/>
                </a:lnTo>
                <a:lnTo>
                  <a:pt x="142913" y="256540"/>
                </a:lnTo>
                <a:lnTo>
                  <a:pt x="142570" y="256540"/>
                </a:lnTo>
                <a:lnTo>
                  <a:pt x="143129" y="255270"/>
                </a:lnTo>
                <a:lnTo>
                  <a:pt x="141312" y="257810"/>
                </a:lnTo>
                <a:lnTo>
                  <a:pt x="135445" y="265430"/>
                </a:lnTo>
                <a:lnTo>
                  <a:pt x="136017" y="265430"/>
                </a:lnTo>
                <a:lnTo>
                  <a:pt x="133692" y="270510"/>
                </a:lnTo>
                <a:lnTo>
                  <a:pt x="132118" y="274320"/>
                </a:lnTo>
                <a:lnTo>
                  <a:pt x="131648" y="273050"/>
                </a:lnTo>
                <a:lnTo>
                  <a:pt x="130924" y="276860"/>
                </a:lnTo>
                <a:lnTo>
                  <a:pt x="131140" y="276860"/>
                </a:lnTo>
                <a:lnTo>
                  <a:pt x="128993" y="280670"/>
                </a:lnTo>
                <a:lnTo>
                  <a:pt x="127876" y="280670"/>
                </a:lnTo>
                <a:lnTo>
                  <a:pt x="128828" y="279400"/>
                </a:lnTo>
                <a:lnTo>
                  <a:pt x="126530" y="281940"/>
                </a:lnTo>
                <a:lnTo>
                  <a:pt x="128092" y="281940"/>
                </a:lnTo>
                <a:lnTo>
                  <a:pt x="125514" y="285534"/>
                </a:lnTo>
                <a:lnTo>
                  <a:pt x="125361" y="285750"/>
                </a:lnTo>
                <a:lnTo>
                  <a:pt x="125425" y="284480"/>
                </a:lnTo>
                <a:lnTo>
                  <a:pt x="125590" y="284149"/>
                </a:lnTo>
                <a:lnTo>
                  <a:pt x="126072" y="283210"/>
                </a:lnTo>
                <a:lnTo>
                  <a:pt x="125730" y="283210"/>
                </a:lnTo>
                <a:lnTo>
                  <a:pt x="125463" y="283210"/>
                </a:lnTo>
                <a:lnTo>
                  <a:pt x="124371" y="280670"/>
                </a:lnTo>
                <a:lnTo>
                  <a:pt x="124167" y="279400"/>
                </a:lnTo>
                <a:lnTo>
                  <a:pt x="124955" y="279400"/>
                </a:lnTo>
                <a:lnTo>
                  <a:pt x="124472" y="275590"/>
                </a:lnTo>
                <a:lnTo>
                  <a:pt x="124320" y="274320"/>
                </a:lnTo>
                <a:lnTo>
                  <a:pt x="124879" y="274320"/>
                </a:lnTo>
                <a:lnTo>
                  <a:pt x="124231" y="270510"/>
                </a:lnTo>
                <a:lnTo>
                  <a:pt x="126034" y="273050"/>
                </a:lnTo>
                <a:lnTo>
                  <a:pt x="124752" y="270510"/>
                </a:lnTo>
                <a:lnTo>
                  <a:pt x="123825" y="268630"/>
                </a:lnTo>
                <a:lnTo>
                  <a:pt x="123825" y="273786"/>
                </a:lnTo>
                <a:lnTo>
                  <a:pt x="122008" y="271780"/>
                </a:lnTo>
                <a:lnTo>
                  <a:pt x="122059" y="267970"/>
                </a:lnTo>
                <a:lnTo>
                  <a:pt x="122339" y="267970"/>
                </a:lnTo>
                <a:lnTo>
                  <a:pt x="122428" y="266700"/>
                </a:lnTo>
                <a:lnTo>
                  <a:pt x="123825" y="273786"/>
                </a:lnTo>
                <a:lnTo>
                  <a:pt x="123825" y="268630"/>
                </a:lnTo>
                <a:lnTo>
                  <a:pt x="122885" y="266700"/>
                </a:lnTo>
                <a:lnTo>
                  <a:pt x="122262" y="265430"/>
                </a:lnTo>
                <a:lnTo>
                  <a:pt x="122123" y="264160"/>
                </a:lnTo>
                <a:lnTo>
                  <a:pt x="121996" y="262890"/>
                </a:lnTo>
                <a:lnTo>
                  <a:pt x="121869" y="261620"/>
                </a:lnTo>
                <a:lnTo>
                  <a:pt x="122135" y="261620"/>
                </a:lnTo>
                <a:lnTo>
                  <a:pt x="121894" y="260350"/>
                </a:lnTo>
                <a:lnTo>
                  <a:pt x="121589" y="260350"/>
                </a:lnTo>
                <a:lnTo>
                  <a:pt x="121424" y="257810"/>
                </a:lnTo>
                <a:lnTo>
                  <a:pt x="121196" y="256540"/>
                </a:lnTo>
                <a:lnTo>
                  <a:pt x="120510" y="254000"/>
                </a:lnTo>
                <a:lnTo>
                  <a:pt x="120929" y="254000"/>
                </a:lnTo>
                <a:lnTo>
                  <a:pt x="121323" y="255270"/>
                </a:lnTo>
                <a:lnTo>
                  <a:pt x="121234" y="256540"/>
                </a:lnTo>
                <a:lnTo>
                  <a:pt x="121805" y="256540"/>
                </a:lnTo>
                <a:lnTo>
                  <a:pt x="121031" y="254000"/>
                </a:lnTo>
                <a:lnTo>
                  <a:pt x="120650" y="252730"/>
                </a:lnTo>
                <a:lnTo>
                  <a:pt x="120459" y="251460"/>
                </a:lnTo>
                <a:lnTo>
                  <a:pt x="120281" y="250190"/>
                </a:lnTo>
                <a:lnTo>
                  <a:pt x="119392" y="251460"/>
                </a:lnTo>
                <a:lnTo>
                  <a:pt x="119011" y="248920"/>
                </a:lnTo>
                <a:lnTo>
                  <a:pt x="118935" y="251460"/>
                </a:lnTo>
                <a:lnTo>
                  <a:pt x="119024" y="251879"/>
                </a:lnTo>
                <a:lnTo>
                  <a:pt x="119011" y="252234"/>
                </a:lnTo>
                <a:lnTo>
                  <a:pt x="119138" y="252374"/>
                </a:lnTo>
                <a:lnTo>
                  <a:pt x="119227" y="252730"/>
                </a:lnTo>
                <a:lnTo>
                  <a:pt x="119392" y="252730"/>
                </a:lnTo>
                <a:lnTo>
                  <a:pt x="120459" y="257810"/>
                </a:lnTo>
                <a:lnTo>
                  <a:pt x="119672" y="256540"/>
                </a:lnTo>
                <a:lnTo>
                  <a:pt x="118935" y="255270"/>
                </a:lnTo>
                <a:lnTo>
                  <a:pt x="119011" y="252730"/>
                </a:lnTo>
                <a:lnTo>
                  <a:pt x="118122" y="252056"/>
                </a:lnTo>
                <a:lnTo>
                  <a:pt x="118122" y="270510"/>
                </a:lnTo>
                <a:lnTo>
                  <a:pt x="118110" y="271780"/>
                </a:lnTo>
                <a:lnTo>
                  <a:pt x="117411" y="269240"/>
                </a:lnTo>
                <a:lnTo>
                  <a:pt x="117665" y="267970"/>
                </a:lnTo>
                <a:lnTo>
                  <a:pt x="118059" y="269240"/>
                </a:lnTo>
                <a:lnTo>
                  <a:pt x="117906" y="269240"/>
                </a:lnTo>
                <a:lnTo>
                  <a:pt x="118122" y="270510"/>
                </a:lnTo>
                <a:lnTo>
                  <a:pt x="118122" y="252056"/>
                </a:lnTo>
                <a:lnTo>
                  <a:pt x="117360" y="251460"/>
                </a:lnTo>
                <a:lnTo>
                  <a:pt x="116954" y="250190"/>
                </a:lnTo>
                <a:lnTo>
                  <a:pt x="117690" y="247650"/>
                </a:lnTo>
                <a:lnTo>
                  <a:pt x="117322" y="242570"/>
                </a:lnTo>
                <a:lnTo>
                  <a:pt x="117970" y="242570"/>
                </a:lnTo>
                <a:lnTo>
                  <a:pt x="116560" y="237490"/>
                </a:lnTo>
                <a:lnTo>
                  <a:pt x="116217" y="236220"/>
                </a:lnTo>
                <a:lnTo>
                  <a:pt x="114731" y="228600"/>
                </a:lnTo>
                <a:lnTo>
                  <a:pt x="112217" y="226060"/>
                </a:lnTo>
                <a:lnTo>
                  <a:pt x="111645" y="224790"/>
                </a:lnTo>
                <a:lnTo>
                  <a:pt x="112318" y="223520"/>
                </a:lnTo>
                <a:lnTo>
                  <a:pt x="112458" y="223520"/>
                </a:lnTo>
                <a:lnTo>
                  <a:pt x="112839" y="224790"/>
                </a:lnTo>
                <a:lnTo>
                  <a:pt x="113030" y="224790"/>
                </a:lnTo>
                <a:lnTo>
                  <a:pt x="112649" y="223520"/>
                </a:lnTo>
                <a:lnTo>
                  <a:pt x="112268" y="222250"/>
                </a:lnTo>
                <a:lnTo>
                  <a:pt x="111607" y="218440"/>
                </a:lnTo>
                <a:lnTo>
                  <a:pt x="111163" y="215900"/>
                </a:lnTo>
                <a:lnTo>
                  <a:pt x="110820" y="215900"/>
                </a:lnTo>
                <a:lnTo>
                  <a:pt x="110604" y="214922"/>
                </a:lnTo>
                <a:lnTo>
                  <a:pt x="110604" y="215900"/>
                </a:lnTo>
                <a:lnTo>
                  <a:pt x="109778" y="215900"/>
                </a:lnTo>
                <a:lnTo>
                  <a:pt x="109448" y="212090"/>
                </a:lnTo>
                <a:lnTo>
                  <a:pt x="110604" y="215900"/>
                </a:lnTo>
                <a:lnTo>
                  <a:pt x="110604" y="214922"/>
                </a:lnTo>
                <a:lnTo>
                  <a:pt x="109982" y="212090"/>
                </a:lnTo>
                <a:lnTo>
                  <a:pt x="110515" y="213360"/>
                </a:lnTo>
                <a:lnTo>
                  <a:pt x="109499" y="207010"/>
                </a:lnTo>
                <a:lnTo>
                  <a:pt x="108331" y="203200"/>
                </a:lnTo>
                <a:lnTo>
                  <a:pt x="107543" y="200660"/>
                </a:lnTo>
                <a:lnTo>
                  <a:pt x="107010" y="199390"/>
                </a:lnTo>
                <a:lnTo>
                  <a:pt x="105384" y="195580"/>
                </a:lnTo>
                <a:lnTo>
                  <a:pt x="104851" y="193040"/>
                </a:lnTo>
                <a:lnTo>
                  <a:pt x="103784" y="187960"/>
                </a:lnTo>
                <a:lnTo>
                  <a:pt x="101307" y="186690"/>
                </a:lnTo>
                <a:lnTo>
                  <a:pt x="99872" y="186690"/>
                </a:lnTo>
                <a:lnTo>
                  <a:pt x="99593" y="186461"/>
                </a:lnTo>
                <a:lnTo>
                  <a:pt x="99618" y="186690"/>
                </a:lnTo>
                <a:lnTo>
                  <a:pt x="96329" y="185420"/>
                </a:lnTo>
                <a:lnTo>
                  <a:pt x="89763" y="182880"/>
                </a:lnTo>
                <a:lnTo>
                  <a:pt x="69392" y="177800"/>
                </a:lnTo>
                <a:lnTo>
                  <a:pt x="59969" y="173990"/>
                </a:lnTo>
                <a:lnTo>
                  <a:pt x="56553" y="172720"/>
                </a:lnTo>
                <a:lnTo>
                  <a:pt x="55587" y="173990"/>
                </a:lnTo>
                <a:lnTo>
                  <a:pt x="52844" y="172720"/>
                </a:lnTo>
                <a:lnTo>
                  <a:pt x="48044" y="172720"/>
                </a:lnTo>
                <a:lnTo>
                  <a:pt x="41770" y="171450"/>
                </a:lnTo>
                <a:lnTo>
                  <a:pt x="40665" y="167640"/>
                </a:lnTo>
                <a:lnTo>
                  <a:pt x="32562" y="167640"/>
                </a:lnTo>
                <a:lnTo>
                  <a:pt x="30175" y="166370"/>
                </a:lnTo>
                <a:lnTo>
                  <a:pt x="24218" y="165100"/>
                </a:lnTo>
                <a:lnTo>
                  <a:pt x="23660" y="165100"/>
                </a:lnTo>
                <a:lnTo>
                  <a:pt x="16598" y="163830"/>
                </a:lnTo>
                <a:lnTo>
                  <a:pt x="12166" y="162560"/>
                </a:lnTo>
                <a:lnTo>
                  <a:pt x="19405" y="162560"/>
                </a:lnTo>
                <a:lnTo>
                  <a:pt x="12509" y="161290"/>
                </a:lnTo>
                <a:lnTo>
                  <a:pt x="9715" y="161290"/>
                </a:lnTo>
                <a:lnTo>
                  <a:pt x="5676" y="160451"/>
                </a:lnTo>
                <a:lnTo>
                  <a:pt x="6553" y="161290"/>
                </a:lnTo>
                <a:lnTo>
                  <a:pt x="6108" y="161290"/>
                </a:lnTo>
                <a:lnTo>
                  <a:pt x="3441" y="160020"/>
                </a:lnTo>
                <a:lnTo>
                  <a:pt x="914" y="160020"/>
                </a:lnTo>
                <a:lnTo>
                  <a:pt x="965" y="159600"/>
                </a:lnTo>
                <a:lnTo>
                  <a:pt x="2362" y="158940"/>
                </a:lnTo>
                <a:lnTo>
                  <a:pt x="2171" y="158508"/>
                </a:lnTo>
                <a:lnTo>
                  <a:pt x="457" y="159702"/>
                </a:lnTo>
                <a:lnTo>
                  <a:pt x="698" y="160020"/>
                </a:lnTo>
                <a:lnTo>
                  <a:pt x="0" y="160020"/>
                </a:lnTo>
                <a:lnTo>
                  <a:pt x="457" y="161290"/>
                </a:lnTo>
                <a:lnTo>
                  <a:pt x="2832" y="161290"/>
                </a:lnTo>
                <a:lnTo>
                  <a:pt x="7886" y="162560"/>
                </a:lnTo>
                <a:lnTo>
                  <a:pt x="8470" y="163830"/>
                </a:lnTo>
                <a:lnTo>
                  <a:pt x="10160" y="163830"/>
                </a:lnTo>
                <a:lnTo>
                  <a:pt x="10833" y="165100"/>
                </a:lnTo>
                <a:lnTo>
                  <a:pt x="13335" y="165100"/>
                </a:lnTo>
                <a:lnTo>
                  <a:pt x="15240" y="165100"/>
                </a:lnTo>
                <a:lnTo>
                  <a:pt x="16332" y="165100"/>
                </a:lnTo>
                <a:lnTo>
                  <a:pt x="16306" y="165481"/>
                </a:lnTo>
                <a:lnTo>
                  <a:pt x="18821" y="166370"/>
                </a:lnTo>
                <a:lnTo>
                  <a:pt x="20116" y="167640"/>
                </a:lnTo>
                <a:lnTo>
                  <a:pt x="22555" y="167640"/>
                </a:lnTo>
                <a:lnTo>
                  <a:pt x="25717" y="168910"/>
                </a:lnTo>
                <a:lnTo>
                  <a:pt x="27546" y="168910"/>
                </a:lnTo>
                <a:lnTo>
                  <a:pt x="28816" y="170180"/>
                </a:lnTo>
                <a:lnTo>
                  <a:pt x="34772" y="171450"/>
                </a:lnTo>
                <a:lnTo>
                  <a:pt x="33261" y="171450"/>
                </a:lnTo>
                <a:lnTo>
                  <a:pt x="34239" y="172720"/>
                </a:lnTo>
                <a:lnTo>
                  <a:pt x="34912" y="172720"/>
                </a:lnTo>
                <a:lnTo>
                  <a:pt x="47040" y="175260"/>
                </a:lnTo>
                <a:lnTo>
                  <a:pt x="44589" y="176530"/>
                </a:lnTo>
                <a:lnTo>
                  <a:pt x="48475" y="176530"/>
                </a:lnTo>
                <a:lnTo>
                  <a:pt x="54673" y="179070"/>
                </a:lnTo>
                <a:lnTo>
                  <a:pt x="59944" y="180340"/>
                </a:lnTo>
                <a:lnTo>
                  <a:pt x="61087" y="180340"/>
                </a:lnTo>
                <a:lnTo>
                  <a:pt x="61544" y="181610"/>
                </a:lnTo>
                <a:lnTo>
                  <a:pt x="71145" y="181610"/>
                </a:lnTo>
                <a:lnTo>
                  <a:pt x="73621" y="184150"/>
                </a:lnTo>
                <a:lnTo>
                  <a:pt x="69951" y="183273"/>
                </a:lnTo>
                <a:lnTo>
                  <a:pt x="74828" y="185420"/>
                </a:lnTo>
                <a:lnTo>
                  <a:pt x="74206" y="184150"/>
                </a:lnTo>
                <a:lnTo>
                  <a:pt x="76238" y="185420"/>
                </a:lnTo>
                <a:lnTo>
                  <a:pt x="76111" y="184150"/>
                </a:lnTo>
                <a:lnTo>
                  <a:pt x="76835" y="186690"/>
                </a:lnTo>
                <a:lnTo>
                  <a:pt x="78092" y="185420"/>
                </a:lnTo>
                <a:lnTo>
                  <a:pt x="79286" y="186690"/>
                </a:lnTo>
                <a:lnTo>
                  <a:pt x="81800" y="186690"/>
                </a:lnTo>
                <a:lnTo>
                  <a:pt x="84988" y="187960"/>
                </a:lnTo>
                <a:lnTo>
                  <a:pt x="82029" y="187960"/>
                </a:lnTo>
                <a:lnTo>
                  <a:pt x="86182" y="189230"/>
                </a:lnTo>
                <a:lnTo>
                  <a:pt x="84086" y="189230"/>
                </a:lnTo>
                <a:lnTo>
                  <a:pt x="88112" y="190500"/>
                </a:lnTo>
                <a:lnTo>
                  <a:pt x="86474" y="187960"/>
                </a:lnTo>
                <a:lnTo>
                  <a:pt x="87617" y="187960"/>
                </a:lnTo>
                <a:lnTo>
                  <a:pt x="92481" y="189230"/>
                </a:lnTo>
                <a:lnTo>
                  <a:pt x="89458" y="189230"/>
                </a:lnTo>
                <a:lnTo>
                  <a:pt x="90855" y="190500"/>
                </a:lnTo>
                <a:lnTo>
                  <a:pt x="93980" y="191770"/>
                </a:lnTo>
                <a:lnTo>
                  <a:pt x="96621" y="190500"/>
                </a:lnTo>
                <a:lnTo>
                  <a:pt x="98806" y="191770"/>
                </a:lnTo>
                <a:lnTo>
                  <a:pt x="99314" y="191770"/>
                </a:lnTo>
                <a:lnTo>
                  <a:pt x="99644" y="193040"/>
                </a:lnTo>
                <a:lnTo>
                  <a:pt x="100241" y="196850"/>
                </a:lnTo>
                <a:lnTo>
                  <a:pt x="101815" y="199390"/>
                </a:lnTo>
                <a:lnTo>
                  <a:pt x="101790" y="200202"/>
                </a:lnTo>
                <a:lnTo>
                  <a:pt x="102108" y="199390"/>
                </a:lnTo>
                <a:lnTo>
                  <a:pt x="103162" y="199390"/>
                </a:lnTo>
                <a:lnTo>
                  <a:pt x="103581" y="200660"/>
                </a:lnTo>
                <a:lnTo>
                  <a:pt x="104648" y="201930"/>
                </a:lnTo>
                <a:lnTo>
                  <a:pt x="104013" y="203200"/>
                </a:lnTo>
                <a:lnTo>
                  <a:pt x="103784" y="201930"/>
                </a:lnTo>
                <a:lnTo>
                  <a:pt x="103085" y="201930"/>
                </a:lnTo>
                <a:lnTo>
                  <a:pt x="103835" y="203200"/>
                </a:lnTo>
                <a:lnTo>
                  <a:pt x="103352" y="204762"/>
                </a:lnTo>
                <a:lnTo>
                  <a:pt x="105079" y="208280"/>
                </a:lnTo>
                <a:lnTo>
                  <a:pt x="105359" y="212090"/>
                </a:lnTo>
                <a:lnTo>
                  <a:pt x="104368" y="212090"/>
                </a:lnTo>
                <a:lnTo>
                  <a:pt x="104051" y="209550"/>
                </a:lnTo>
                <a:lnTo>
                  <a:pt x="103568" y="205740"/>
                </a:lnTo>
                <a:lnTo>
                  <a:pt x="103378" y="209550"/>
                </a:lnTo>
                <a:lnTo>
                  <a:pt x="103251" y="208280"/>
                </a:lnTo>
                <a:lnTo>
                  <a:pt x="102870" y="204470"/>
                </a:lnTo>
                <a:lnTo>
                  <a:pt x="101828" y="208280"/>
                </a:lnTo>
                <a:lnTo>
                  <a:pt x="102298" y="203200"/>
                </a:lnTo>
                <a:lnTo>
                  <a:pt x="102260" y="202412"/>
                </a:lnTo>
                <a:lnTo>
                  <a:pt x="101193" y="205740"/>
                </a:lnTo>
                <a:lnTo>
                  <a:pt x="102108" y="210820"/>
                </a:lnTo>
                <a:lnTo>
                  <a:pt x="103149" y="212090"/>
                </a:lnTo>
                <a:lnTo>
                  <a:pt x="104051" y="217170"/>
                </a:lnTo>
                <a:lnTo>
                  <a:pt x="104952" y="218440"/>
                </a:lnTo>
                <a:lnTo>
                  <a:pt x="104876" y="217170"/>
                </a:lnTo>
                <a:lnTo>
                  <a:pt x="105778" y="218440"/>
                </a:lnTo>
                <a:lnTo>
                  <a:pt x="108635" y="226060"/>
                </a:lnTo>
                <a:lnTo>
                  <a:pt x="104343" y="224790"/>
                </a:lnTo>
                <a:lnTo>
                  <a:pt x="107124" y="229870"/>
                </a:lnTo>
                <a:lnTo>
                  <a:pt x="108191" y="231140"/>
                </a:lnTo>
                <a:lnTo>
                  <a:pt x="109728" y="232410"/>
                </a:lnTo>
                <a:lnTo>
                  <a:pt x="109905" y="236220"/>
                </a:lnTo>
                <a:lnTo>
                  <a:pt x="108318" y="234950"/>
                </a:lnTo>
                <a:lnTo>
                  <a:pt x="109397" y="240030"/>
                </a:lnTo>
                <a:lnTo>
                  <a:pt x="109880" y="239166"/>
                </a:lnTo>
                <a:lnTo>
                  <a:pt x="109867" y="238760"/>
                </a:lnTo>
                <a:lnTo>
                  <a:pt x="109918" y="239090"/>
                </a:lnTo>
                <a:lnTo>
                  <a:pt x="110109" y="238760"/>
                </a:lnTo>
                <a:lnTo>
                  <a:pt x="110820" y="237490"/>
                </a:lnTo>
                <a:lnTo>
                  <a:pt x="111150" y="242608"/>
                </a:lnTo>
                <a:lnTo>
                  <a:pt x="111810" y="245110"/>
                </a:lnTo>
                <a:lnTo>
                  <a:pt x="110820" y="246380"/>
                </a:lnTo>
                <a:lnTo>
                  <a:pt x="112268" y="251460"/>
                </a:lnTo>
                <a:lnTo>
                  <a:pt x="114477" y="257810"/>
                </a:lnTo>
                <a:lnTo>
                  <a:pt x="116090" y="264160"/>
                </a:lnTo>
                <a:lnTo>
                  <a:pt x="115671" y="264160"/>
                </a:lnTo>
                <a:lnTo>
                  <a:pt x="115087" y="262890"/>
                </a:lnTo>
                <a:lnTo>
                  <a:pt x="115074" y="265430"/>
                </a:lnTo>
                <a:lnTo>
                  <a:pt x="116649" y="270510"/>
                </a:lnTo>
                <a:lnTo>
                  <a:pt x="117906" y="276860"/>
                </a:lnTo>
                <a:lnTo>
                  <a:pt x="118922" y="283210"/>
                </a:lnTo>
                <a:lnTo>
                  <a:pt x="119773" y="289560"/>
                </a:lnTo>
                <a:lnTo>
                  <a:pt x="125958" y="299720"/>
                </a:lnTo>
                <a:lnTo>
                  <a:pt x="128663" y="290830"/>
                </a:lnTo>
                <a:lnTo>
                  <a:pt x="129082" y="290830"/>
                </a:lnTo>
                <a:lnTo>
                  <a:pt x="129336" y="289560"/>
                </a:lnTo>
                <a:lnTo>
                  <a:pt x="129590" y="288290"/>
                </a:lnTo>
                <a:lnTo>
                  <a:pt x="130517" y="287020"/>
                </a:lnTo>
                <a:lnTo>
                  <a:pt x="131368" y="287020"/>
                </a:lnTo>
                <a:lnTo>
                  <a:pt x="130987" y="288290"/>
                </a:lnTo>
                <a:lnTo>
                  <a:pt x="131572" y="287020"/>
                </a:lnTo>
                <a:lnTo>
                  <a:pt x="133350" y="283210"/>
                </a:lnTo>
                <a:lnTo>
                  <a:pt x="134734" y="280670"/>
                </a:lnTo>
                <a:lnTo>
                  <a:pt x="138214" y="274320"/>
                </a:lnTo>
                <a:lnTo>
                  <a:pt x="142316" y="270510"/>
                </a:lnTo>
                <a:lnTo>
                  <a:pt x="141935" y="271780"/>
                </a:lnTo>
                <a:lnTo>
                  <a:pt x="142875" y="270510"/>
                </a:lnTo>
                <a:lnTo>
                  <a:pt x="144780" y="267970"/>
                </a:lnTo>
                <a:lnTo>
                  <a:pt x="143090" y="266700"/>
                </a:lnTo>
                <a:lnTo>
                  <a:pt x="144119" y="265430"/>
                </a:lnTo>
                <a:lnTo>
                  <a:pt x="145148" y="264160"/>
                </a:lnTo>
                <a:lnTo>
                  <a:pt x="146177" y="262890"/>
                </a:lnTo>
                <a:lnTo>
                  <a:pt x="145884" y="264160"/>
                </a:lnTo>
                <a:lnTo>
                  <a:pt x="146735" y="262890"/>
                </a:lnTo>
                <a:lnTo>
                  <a:pt x="150152" y="257810"/>
                </a:lnTo>
                <a:lnTo>
                  <a:pt x="150977" y="256540"/>
                </a:lnTo>
                <a:lnTo>
                  <a:pt x="154279" y="251460"/>
                </a:lnTo>
                <a:lnTo>
                  <a:pt x="162356" y="241300"/>
                </a:lnTo>
                <a:lnTo>
                  <a:pt x="161975" y="240030"/>
                </a:lnTo>
                <a:lnTo>
                  <a:pt x="168287" y="233680"/>
                </a:lnTo>
                <a:lnTo>
                  <a:pt x="166992" y="232410"/>
                </a:lnTo>
                <a:lnTo>
                  <a:pt x="170916" y="228600"/>
                </a:lnTo>
                <a:lnTo>
                  <a:pt x="170319" y="229870"/>
                </a:lnTo>
                <a:lnTo>
                  <a:pt x="171310" y="228600"/>
                </a:lnTo>
                <a:lnTo>
                  <a:pt x="175260" y="223520"/>
                </a:lnTo>
                <a:lnTo>
                  <a:pt x="176504" y="222250"/>
                </a:lnTo>
                <a:lnTo>
                  <a:pt x="175983" y="219710"/>
                </a:lnTo>
                <a:lnTo>
                  <a:pt x="177253" y="218440"/>
                </a:lnTo>
                <a:lnTo>
                  <a:pt x="177990" y="218440"/>
                </a:lnTo>
                <a:lnTo>
                  <a:pt x="177939" y="218630"/>
                </a:lnTo>
                <a:lnTo>
                  <a:pt x="178079" y="218440"/>
                </a:lnTo>
                <a:lnTo>
                  <a:pt x="178181" y="218300"/>
                </a:lnTo>
                <a:lnTo>
                  <a:pt x="178358" y="218059"/>
                </a:lnTo>
                <a:lnTo>
                  <a:pt x="179209" y="214630"/>
                </a:lnTo>
                <a:lnTo>
                  <a:pt x="181279" y="214630"/>
                </a:lnTo>
                <a:lnTo>
                  <a:pt x="181851" y="213360"/>
                </a:lnTo>
                <a:lnTo>
                  <a:pt x="180721" y="213360"/>
                </a:lnTo>
                <a:lnTo>
                  <a:pt x="182092" y="210820"/>
                </a:lnTo>
                <a:lnTo>
                  <a:pt x="183946" y="208280"/>
                </a:lnTo>
                <a:lnTo>
                  <a:pt x="192189" y="208280"/>
                </a:lnTo>
                <a:lnTo>
                  <a:pt x="192087" y="208800"/>
                </a:lnTo>
                <a:lnTo>
                  <a:pt x="194094" y="208280"/>
                </a:lnTo>
                <a:lnTo>
                  <a:pt x="189992" y="210820"/>
                </a:lnTo>
                <a:lnTo>
                  <a:pt x="194437" y="209550"/>
                </a:lnTo>
                <a:lnTo>
                  <a:pt x="197053" y="209550"/>
                </a:lnTo>
                <a:lnTo>
                  <a:pt x="201993" y="210820"/>
                </a:lnTo>
                <a:lnTo>
                  <a:pt x="204901" y="210820"/>
                </a:lnTo>
                <a:lnTo>
                  <a:pt x="211480" y="212090"/>
                </a:lnTo>
                <a:lnTo>
                  <a:pt x="218859" y="212090"/>
                </a:lnTo>
                <a:lnTo>
                  <a:pt x="226263" y="213360"/>
                </a:lnTo>
                <a:lnTo>
                  <a:pt x="223634" y="212090"/>
                </a:lnTo>
                <a:lnTo>
                  <a:pt x="224370" y="210820"/>
                </a:lnTo>
                <a:lnTo>
                  <a:pt x="226555" y="210820"/>
                </a:lnTo>
                <a:lnTo>
                  <a:pt x="226860" y="211328"/>
                </a:lnTo>
                <a:lnTo>
                  <a:pt x="228053" y="210820"/>
                </a:lnTo>
                <a:lnTo>
                  <a:pt x="230809" y="212090"/>
                </a:lnTo>
                <a:lnTo>
                  <a:pt x="229793" y="213360"/>
                </a:lnTo>
                <a:lnTo>
                  <a:pt x="232130" y="213360"/>
                </a:lnTo>
                <a:lnTo>
                  <a:pt x="236385" y="215900"/>
                </a:lnTo>
                <a:lnTo>
                  <a:pt x="238506" y="214630"/>
                </a:lnTo>
                <a:lnTo>
                  <a:pt x="238658" y="214630"/>
                </a:lnTo>
                <a:lnTo>
                  <a:pt x="246062" y="215900"/>
                </a:lnTo>
                <a:lnTo>
                  <a:pt x="255498" y="215900"/>
                </a:lnTo>
                <a:lnTo>
                  <a:pt x="255714" y="214630"/>
                </a:lnTo>
                <a:lnTo>
                  <a:pt x="258051" y="215900"/>
                </a:lnTo>
                <a:lnTo>
                  <a:pt x="259930" y="214630"/>
                </a:lnTo>
                <a:lnTo>
                  <a:pt x="264337" y="215900"/>
                </a:lnTo>
                <a:lnTo>
                  <a:pt x="269176" y="217170"/>
                </a:lnTo>
                <a:lnTo>
                  <a:pt x="275717" y="217170"/>
                </a:lnTo>
                <a:lnTo>
                  <a:pt x="277456" y="215900"/>
                </a:lnTo>
                <a:lnTo>
                  <a:pt x="277647" y="217170"/>
                </a:lnTo>
                <a:lnTo>
                  <a:pt x="282994" y="217170"/>
                </a:lnTo>
                <a:lnTo>
                  <a:pt x="280162" y="218440"/>
                </a:lnTo>
                <a:lnTo>
                  <a:pt x="294995" y="218440"/>
                </a:lnTo>
                <a:close/>
              </a:path>
            </a:pathLst>
          </a:custGeom>
          <a:solidFill>
            <a:srgbClr val="FFFFFF"/>
          </a:solidFill>
        </p:spPr>
        <p:txBody>
          <a:bodyPr wrap="square" lIns="0" tIns="0" rIns="0" bIns="0" rtlCol="0"/>
          <a:lstStyle/>
          <a:p>
            <a:endParaRPr/>
          </a:p>
        </p:txBody>
      </p:sp>
      <p:sp>
        <p:nvSpPr>
          <p:cNvPr id="78" name="bg object 78"/>
          <p:cNvSpPr/>
          <p:nvPr/>
        </p:nvSpPr>
        <p:spPr>
          <a:xfrm>
            <a:off x="10667999" y="6570911"/>
            <a:ext cx="370264" cy="149874"/>
          </a:xfrm>
          <a:custGeom>
            <a:avLst/>
            <a:gdLst/>
            <a:ahLst/>
            <a:cxnLst/>
            <a:rect l="l" t="t" r="r" b="b"/>
            <a:pathLst>
              <a:path w="208279" h="212090">
                <a:moveTo>
                  <a:pt x="120091" y="0"/>
                </a:moveTo>
                <a:lnTo>
                  <a:pt x="75869" y="62357"/>
                </a:lnTo>
                <a:lnTo>
                  <a:pt x="0" y="53390"/>
                </a:lnTo>
                <a:lnTo>
                  <a:pt x="45631" y="114693"/>
                </a:lnTo>
                <a:lnTo>
                  <a:pt x="13627" y="184124"/>
                </a:lnTo>
                <a:lnTo>
                  <a:pt x="86055" y="159651"/>
                </a:lnTo>
                <a:lnTo>
                  <a:pt x="142163" y="211518"/>
                </a:lnTo>
                <a:lnTo>
                  <a:pt x="141274" y="135089"/>
                </a:lnTo>
                <a:lnTo>
                  <a:pt x="207937" y="97751"/>
                </a:lnTo>
                <a:lnTo>
                  <a:pt x="135039" y="74930"/>
                </a:lnTo>
                <a:lnTo>
                  <a:pt x="120091" y="0"/>
                </a:lnTo>
                <a:close/>
              </a:path>
            </a:pathLst>
          </a:custGeom>
          <a:solidFill>
            <a:srgbClr val="EF3D42"/>
          </a:solidFill>
        </p:spPr>
        <p:txBody>
          <a:bodyPr wrap="square" lIns="0" tIns="0" rIns="0" bIns="0" rtlCol="0"/>
          <a:lstStyle/>
          <a:p>
            <a:endParaRPr/>
          </a:p>
        </p:txBody>
      </p:sp>
      <p:sp>
        <p:nvSpPr>
          <p:cNvPr id="79" name="bg object 79"/>
          <p:cNvSpPr/>
          <p:nvPr/>
        </p:nvSpPr>
        <p:spPr>
          <a:xfrm>
            <a:off x="10657832" y="6572434"/>
            <a:ext cx="392841" cy="157951"/>
          </a:xfrm>
          <a:custGeom>
            <a:avLst/>
            <a:gdLst/>
            <a:ahLst/>
            <a:cxnLst/>
            <a:rect l="l" t="t" r="r" b="b"/>
            <a:pathLst>
              <a:path w="220979" h="223520">
                <a:moveTo>
                  <a:pt x="2108" y="55791"/>
                </a:moveTo>
                <a:lnTo>
                  <a:pt x="1943" y="55295"/>
                </a:lnTo>
                <a:lnTo>
                  <a:pt x="469" y="55283"/>
                </a:lnTo>
                <a:lnTo>
                  <a:pt x="546" y="55841"/>
                </a:lnTo>
                <a:lnTo>
                  <a:pt x="1028" y="55575"/>
                </a:lnTo>
                <a:lnTo>
                  <a:pt x="2108" y="55791"/>
                </a:lnTo>
                <a:close/>
              </a:path>
              <a:path w="220979" h="223520">
                <a:moveTo>
                  <a:pt x="3403" y="57175"/>
                </a:moveTo>
                <a:lnTo>
                  <a:pt x="2628" y="56527"/>
                </a:lnTo>
                <a:lnTo>
                  <a:pt x="2895" y="56845"/>
                </a:lnTo>
                <a:lnTo>
                  <a:pt x="3403" y="57175"/>
                </a:lnTo>
                <a:close/>
              </a:path>
              <a:path w="220979" h="223520">
                <a:moveTo>
                  <a:pt x="8407" y="68973"/>
                </a:moveTo>
                <a:lnTo>
                  <a:pt x="8229" y="68580"/>
                </a:lnTo>
                <a:lnTo>
                  <a:pt x="7912" y="68580"/>
                </a:lnTo>
                <a:lnTo>
                  <a:pt x="8407" y="68973"/>
                </a:lnTo>
                <a:close/>
              </a:path>
              <a:path w="220979" h="223520">
                <a:moveTo>
                  <a:pt x="9512" y="69850"/>
                </a:moveTo>
                <a:lnTo>
                  <a:pt x="8407" y="68973"/>
                </a:lnTo>
                <a:lnTo>
                  <a:pt x="8801" y="69850"/>
                </a:lnTo>
                <a:lnTo>
                  <a:pt x="9512" y="69850"/>
                </a:lnTo>
                <a:close/>
              </a:path>
              <a:path w="220979" h="223520">
                <a:moveTo>
                  <a:pt x="11290" y="56591"/>
                </a:moveTo>
                <a:lnTo>
                  <a:pt x="9626" y="55892"/>
                </a:lnTo>
                <a:lnTo>
                  <a:pt x="9169" y="56413"/>
                </a:lnTo>
                <a:lnTo>
                  <a:pt x="8496" y="56121"/>
                </a:lnTo>
                <a:lnTo>
                  <a:pt x="8153" y="56705"/>
                </a:lnTo>
                <a:lnTo>
                  <a:pt x="7150" y="56654"/>
                </a:lnTo>
                <a:lnTo>
                  <a:pt x="5918" y="56299"/>
                </a:lnTo>
                <a:lnTo>
                  <a:pt x="5765" y="56095"/>
                </a:lnTo>
                <a:lnTo>
                  <a:pt x="5600" y="56210"/>
                </a:lnTo>
                <a:lnTo>
                  <a:pt x="3822" y="55791"/>
                </a:lnTo>
                <a:lnTo>
                  <a:pt x="3822" y="56095"/>
                </a:lnTo>
                <a:lnTo>
                  <a:pt x="5994" y="56705"/>
                </a:lnTo>
                <a:lnTo>
                  <a:pt x="7823" y="56959"/>
                </a:lnTo>
                <a:lnTo>
                  <a:pt x="9156" y="56756"/>
                </a:lnTo>
                <a:lnTo>
                  <a:pt x="9766" y="56946"/>
                </a:lnTo>
                <a:lnTo>
                  <a:pt x="9601" y="57073"/>
                </a:lnTo>
                <a:lnTo>
                  <a:pt x="10528" y="57023"/>
                </a:lnTo>
                <a:lnTo>
                  <a:pt x="11290" y="56591"/>
                </a:lnTo>
                <a:close/>
              </a:path>
              <a:path w="220979" h="223520">
                <a:moveTo>
                  <a:pt x="12052" y="56083"/>
                </a:moveTo>
                <a:lnTo>
                  <a:pt x="11620" y="56045"/>
                </a:lnTo>
                <a:lnTo>
                  <a:pt x="11087" y="55981"/>
                </a:lnTo>
                <a:lnTo>
                  <a:pt x="11023" y="56121"/>
                </a:lnTo>
                <a:lnTo>
                  <a:pt x="12052" y="56083"/>
                </a:lnTo>
                <a:close/>
              </a:path>
              <a:path w="220979" h="223520">
                <a:moveTo>
                  <a:pt x="12534" y="56057"/>
                </a:moveTo>
                <a:lnTo>
                  <a:pt x="12052" y="56083"/>
                </a:lnTo>
                <a:lnTo>
                  <a:pt x="12306" y="56108"/>
                </a:lnTo>
                <a:lnTo>
                  <a:pt x="12534" y="56121"/>
                </a:lnTo>
                <a:close/>
              </a:path>
              <a:path w="220979" h="223520">
                <a:moveTo>
                  <a:pt x="13030" y="56032"/>
                </a:moveTo>
                <a:lnTo>
                  <a:pt x="12484" y="55968"/>
                </a:lnTo>
                <a:lnTo>
                  <a:pt x="13030" y="56032"/>
                </a:lnTo>
                <a:close/>
              </a:path>
              <a:path w="220979" h="223520">
                <a:moveTo>
                  <a:pt x="13271" y="57746"/>
                </a:moveTo>
                <a:lnTo>
                  <a:pt x="13157" y="57150"/>
                </a:lnTo>
                <a:lnTo>
                  <a:pt x="12496" y="57150"/>
                </a:lnTo>
                <a:lnTo>
                  <a:pt x="13271" y="57746"/>
                </a:lnTo>
                <a:close/>
              </a:path>
              <a:path w="220979" h="223520">
                <a:moveTo>
                  <a:pt x="13906" y="76923"/>
                </a:moveTo>
                <a:lnTo>
                  <a:pt x="13728" y="76796"/>
                </a:lnTo>
                <a:lnTo>
                  <a:pt x="13817" y="76923"/>
                </a:lnTo>
                <a:close/>
              </a:path>
              <a:path w="220979" h="223520">
                <a:moveTo>
                  <a:pt x="14173" y="58420"/>
                </a:moveTo>
                <a:lnTo>
                  <a:pt x="13271" y="57746"/>
                </a:lnTo>
                <a:lnTo>
                  <a:pt x="13398" y="58420"/>
                </a:lnTo>
                <a:lnTo>
                  <a:pt x="14173" y="58420"/>
                </a:lnTo>
                <a:close/>
              </a:path>
              <a:path w="220979" h="223520">
                <a:moveTo>
                  <a:pt x="21945" y="57150"/>
                </a:moveTo>
                <a:lnTo>
                  <a:pt x="20193" y="57150"/>
                </a:lnTo>
                <a:lnTo>
                  <a:pt x="18719" y="58420"/>
                </a:lnTo>
                <a:lnTo>
                  <a:pt x="16941" y="58420"/>
                </a:lnTo>
                <a:lnTo>
                  <a:pt x="15989" y="57150"/>
                </a:lnTo>
                <a:lnTo>
                  <a:pt x="15024" y="57150"/>
                </a:lnTo>
                <a:lnTo>
                  <a:pt x="16649" y="58420"/>
                </a:lnTo>
                <a:lnTo>
                  <a:pt x="15748" y="58420"/>
                </a:lnTo>
                <a:lnTo>
                  <a:pt x="18630" y="59690"/>
                </a:lnTo>
                <a:lnTo>
                  <a:pt x="21170" y="58420"/>
                </a:lnTo>
                <a:lnTo>
                  <a:pt x="21399" y="58420"/>
                </a:lnTo>
                <a:lnTo>
                  <a:pt x="21945" y="57150"/>
                </a:lnTo>
                <a:close/>
              </a:path>
              <a:path w="220979" h="223520">
                <a:moveTo>
                  <a:pt x="22809" y="57035"/>
                </a:moveTo>
                <a:lnTo>
                  <a:pt x="22745" y="56908"/>
                </a:lnTo>
                <a:lnTo>
                  <a:pt x="22402" y="56921"/>
                </a:lnTo>
                <a:lnTo>
                  <a:pt x="22148" y="56959"/>
                </a:lnTo>
                <a:lnTo>
                  <a:pt x="21945" y="57035"/>
                </a:lnTo>
                <a:lnTo>
                  <a:pt x="22809" y="57035"/>
                </a:lnTo>
                <a:close/>
              </a:path>
              <a:path w="220979" h="223520">
                <a:moveTo>
                  <a:pt x="23431" y="57048"/>
                </a:moveTo>
                <a:lnTo>
                  <a:pt x="22809" y="57035"/>
                </a:lnTo>
                <a:lnTo>
                  <a:pt x="22923" y="57226"/>
                </a:lnTo>
                <a:lnTo>
                  <a:pt x="23114" y="57302"/>
                </a:lnTo>
                <a:lnTo>
                  <a:pt x="23063" y="57137"/>
                </a:lnTo>
                <a:lnTo>
                  <a:pt x="23431" y="57048"/>
                </a:lnTo>
                <a:close/>
              </a:path>
              <a:path w="220979" h="223520">
                <a:moveTo>
                  <a:pt x="24396" y="57124"/>
                </a:moveTo>
                <a:lnTo>
                  <a:pt x="23939" y="57061"/>
                </a:lnTo>
                <a:lnTo>
                  <a:pt x="23634" y="57035"/>
                </a:lnTo>
                <a:lnTo>
                  <a:pt x="23444" y="57048"/>
                </a:lnTo>
                <a:lnTo>
                  <a:pt x="24396" y="57124"/>
                </a:lnTo>
                <a:close/>
              </a:path>
              <a:path w="220979" h="223520">
                <a:moveTo>
                  <a:pt x="27673" y="57581"/>
                </a:moveTo>
                <a:lnTo>
                  <a:pt x="27622" y="57327"/>
                </a:lnTo>
                <a:lnTo>
                  <a:pt x="27597" y="57454"/>
                </a:lnTo>
                <a:lnTo>
                  <a:pt x="27673" y="57581"/>
                </a:lnTo>
                <a:close/>
              </a:path>
              <a:path w="220979" h="223520">
                <a:moveTo>
                  <a:pt x="27863" y="57111"/>
                </a:moveTo>
                <a:lnTo>
                  <a:pt x="27597" y="57124"/>
                </a:lnTo>
                <a:lnTo>
                  <a:pt x="27622" y="57327"/>
                </a:lnTo>
                <a:lnTo>
                  <a:pt x="27863" y="57111"/>
                </a:lnTo>
                <a:close/>
              </a:path>
              <a:path w="220979" h="223520">
                <a:moveTo>
                  <a:pt x="28333" y="57099"/>
                </a:moveTo>
                <a:lnTo>
                  <a:pt x="28028" y="56972"/>
                </a:lnTo>
                <a:lnTo>
                  <a:pt x="27863" y="57111"/>
                </a:lnTo>
                <a:lnTo>
                  <a:pt x="28333" y="57099"/>
                </a:lnTo>
                <a:close/>
              </a:path>
              <a:path w="220979" h="223520">
                <a:moveTo>
                  <a:pt x="30365" y="162585"/>
                </a:moveTo>
                <a:lnTo>
                  <a:pt x="30213" y="162725"/>
                </a:lnTo>
                <a:lnTo>
                  <a:pt x="30086" y="162864"/>
                </a:lnTo>
                <a:lnTo>
                  <a:pt x="29946" y="162991"/>
                </a:lnTo>
                <a:lnTo>
                  <a:pt x="30086" y="163410"/>
                </a:lnTo>
                <a:lnTo>
                  <a:pt x="30276" y="162953"/>
                </a:lnTo>
                <a:lnTo>
                  <a:pt x="30314" y="162826"/>
                </a:lnTo>
                <a:lnTo>
                  <a:pt x="30365" y="162585"/>
                </a:lnTo>
                <a:close/>
              </a:path>
              <a:path w="220979" h="223520">
                <a:moveTo>
                  <a:pt x="30568" y="101015"/>
                </a:moveTo>
                <a:lnTo>
                  <a:pt x="30099" y="100330"/>
                </a:lnTo>
                <a:lnTo>
                  <a:pt x="29870" y="100330"/>
                </a:lnTo>
                <a:lnTo>
                  <a:pt x="30568" y="101015"/>
                </a:lnTo>
                <a:close/>
              </a:path>
              <a:path w="220979" h="223520">
                <a:moveTo>
                  <a:pt x="31064" y="59690"/>
                </a:moveTo>
                <a:lnTo>
                  <a:pt x="28613" y="58420"/>
                </a:lnTo>
                <a:lnTo>
                  <a:pt x="24155" y="58420"/>
                </a:lnTo>
                <a:lnTo>
                  <a:pt x="23901" y="59690"/>
                </a:lnTo>
                <a:lnTo>
                  <a:pt x="26555" y="59690"/>
                </a:lnTo>
                <a:lnTo>
                  <a:pt x="29006" y="60960"/>
                </a:lnTo>
                <a:lnTo>
                  <a:pt x="28028" y="59690"/>
                </a:lnTo>
                <a:lnTo>
                  <a:pt x="30492" y="60960"/>
                </a:lnTo>
                <a:lnTo>
                  <a:pt x="30657" y="60960"/>
                </a:lnTo>
                <a:lnTo>
                  <a:pt x="29019" y="59690"/>
                </a:lnTo>
                <a:lnTo>
                  <a:pt x="31064" y="59690"/>
                </a:lnTo>
                <a:close/>
              </a:path>
              <a:path w="220979" h="223520">
                <a:moveTo>
                  <a:pt x="31991" y="57899"/>
                </a:moveTo>
                <a:lnTo>
                  <a:pt x="30911" y="57734"/>
                </a:lnTo>
                <a:lnTo>
                  <a:pt x="28943" y="57073"/>
                </a:lnTo>
                <a:lnTo>
                  <a:pt x="28333" y="57099"/>
                </a:lnTo>
                <a:lnTo>
                  <a:pt x="31343" y="58280"/>
                </a:lnTo>
                <a:lnTo>
                  <a:pt x="31991" y="57899"/>
                </a:lnTo>
                <a:close/>
              </a:path>
              <a:path w="220979" h="223520">
                <a:moveTo>
                  <a:pt x="32905" y="62230"/>
                </a:moveTo>
                <a:lnTo>
                  <a:pt x="31877" y="61061"/>
                </a:lnTo>
                <a:lnTo>
                  <a:pt x="31597" y="60960"/>
                </a:lnTo>
                <a:lnTo>
                  <a:pt x="32905" y="62230"/>
                </a:lnTo>
                <a:close/>
              </a:path>
              <a:path w="220979" h="223520">
                <a:moveTo>
                  <a:pt x="37858" y="112712"/>
                </a:moveTo>
                <a:lnTo>
                  <a:pt x="35991" y="110490"/>
                </a:lnTo>
                <a:lnTo>
                  <a:pt x="37833" y="113030"/>
                </a:lnTo>
                <a:lnTo>
                  <a:pt x="37858" y="112712"/>
                </a:lnTo>
                <a:close/>
              </a:path>
              <a:path w="220979" h="223520">
                <a:moveTo>
                  <a:pt x="38125" y="113030"/>
                </a:moveTo>
                <a:lnTo>
                  <a:pt x="37884" y="112318"/>
                </a:lnTo>
                <a:lnTo>
                  <a:pt x="37858" y="112712"/>
                </a:lnTo>
                <a:lnTo>
                  <a:pt x="38125" y="113030"/>
                </a:lnTo>
                <a:close/>
              </a:path>
              <a:path w="220979" h="223520">
                <a:moveTo>
                  <a:pt x="38519" y="62230"/>
                </a:moveTo>
                <a:lnTo>
                  <a:pt x="38227" y="62230"/>
                </a:lnTo>
                <a:lnTo>
                  <a:pt x="38519" y="62230"/>
                </a:lnTo>
                <a:close/>
              </a:path>
              <a:path w="220979" h="223520">
                <a:moveTo>
                  <a:pt x="39154" y="143510"/>
                </a:moveTo>
                <a:lnTo>
                  <a:pt x="38773" y="144780"/>
                </a:lnTo>
                <a:lnTo>
                  <a:pt x="39154" y="143510"/>
                </a:lnTo>
                <a:close/>
              </a:path>
              <a:path w="220979" h="223520">
                <a:moveTo>
                  <a:pt x="41148" y="127355"/>
                </a:moveTo>
                <a:lnTo>
                  <a:pt x="40424" y="128270"/>
                </a:lnTo>
                <a:lnTo>
                  <a:pt x="41008" y="127800"/>
                </a:lnTo>
                <a:lnTo>
                  <a:pt x="41148" y="127355"/>
                </a:lnTo>
                <a:close/>
              </a:path>
              <a:path w="220979" h="223520">
                <a:moveTo>
                  <a:pt x="41998" y="121119"/>
                </a:moveTo>
                <a:lnTo>
                  <a:pt x="40614" y="124282"/>
                </a:lnTo>
                <a:lnTo>
                  <a:pt x="41033" y="124002"/>
                </a:lnTo>
                <a:lnTo>
                  <a:pt x="41414" y="123888"/>
                </a:lnTo>
                <a:lnTo>
                  <a:pt x="41757" y="123825"/>
                </a:lnTo>
                <a:lnTo>
                  <a:pt x="41021" y="123812"/>
                </a:lnTo>
                <a:lnTo>
                  <a:pt x="41998" y="121119"/>
                </a:lnTo>
                <a:close/>
              </a:path>
              <a:path w="220979" h="223520">
                <a:moveTo>
                  <a:pt x="42265" y="125730"/>
                </a:moveTo>
                <a:lnTo>
                  <a:pt x="41643" y="125730"/>
                </a:lnTo>
                <a:lnTo>
                  <a:pt x="41148" y="127355"/>
                </a:lnTo>
                <a:lnTo>
                  <a:pt x="42202" y="126022"/>
                </a:lnTo>
                <a:lnTo>
                  <a:pt x="42265" y="125730"/>
                </a:lnTo>
                <a:close/>
              </a:path>
              <a:path w="220979" h="223520">
                <a:moveTo>
                  <a:pt x="42430" y="125730"/>
                </a:moveTo>
                <a:lnTo>
                  <a:pt x="42265" y="125730"/>
                </a:lnTo>
                <a:lnTo>
                  <a:pt x="42278" y="125933"/>
                </a:lnTo>
                <a:lnTo>
                  <a:pt x="42430" y="125730"/>
                </a:lnTo>
                <a:close/>
              </a:path>
              <a:path w="220979" h="223520">
                <a:moveTo>
                  <a:pt x="46304" y="113030"/>
                </a:moveTo>
                <a:lnTo>
                  <a:pt x="45453" y="111760"/>
                </a:lnTo>
                <a:lnTo>
                  <a:pt x="44602" y="110490"/>
                </a:lnTo>
                <a:lnTo>
                  <a:pt x="43738" y="109220"/>
                </a:lnTo>
                <a:lnTo>
                  <a:pt x="39865" y="104140"/>
                </a:lnTo>
                <a:lnTo>
                  <a:pt x="38900" y="102870"/>
                </a:lnTo>
                <a:lnTo>
                  <a:pt x="34188" y="96520"/>
                </a:lnTo>
                <a:lnTo>
                  <a:pt x="30314" y="91440"/>
                </a:lnTo>
                <a:lnTo>
                  <a:pt x="28956" y="88900"/>
                </a:lnTo>
                <a:lnTo>
                  <a:pt x="27990" y="88900"/>
                </a:lnTo>
                <a:lnTo>
                  <a:pt x="26327" y="87630"/>
                </a:lnTo>
                <a:lnTo>
                  <a:pt x="26974" y="86360"/>
                </a:lnTo>
                <a:lnTo>
                  <a:pt x="24003" y="83820"/>
                </a:lnTo>
                <a:lnTo>
                  <a:pt x="20612" y="81280"/>
                </a:lnTo>
                <a:lnTo>
                  <a:pt x="22059" y="78740"/>
                </a:lnTo>
                <a:lnTo>
                  <a:pt x="17183" y="74930"/>
                </a:lnTo>
                <a:lnTo>
                  <a:pt x="16929" y="74930"/>
                </a:lnTo>
                <a:lnTo>
                  <a:pt x="12839" y="69850"/>
                </a:lnTo>
                <a:lnTo>
                  <a:pt x="13068" y="69850"/>
                </a:lnTo>
                <a:lnTo>
                  <a:pt x="7442" y="62230"/>
                </a:lnTo>
                <a:lnTo>
                  <a:pt x="11633" y="66040"/>
                </a:lnTo>
                <a:lnTo>
                  <a:pt x="8407" y="62230"/>
                </a:lnTo>
                <a:lnTo>
                  <a:pt x="6972" y="60960"/>
                </a:lnTo>
                <a:lnTo>
                  <a:pt x="5829" y="59690"/>
                </a:lnTo>
                <a:lnTo>
                  <a:pt x="3543" y="57150"/>
                </a:lnTo>
                <a:lnTo>
                  <a:pt x="3695" y="58420"/>
                </a:lnTo>
                <a:lnTo>
                  <a:pt x="4165" y="58420"/>
                </a:lnTo>
                <a:lnTo>
                  <a:pt x="4660" y="59690"/>
                </a:lnTo>
                <a:lnTo>
                  <a:pt x="4229" y="59690"/>
                </a:lnTo>
                <a:lnTo>
                  <a:pt x="3556" y="58420"/>
                </a:lnTo>
                <a:lnTo>
                  <a:pt x="3429" y="58191"/>
                </a:lnTo>
                <a:lnTo>
                  <a:pt x="3429" y="60960"/>
                </a:lnTo>
                <a:lnTo>
                  <a:pt x="2552" y="59728"/>
                </a:lnTo>
                <a:lnTo>
                  <a:pt x="3429" y="60960"/>
                </a:lnTo>
                <a:lnTo>
                  <a:pt x="3429" y="58191"/>
                </a:lnTo>
                <a:lnTo>
                  <a:pt x="2882" y="57150"/>
                </a:lnTo>
                <a:lnTo>
                  <a:pt x="2006" y="57150"/>
                </a:lnTo>
                <a:lnTo>
                  <a:pt x="1320" y="55880"/>
                </a:lnTo>
                <a:lnTo>
                  <a:pt x="0" y="55880"/>
                </a:lnTo>
                <a:lnTo>
                  <a:pt x="762" y="57150"/>
                </a:lnTo>
                <a:lnTo>
                  <a:pt x="1803" y="58635"/>
                </a:lnTo>
                <a:lnTo>
                  <a:pt x="1930" y="59423"/>
                </a:lnTo>
                <a:lnTo>
                  <a:pt x="2044" y="59766"/>
                </a:lnTo>
                <a:lnTo>
                  <a:pt x="3175" y="61061"/>
                </a:lnTo>
                <a:lnTo>
                  <a:pt x="4114" y="62230"/>
                </a:lnTo>
                <a:lnTo>
                  <a:pt x="3886" y="62230"/>
                </a:lnTo>
                <a:lnTo>
                  <a:pt x="4102" y="63500"/>
                </a:lnTo>
                <a:lnTo>
                  <a:pt x="7264" y="66040"/>
                </a:lnTo>
                <a:lnTo>
                  <a:pt x="6908" y="66040"/>
                </a:lnTo>
                <a:lnTo>
                  <a:pt x="5334" y="64770"/>
                </a:lnTo>
                <a:lnTo>
                  <a:pt x="6210" y="66040"/>
                </a:lnTo>
                <a:lnTo>
                  <a:pt x="7696" y="67310"/>
                </a:lnTo>
                <a:lnTo>
                  <a:pt x="6692" y="66040"/>
                </a:lnTo>
                <a:lnTo>
                  <a:pt x="8521" y="67310"/>
                </a:lnTo>
                <a:lnTo>
                  <a:pt x="8724" y="68580"/>
                </a:lnTo>
                <a:lnTo>
                  <a:pt x="8229" y="68580"/>
                </a:lnTo>
                <a:lnTo>
                  <a:pt x="9601" y="69850"/>
                </a:lnTo>
                <a:lnTo>
                  <a:pt x="10833" y="72390"/>
                </a:lnTo>
                <a:lnTo>
                  <a:pt x="12128" y="73660"/>
                </a:lnTo>
                <a:lnTo>
                  <a:pt x="12179" y="74930"/>
                </a:lnTo>
                <a:lnTo>
                  <a:pt x="15468" y="77470"/>
                </a:lnTo>
                <a:lnTo>
                  <a:pt x="14541" y="77470"/>
                </a:lnTo>
                <a:lnTo>
                  <a:pt x="16687" y="80010"/>
                </a:lnTo>
                <a:lnTo>
                  <a:pt x="17602" y="81280"/>
                </a:lnTo>
                <a:lnTo>
                  <a:pt x="14274" y="78740"/>
                </a:lnTo>
                <a:lnTo>
                  <a:pt x="20701" y="86360"/>
                </a:lnTo>
                <a:lnTo>
                  <a:pt x="18389" y="85090"/>
                </a:lnTo>
                <a:lnTo>
                  <a:pt x="21145" y="87630"/>
                </a:lnTo>
                <a:lnTo>
                  <a:pt x="23329" y="91440"/>
                </a:lnTo>
                <a:lnTo>
                  <a:pt x="26314" y="93980"/>
                </a:lnTo>
                <a:lnTo>
                  <a:pt x="25476" y="93980"/>
                </a:lnTo>
                <a:lnTo>
                  <a:pt x="26530" y="95250"/>
                </a:lnTo>
                <a:lnTo>
                  <a:pt x="26403" y="96520"/>
                </a:lnTo>
                <a:lnTo>
                  <a:pt x="28321" y="96520"/>
                </a:lnTo>
                <a:lnTo>
                  <a:pt x="30454" y="99060"/>
                </a:lnTo>
                <a:lnTo>
                  <a:pt x="32219" y="100330"/>
                </a:lnTo>
                <a:lnTo>
                  <a:pt x="32473" y="102870"/>
                </a:lnTo>
                <a:lnTo>
                  <a:pt x="30568" y="101015"/>
                </a:lnTo>
                <a:lnTo>
                  <a:pt x="32727" y="104140"/>
                </a:lnTo>
                <a:lnTo>
                  <a:pt x="33058" y="102870"/>
                </a:lnTo>
                <a:lnTo>
                  <a:pt x="33375" y="104978"/>
                </a:lnTo>
                <a:lnTo>
                  <a:pt x="33235" y="105410"/>
                </a:lnTo>
                <a:lnTo>
                  <a:pt x="33451" y="105410"/>
                </a:lnTo>
                <a:lnTo>
                  <a:pt x="34963" y="105410"/>
                </a:lnTo>
                <a:lnTo>
                  <a:pt x="34556" y="106680"/>
                </a:lnTo>
                <a:lnTo>
                  <a:pt x="36410" y="107950"/>
                </a:lnTo>
                <a:lnTo>
                  <a:pt x="37312" y="110490"/>
                </a:lnTo>
                <a:lnTo>
                  <a:pt x="35445" y="109220"/>
                </a:lnTo>
                <a:lnTo>
                  <a:pt x="37693" y="111760"/>
                </a:lnTo>
                <a:lnTo>
                  <a:pt x="37884" y="112318"/>
                </a:lnTo>
                <a:lnTo>
                  <a:pt x="37922" y="111760"/>
                </a:lnTo>
                <a:lnTo>
                  <a:pt x="38938" y="111760"/>
                </a:lnTo>
                <a:lnTo>
                  <a:pt x="40182" y="113030"/>
                </a:lnTo>
                <a:lnTo>
                  <a:pt x="46304" y="113030"/>
                </a:lnTo>
                <a:close/>
              </a:path>
              <a:path w="220979" h="223520">
                <a:moveTo>
                  <a:pt x="46507" y="63500"/>
                </a:moveTo>
                <a:lnTo>
                  <a:pt x="46164" y="63233"/>
                </a:lnTo>
                <a:lnTo>
                  <a:pt x="45986" y="63500"/>
                </a:lnTo>
                <a:lnTo>
                  <a:pt x="46507" y="63500"/>
                </a:lnTo>
                <a:close/>
              </a:path>
              <a:path w="220979" h="223520">
                <a:moveTo>
                  <a:pt x="49644" y="64020"/>
                </a:moveTo>
                <a:lnTo>
                  <a:pt x="48323" y="63220"/>
                </a:lnTo>
                <a:lnTo>
                  <a:pt x="46964" y="63004"/>
                </a:lnTo>
                <a:lnTo>
                  <a:pt x="49237" y="63995"/>
                </a:lnTo>
                <a:lnTo>
                  <a:pt x="49644" y="64020"/>
                </a:lnTo>
                <a:close/>
              </a:path>
              <a:path w="220979" h="223520">
                <a:moveTo>
                  <a:pt x="52768" y="65506"/>
                </a:moveTo>
                <a:lnTo>
                  <a:pt x="49237" y="63995"/>
                </a:lnTo>
                <a:lnTo>
                  <a:pt x="48133" y="63893"/>
                </a:lnTo>
                <a:lnTo>
                  <a:pt x="52768" y="65506"/>
                </a:lnTo>
                <a:close/>
              </a:path>
              <a:path w="220979" h="223520">
                <a:moveTo>
                  <a:pt x="60515" y="60820"/>
                </a:moveTo>
                <a:lnTo>
                  <a:pt x="60401" y="60972"/>
                </a:lnTo>
                <a:lnTo>
                  <a:pt x="60350" y="61201"/>
                </a:lnTo>
                <a:lnTo>
                  <a:pt x="60515" y="60820"/>
                </a:lnTo>
                <a:close/>
              </a:path>
              <a:path w="220979" h="223520">
                <a:moveTo>
                  <a:pt x="63677" y="66103"/>
                </a:moveTo>
                <a:lnTo>
                  <a:pt x="62268" y="65620"/>
                </a:lnTo>
                <a:lnTo>
                  <a:pt x="60452" y="65557"/>
                </a:lnTo>
                <a:lnTo>
                  <a:pt x="62344" y="66141"/>
                </a:lnTo>
                <a:lnTo>
                  <a:pt x="62268" y="66344"/>
                </a:lnTo>
                <a:lnTo>
                  <a:pt x="63677" y="66103"/>
                </a:lnTo>
                <a:close/>
              </a:path>
              <a:path w="220979" h="223520">
                <a:moveTo>
                  <a:pt x="68783" y="62230"/>
                </a:moveTo>
                <a:lnTo>
                  <a:pt x="67843" y="62230"/>
                </a:lnTo>
                <a:lnTo>
                  <a:pt x="68529" y="62471"/>
                </a:lnTo>
                <a:lnTo>
                  <a:pt x="68783" y="62230"/>
                </a:lnTo>
                <a:close/>
              </a:path>
              <a:path w="220979" h="223520">
                <a:moveTo>
                  <a:pt x="71386" y="62509"/>
                </a:moveTo>
                <a:lnTo>
                  <a:pt x="69405" y="61937"/>
                </a:lnTo>
                <a:lnTo>
                  <a:pt x="70269" y="62230"/>
                </a:lnTo>
                <a:lnTo>
                  <a:pt x="70891" y="62395"/>
                </a:lnTo>
                <a:lnTo>
                  <a:pt x="71386" y="62509"/>
                </a:lnTo>
                <a:close/>
              </a:path>
              <a:path w="220979" h="223520">
                <a:moveTo>
                  <a:pt x="76225" y="64770"/>
                </a:moveTo>
                <a:close/>
              </a:path>
              <a:path w="220979" h="223520">
                <a:moveTo>
                  <a:pt x="80695" y="58788"/>
                </a:moveTo>
                <a:lnTo>
                  <a:pt x="80454" y="58839"/>
                </a:lnTo>
                <a:lnTo>
                  <a:pt x="80251" y="58991"/>
                </a:lnTo>
                <a:lnTo>
                  <a:pt x="80492" y="58915"/>
                </a:lnTo>
                <a:lnTo>
                  <a:pt x="80695" y="58788"/>
                </a:lnTo>
                <a:close/>
              </a:path>
              <a:path w="220979" h="223520">
                <a:moveTo>
                  <a:pt x="84886" y="60515"/>
                </a:moveTo>
                <a:lnTo>
                  <a:pt x="84467" y="60960"/>
                </a:lnTo>
                <a:lnTo>
                  <a:pt x="84886" y="60960"/>
                </a:lnTo>
                <a:lnTo>
                  <a:pt x="84886" y="60515"/>
                </a:lnTo>
                <a:close/>
              </a:path>
              <a:path w="220979" h="223520">
                <a:moveTo>
                  <a:pt x="85712" y="167652"/>
                </a:moveTo>
                <a:lnTo>
                  <a:pt x="85077" y="167982"/>
                </a:lnTo>
                <a:lnTo>
                  <a:pt x="85344" y="167919"/>
                </a:lnTo>
                <a:lnTo>
                  <a:pt x="85572" y="167817"/>
                </a:lnTo>
                <a:lnTo>
                  <a:pt x="85712" y="167652"/>
                </a:lnTo>
                <a:close/>
              </a:path>
              <a:path w="220979" h="223520">
                <a:moveTo>
                  <a:pt x="89890" y="48475"/>
                </a:moveTo>
                <a:lnTo>
                  <a:pt x="89217" y="49974"/>
                </a:lnTo>
                <a:lnTo>
                  <a:pt x="89839" y="49530"/>
                </a:lnTo>
                <a:lnTo>
                  <a:pt x="89890" y="48475"/>
                </a:lnTo>
                <a:close/>
              </a:path>
              <a:path w="220979" h="223520">
                <a:moveTo>
                  <a:pt x="90284" y="170624"/>
                </a:moveTo>
                <a:lnTo>
                  <a:pt x="89979" y="170180"/>
                </a:lnTo>
                <a:lnTo>
                  <a:pt x="89154" y="170180"/>
                </a:lnTo>
                <a:lnTo>
                  <a:pt x="90284" y="170624"/>
                </a:lnTo>
                <a:close/>
              </a:path>
              <a:path w="220979" h="223520">
                <a:moveTo>
                  <a:pt x="91046" y="170916"/>
                </a:moveTo>
                <a:lnTo>
                  <a:pt x="90284" y="170624"/>
                </a:lnTo>
                <a:lnTo>
                  <a:pt x="90881" y="171450"/>
                </a:lnTo>
                <a:lnTo>
                  <a:pt x="91046" y="170916"/>
                </a:lnTo>
                <a:close/>
              </a:path>
              <a:path w="220979" h="223520">
                <a:moveTo>
                  <a:pt x="91046" y="48666"/>
                </a:moveTo>
                <a:lnTo>
                  <a:pt x="90766" y="49530"/>
                </a:lnTo>
                <a:lnTo>
                  <a:pt x="90906" y="49530"/>
                </a:lnTo>
                <a:lnTo>
                  <a:pt x="91046" y="48666"/>
                </a:lnTo>
                <a:close/>
              </a:path>
              <a:path w="220979" h="223520">
                <a:moveTo>
                  <a:pt x="91871" y="50800"/>
                </a:moveTo>
                <a:lnTo>
                  <a:pt x="91287" y="49530"/>
                </a:lnTo>
                <a:lnTo>
                  <a:pt x="88277" y="52070"/>
                </a:lnTo>
                <a:lnTo>
                  <a:pt x="89217" y="49974"/>
                </a:lnTo>
                <a:lnTo>
                  <a:pt x="84963" y="52997"/>
                </a:lnTo>
                <a:lnTo>
                  <a:pt x="85166" y="52070"/>
                </a:lnTo>
                <a:lnTo>
                  <a:pt x="84823" y="52070"/>
                </a:lnTo>
                <a:lnTo>
                  <a:pt x="82092" y="57150"/>
                </a:lnTo>
                <a:lnTo>
                  <a:pt x="82880" y="57150"/>
                </a:lnTo>
                <a:lnTo>
                  <a:pt x="84023" y="55880"/>
                </a:lnTo>
                <a:lnTo>
                  <a:pt x="84010" y="57150"/>
                </a:lnTo>
                <a:lnTo>
                  <a:pt x="83439" y="58420"/>
                </a:lnTo>
                <a:lnTo>
                  <a:pt x="82677" y="59690"/>
                </a:lnTo>
                <a:lnTo>
                  <a:pt x="83629" y="57150"/>
                </a:lnTo>
                <a:lnTo>
                  <a:pt x="81648" y="58420"/>
                </a:lnTo>
                <a:lnTo>
                  <a:pt x="80695" y="59690"/>
                </a:lnTo>
                <a:lnTo>
                  <a:pt x="81241" y="59690"/>
                </a:lnTo>
                <a:lnTo>
                  <a:pt x="78511" y="60960"/>
                </a:lnTo>
                <a:lnTo>
                  <a:pt x="82245" y="60960"/>
                </a:lnTo>
                <a:lnTo>
                  <a:pt x="79311" y="63500"/>
                </a:lnTo>
                <a:lnTo>
                  <a:pt x="79082" y="63500"/>
                </a:lnTo>
                <a:lnTo>
                  <a:pt x="78003" y="66040"/>
                </a:lnTo>
                <a:lnTo>
                  <a:pt x="76695" y="66040"/>
                </a:lnTo>
                <a:lnTo>
                  <a:pt x="76161" y="64808"/>
                </a:lnTo>
                <a:lnTo>
                  <a:pt x="74041" y="66040"/>
                </a:lnTo>
                <a:lnTo>
                  <a:pt x="72148" y="64770"/>
                </a:lnTo>
                <a:lnTo>
                  <a:pt x="75323" y="64770"/>
                </a:lnTo>
                <a:lnTo>
                  <a:pt x="73266" y="63500"/>
                </a:lnTo>
                <a:lnTo>
                  <a:pt x="71551" y="63500"/>
                </a:lnTo>
                <a:lnTo>
                  <a:pt x="68529" y="62471"/>
                </a:lnTo>
                <a:lnTo>
                  <a:pt x="66116" y="64770"/>
                </a:lnTo>
                <a:lnTo>
                  <a:pt x="63220" y="62230"/>
                </a:lnTo>
                <a:lnTo>
                  <a:pt x="59740" y="63500"/>
                </a:lnTo>
                <a:lnTo>
                  <a:pt x="63080" y="62230"/>
                </a:lnTo>
                <a:lnTo>
                  <a:pt x="60350" y="62230"/>
                </a:lnTo>
                <a:lnTo>
                  <a:pt x="59385" y="60960"/>
                </a:lnTo>
                <a:lnTo>
                  <a:pt x="56629" y="60960"/>
                </a:lnTo>
                <a:lnTo>
                  <a:pt x="55143" y="59690"/>
                </a:lnTo>
                <a:lnTo>
                  <a:pt x="52895" y="60960"/>
                </a:lnTo>
                <a:lnTo>
                  <a:pt x="51790" y="60960"/>
                </a:lnTo>
                <a:lnTo>
                  <a:pt x="51879" y="59690"/>
                </a:lnTo>
                <a:lnTo>
                  <a:pt x="51181" y="59690"/>
                </a:lnTo>
                <a:lnTo>
                  <a:pt x="51003" y="60960"/>
                </a:lnTo>
                <a:lnTo>
                  <a:pt x="48653" y="60960"/>
                </a:lnTo>
                <a:lnTo>
                  <a:pt x="42964" y="58420"/>
                </a:lnTo>
                <a:lnTo>
                  <a:pt x="38506" y="59690"/>
                </a:lnTo>
                <a:lnTo>
                  <a:pt x="34442" y="59690"/>
                </a:lnTo>
                <a:lnTo>
                  <a:pt x="34251" y="60960"/>
                </a:lnTo>
                <a:lnTo>
                  <a:pt x="31800" y="60960"/>
                </a:lnTo>
                <a:lnTo>
                  <a:pt x="35496" y="62230"/>
                </a:lnTo>
                <a:lnTo>
                  <a:pt x="36664" y="60960"/>
                </a:lnTo>
                <a:lnTo>
                  <a:pt x="38404" y="62166"/>
                </a:lnTo>
                <a:lnTo>
                  <a:pt x="41389" y="60960"/>
                </a:lnTo>
                <a:lnTo>
                  <a:pt x="44894" y="63500"/>
                </a:lnTo>
                <a:lnTo>
                  <a:pt x="44958" y="62230"/>
                </a:lnTo>
                <a:lnTo>
                  <a:pt x="46164" y="63233"/>
                </a:lnTo>
                <a:lnTo>
                  <a:pt x="46837" y="62230"/>
                </a:lnTo>
                <a:lnTo>
                  <a:pt x="48920" y="63220"/>
                </a:lnTo>
                <a:lnTo>
                  <a:pt x="47980" y="63017"/>
                </a:lnTo>
                <a:lnTo>
                  <a:pt x="48323" y="63220"/>
                </a:lnTo>
                <a:lnTo>
                  <a:pt x="49276" y="63373"/>
                </a:lnTo>
                <a:lnTo>
                  <a:pt x="49555" y="63500"/>
                </a:lnTo>
                <a:lnTo>
                  <a:pt x="49720" y="63449"/>
                </a:lnTo>
                <a:lnTo>
                  <a:pt x="51523" y="63728"/>
                </a:lnTo>
                <a:lnTo>
                  <a:pt x="49860" y="63398"/>
                </a:lnTo>
                <a:lnTo>
                  <a:pt x="53441" y="62230"/>
                </a:lnTo>
                <a:lnTo>
                  <a:pt x="54381" y="64770"/>
                </a:lnTo>
                <a:lnTo>
                  <a:pt x="54813" y="63995"/>
                </a:lnTo>
                <a:lnTo>
                  <a:pt x="55499" y="64770"/>
                </a:lnTo>
                <a:lnTo>
                  <a:pt x="57327" y="63500"/>
                </a:lnTo>
                <a:lnTo>
                  <a:pt x="59702" y="64770"/>
                </a:lnTo>
                <a:lnTo>
                  <a:pt x="57023" y="64770"/>
                </a:lnTo>
                <a:lnTo>
                  <a:pt x="59321" y="66040"/>
                </a:lnTo>
                <a:lnTo>
                  <a:pt x="60426" y="64770"/>
                </a:lnTo>
                <a:lnTo>
                  <a:pt x="63601" y="66040"/>
                </a:lnTo>
                <a:lnTo>
                  <a:pt x="65379" y="66040"/>
                </a:lnTo>
                <a:lnTo>
                  <a:pt x="65443" y="66205"/>
                </a:lnTo>
                <a:lnTo>
                  <a:pt x="65620" y="66509"/>
                </a:lnTo>
                <a:lnTo>
                  <a:pt x="66116" y="66611"/>
                </a:lnTo>
                <a:lnTo>
                  <a:pt x="66243" y="65684"/>
                </a:lnTo>
                <a:lnTo>
                  <a:pt x="66421" y="65290"/>
                </a:lnTo>
                <a:lnTo>
                  <a:pt x="66154" y="65646"/>
                </a:lnTo>
                <a:lnTo>
                  <a:pt x="65798" y="65786"/>
                </a:lnTo>
                <a:lnTo>
                  <a:pt x="65379" y="65811"/>
                </a:lnTo>
                <a:lnTo>
                  <a:pt x="65392" y="64770"/>
                </a:lnTo>
                <a:lnTo>
                  <a:pt x="69354" y="66040"/>
                </a:lnTo>
                <a:lnTo>
                  <a:pt x="72313" y="66040"/>
                </a:lnTo>
                <a:lnTo>
                  <a:pt x="75323" y="67310"/>
                </a:lnTo>
                <a:lnTo>
                  <a:pt x="78917" y="68580"/>
                </a:lnTo>
                <a:lnTo>
                  <a:pt x="81851" y="64770"/>
                </a:lnTo>
                <a:lnTo>
                  <a:pt x="81292" y="63500"/>
                </a:lnTo>
                <a:lnTo>
                  <a:pt x="83248" y="60960"/>
                </a:lnTo>
                <a:lnTo>
                  <a:pt x="84328" y="59690"/>
                </a:lnTo>
                <a:lnTo>
                  <a:pt x="84886" y="59690"/>
                </a:lnTo>
                <a:lnTo>
                  <a:pt x="84886" y="60515"/>
                </a:lnTo>
                <a:lnTo>
                  <a:pt x="85661" y="59690"/>
                </a:lnTo>
                <a:lnTo>
                  <a:pt x="85661" y="59397"/>
                </a:lnTo>
                <a:lnTo>
                  <a:pt x="85712" y="59639"/>
                </a:lnTo>
                <a:lnTo>
                  <a:pt x="85775" y="59855"/>
                </a:lnTo>
                <a:lnTo>
                  <a:pt x="85979" y="58775"/>
                </a:lnTo>
                <a:lnTo>
                  <a:pt x="85699" y="59156"/>
                </a:lnTo>
                <a:lnTo>
                  <a:pt x="85826" y="58420"/>
                </a:lnTo>
                <a:lnTo>
                  <a:pt x="86499" y="57150"/>
                </a:lnTo>
                <a:lnTo>
                  <a:pt x="86944" y="58420"/>
                </a:lnTo>
                <a:lnTo>
                  <a:pt x="87731" y="57150"/>
                </a:lnTo>
                <a:lnTo>
                  <a:pt x="88519" y="55880"/>
                </a:lnTo>
                <a:lnTo>
                  <a:pt x="89306" y="53340"/>
                </a:lnTo>
                <a:lnTo>
                  <a:pt x="90589" y="52070"/>
                </a:lnTo>
                <a:lnTo>
                  <a:pt x="91871" y="50800"/>
                </a:lnTo>
                <a:close/>
              </a:path>
              <a:path w="220979" h="223520">
                <a:moveTo>
                  <a:pt x="92646" y="48260"/>
                </a:moveTo>
                <a:lnTo>
                  <a:pt x="91655" y="48260"/>
                </a:lnTo>
                <a:lnTo>
                  <a:pt x="91427" y="49530"/>
                </a:lnTo>
                <a:lnTo>
                  <a:pt x="92646" y="48260"/>
                </a:lnTo>
                <a:close/>
              </a:path>
              <a:path w="220979" h="223520">
                <a:moveTo>
                  <a:pt x="93103" y="162560"/>
                </a:moveTo>
                <a:lnTo>
                  <a:pt x="89217" y="158750"/>
                </a:lnTo>
                <a:lnTo>
                  <a:pt x="82753" y="161290"/>
                </a:lnTo>
                <a:lnTo>
                  <a:pt x="80619" y="162560"/>
                </a:lnTo>
                <a:lnTo>
                  <a:pt x="93103" y="162560"/>
                </a:lnTo>
                <a:close/>
              </a:path>
              <a:path w="220979" h="223520">
                <a:moveTo>
                  <a:pt x="95859" y="163322"/>
                </a:moveTo>
                <a:lnTo>
                  <a:pt x="94043" y="162052"/>
                </a:lnTo>
                <a:lnTo>
                  <a:pt x="94767" y="162788"/>
                </a:lnTo>
                <a:lnTo>
                  <a:pt x="95859" y="163322"/>
                </a:lnTo>
                <a:close/>
              </a:path>
              <a:path w="220979" h="223520">
                <a:moveTo>
                  <a:pt x="95948" y="45656"/>
                </a:moveTo>
                <a:lnTo>
                  <a:pt x="95719" y="45593"/>
                </a:lnTo>
                <a:lnTo>
                  <a:pt x="95554" y="45631"/>
                </a:lnTo>
                <a:lnTo>
                  <a:pt x="95694" y="45681"/>
                </a:lnTo>
                <a:lnTo>
                  <a:pt x="95834" y="45681"/>
                </a:lnTo>
                <a:close/>
              </a:path>
              <a:path w="220979" h="223520">
                <a:moveTo>
                  <a:pt x="103568" y="34290"/>
                </a:moveTo>
                <a:lnTo>
                  <a:pt x="101765" y="35560"/>
                </a:lnTo>
                <a:lnTo>
                  <a:pt x="101587" y="35560"/>
                </a:lnTo>
                <a:lnTo>
                  <a:pt x="101981" y="34518"/>
                </a:lnTo>
                <a:lnTo>
                  <a:pt x="102196" y="34315"/>
                </a:lnTo>
                <a:lnTo>
                  <a:pt x="102362" y="34112"/>
                </a:lnTo>
                <a:lnTo>
                  <a:pt x="101993" y="34467"/>
                </a:lnTo>
                <a:lnTo>
                  <a:pt x="103035" y="31750"/>
                </a:lnTo>
                <a:lnTo>
                  <a:pt x="101155" y="31750"/>
                </a:lnTo>
                <a:lnTo>
                  <a:pt x="99618" y="31750"/>
                </a:lnTo>
                <a:lnTo>
                  <a:pt x="97764" y="34290"/>
                </a:lnTo>
                <a:lnTo>
                  <a:pt x="96278" y="36830"/>
                </a:lnTo>
                <a:lnTo>
                  <a:pt x="95440" y="38100"/>
                </a:lnTo>
                <a:lnTo>
                  <a:pt x="96443" y="38100"/>
                </a:lnTo>
                <a:lnTo>
                  <a:pt x="90258" y="41910"/>
                </a:lnTo>
                <a:lnTo>
                  <a:pt x="89890" y="48475"/>
                </a:lnTo>
                <a:lnTo>
                  <a:pt x="89992" y="48260"/>
                </a:lnTo>
                <a:lnTo>
                  <a:pt x="91122" y="48260"/>
                </a:lnTo>
                <a:lnTo>
                  <a:pt x="91046" y="48666"/>
                </a:lnTo>
                <a:lnTo>
                  <a:pt x="91186" y="48260"/>
                </a:lnTo>
                <a:lnTo>
                  <a:pt x="91389" y="48260"/>
                </a:lnTo>
                <a:lnTo>
                  <a:pt x="92189" y="46990"/>
                </a:lnTo>
                <a:lnTo>
                  <a:pt x="92722" y="48260"/>
                </a:lnTo>
                <a:lnTo>
                  <a:pt x="93141" y="46990"/>
                </a:lnTo>
                <a:lnTo>
                  <a:pt x="93472" y="46990"/>
                </a:lnTo>
                <a:lnTo>
                  <a:pt x="93319" y="48260"/>
                </a:lnTo>
                <a:lnTo>
                  <a:pt x="93459" y="48260"/>
                </a:lnTo>
                <a:lnTo>
                  <a:pt x="94805" y="46990"/>
                </a:lnTo>
                <a:lnTo>
                  <a:pt x="95554" y="45720"/>
                </a:lnTo>
                <a:lnTo>
                  <a:pt x="94818" y="45720"/>
                </a:lnTo>
                <a:lnTo>
                  <a:pt x="95377" y="44450"/>
                </a:lnTo>
                <a:lnTo>
                  <a:pt x="96939" y="41910"/>
                </a:lnTo>
                <a:lnTo>
                  <a:pt x="96583" y="44450"/>
                </a:lnTo>
                <a:lnTo>
                  <a:pt x="97802" y="43180"/>
                </a:lnTo>
                <a:lnTo>
                  <a:pt x="99225" y="41910"/>
                </a:lnTo>
                <a:lnTo>
                  <a:pt x="98437" y="40640"/>
                </a:lnTo>
                <a:lnTo>
                  <a:pt x="99783" y="40640"/>
                </a:lnTo>
                <a:lnTo>
                  <a:pt x="100253" y="38100"/>
                </a:lnTo>
                <a:lnTo>
                  <a:pt x="102463" y="35560"/>
                </a:lnTo>
                <a:lnTo>
                  <a:pt x="103568" y="34290"/>
                </a:lnTo>
                <a:close/>
              </a:path>
              <a:path w="220979" h="223520">
                <a:moveTo>
                  <a:pt x="103682" y="32854"/>
                </a:moveTo>
                <a:lnTo>
                  <a:pt x="103466" y="32537"/>
                </a:lnTo>
                <a:lnTo>
                  <a:pt x="102933" y="33451"/>
                </a:lnTo>
                <a:lnTo>
                  <a:pt x="102362" y="34112"/>
                </a:lnTo>
                <a:lnTo>
                  <a:pt x="103682" y="32854"/>
                </a:lnTo>
                <a:close/>
              </a:path>
              <a:path w="220979" h="223520">
                <a:moveTo>
                  <a:pt x="110477" y="187960"/>
                </a:moveTo>
                <a:lnTo>
                  <a:pt x="109474" y="186969"/>
                </a:lnTo>
                <a:lnTo>
                  <a:pt x="110451" y="188099"/>
                </a:lnTo>
                <a:lnTo>
                  <a:pt x="110477" y="187960"/>
                </a:lnTo>
                <a:close/>
              </a:path>
              <a:path w="220979" h="223520">
                <a:moveTo>
                  <a:pt x="111429" y="189230"/>
                </a:moveTo>
                <a:lnTo>
                  <a:pt x="110451" y="188099"/>
                </a:lnTo>
                <a:lnTo>
                  <a:pt x="110210" y="189230"/>
                </a:lnTo>
                <a:lnTo>
                  <a:pt x="110439" y="189230"/>
                </a:lnTo>
                <a:lnTo>
                  <a:pt x="111429" y="189230"/>
                </a:lnTo>
                <a:close/>
              </a:path>
              <a:path w="220979" h="223520">
                <a:moveTo>
                  <a:pt x="111912" y="190131"/>
                </a:moveTo>
                <a:lnTo>
                  <a:pt x="110439" y="189230"/>
                </a:lnTo>
                <a:lnTo>
                  <a:pt x="111544" y="190500"/>
                </a:lnTo>
                <a:lnTo>
                  <a:pt x="111912" y="190131"/>
                </a:lnTo>
                <a:close/>
              </a:path>
              <a:path w="220979" h="223520">
                <a:moveTo>
                  <a:pt x="118160" y="14147"/>
                </a:moveTo>
                <a:lnTo>
                  <a:pt x="117170" y="15176"/>
                </a:lnTo>
                <a:lnTo>
                  <a:pt x="117411" y="15430"/>
                </a:lnTo>
                <a:lnTo>
                  <a:pt x="118160" y="14147"/>
                </a:lnTo>
                <a:close/>
              </a:path>
              <a:path w="220979" h="223520">
                <a:moveTo>
                  <a:pt x="119278" y="5080"/>
                </a:moveTo>
                <a:lnTo>
                  <a:pt x="118135" y="5080"/>
                </a:lnTo>
                <a:lnTo>
                  <a:pt x="118325" y="4749"/>
                </a:lnTo>
                <a:lnTo>
                  <a:pt x="117881" y="5080"/>
                </a:lnTo>
                <a:lnTo>
                  <a:pt x="118122" y="5080"/>
                </a:lnTo>
                <a:lnTo>
                  <a:pt x="116662" y="7620"/>
                </a:lnTo>
                <a:lnTo>
                  <a:pt x="114363" y="12700"/>
                </a:lnTo>
                <a:lnTo>
                  <a:pt x="111099" y="16510"/>
                </a:lnTo>
                <a:lnTo>
                  <a:pt x="111772" y="16510"/>
                </a:lnTo>
                <a:lnTo>
                  <a:pt x="112814" y="17780"/>
                </a:lnTo>
                <a:lnTo>
                  <a:pt x="108800" y="19050"/>
                </a:lnTo>
                <a:lnTo>
                  <a:pt x="107962" y="21590"/>
                </a:lnTo>
                <a:lnTo>
                  <a:pt x="108229" y="20320"/>
                </a:lnTo>
                <a:lnTo>
                  <a:pt x="107708" y="20320"/>
                </a:lnTo>
                <a:lnTo>
                  <a:pt x="105397" y="22860"/>
                </a:lnTo>
                <a:lnTo>
                  <a:pt x="103835" y="26670"/>
                </a:lnTo>
                <a:lnTo>
                  <a:pt x="101815" y="30480"/>
                </a:lnTo>
                <a:lnTo>
                  <a:pt x="103517" y="30480"/>
                </a:lnTo>
                <a:lnTo>
                  <a:pt x="107721" y="27940"/>
                </a:lnTo>
                <a:lnTo>
                  <a:pt x="110083" y="24130"/>
                </a:lnTo>
                <a:lnTo>
                  <a:pt x="110350" y="24130"/>
                </a:lnTo>
                <a:lnTo>
                  <a:pt x="111658" y="21590"/>
                </a:lnTo>
                <a:lnTo>
                  <a:pt x="113766" y="19050"/>
                </a:lnTo>
                <a:lnTo>
                  <a:pt x="114338" y="16510"/>
                </a:lnTo>
                <a:lnTo>
                  <a:pt x="114808" y="16510"/>
                </a:lnTo>
                <a:lnTo>
                  <a:pt x="115963" y="15240"/>
                </a:lnTo>
                <a:lnTo>
                  <a:pt x="117106" y="13970"/>
                </a:lnTo>
                <a:lnTo>
                  <a:pt x="116941" y="13970"/>
                </a:lnTo>
                <a:lnTo>
                  <a:pt x="119100" y="11506"/>
                </a:lnTo>
                <a:lnTo>
                  <a:pt x="119189" y="7620"/>
                </a:lnTo>
                <a:lnTo>
                  <a:pt x="119278" y="5080"/>
                </a:lnTo>
                <a:close/>
              </a:path>
              <a:path w="220979" h="223520">
                <a:moveTo>
                  <a:pt x="119697" y="11976"/>
                </a:moveTo>
                <a:lnTo>
                  <a:pt x="118529" y="13589"/>
                </a:lnTo>
                <a:lnTo>
                  <a:pt x="118402" y="13970"/>
                </a:lnTo>
                <a:lnTo>
                  <a:pt x="119545" y="12179"/>
                </a:lnTo>
                <a:lnTo>
                  <a:pt x="119697" y="11976"/>
                </a:lnTo>
                <a:close/>
              </a:path>
              <a:path w="220979" h="223520">
                <a:moveTo>
                  <a:pt x="121196" y="2540"/>
                </a:moveTo>
                <a:lnTo>
                  <a:pt x="119595" y="2540"/>
                </a:lnTo>
                <a:lnTo>
                  <a:pt x="118325" y="4749"/>
                </a:lnTo>
                <a:lnTo>
                  <a:pt x="121196" y="2540"/>
                </a:lnTo>
                <a:close/>
              </a:path>
              <a:path w="220979" h="223520">
                <a:moveTo>
                  <a:pt x="121500" y="16700"/>
                </a:moveTo>
                <a:lnTo>
                  <a:pt x="120954" y="14960"/>
                </a:lnTo>
                <a:lnTo>
                  <a:pt x="120700" y="14351"/>
                </a:lnTo>
                <a:lnTo>
                  <a:pt x="121500" y="16700"/>
                </a:lnTo>
                <a:close/>
              </a:path>
              <a:path w="220979" h="223520">
                <a:moveTo>
                  <a:pt x="122809" y="17284"/>
                </a:moveTo>
                <a:lnTo>
                  <a:pt x="122110" y="16510"/>
                </a:lnTo>
                <a:lnTo>
                  <a:pt x="122542" y="18021"/>
                </a:lnTo>
                <a:lnTo>
                  <a:pt x="122809" y="17284"/>
                </a:lnTo>
                <a:close/>
              </a:path>
              <a:path w="220979" h="223520">
                <a:moveTo>
                  <a:pt x="123228" y="20320"/>
                </a:moveTo>
                <a:lnTo>
                  <a:pt x="122542" y="18021"/>
                </a:lnTo>
                <a:lnTo>
                  <a:pt x="122174" y="19050"/>
                </a:lnTo>
                <a:lnTo>
                  <a:pt x="123228" y="20320"/>
                </a:lnTo>
                <a:close/>
              </a:path>
              <a:path w="220979" h="223520">
                <a:moveTo>
                  <a:pt x="125450" y="3390"/>
                </a:moveTo>
                <a:lnTo>
                  <a:pt x="124548" y="2870"/>
                </a:lnTo>
                <a:lnTo>
                  <a:pt x="125209" y="4902"/>
                </a:lnTo>
                <a:lnTo>
                  <a:pt x="125450" y="3390"/>
                </a:lnTo>
                <a:close/>
              </a:path>
              <a:path w="220979" h="223520">
                <a:moveTo>
                  <a:pt x="125971" y="36830"/>
                </a:moveTo>
                <a:lnTo>
                  <a:pt x="125222" y="36830"/>
                </a:lnTo>
                <a:lnTo>
                  <a:pt x="125971" y="38100"/>
                </a:lnTo>
                <a:lnTo>
                  <a:pt x="125971" y="36830"/>
                </a:lnTo>
                <a:close/>
              </a:path>
              <a:path w="220979" h="223520">
                <a:moveTo>
                  <a:pt x="126263" y="32994"/>
                </a:moveTo>
                <a:lnTo>
                  <a:pt x="126136" y="32499"/>
                </a:lnTo>
                <a:lnTo>
                  <a:pt x="125984" y="32308"/>
                </a:lnTo>
                <a:lnTo>
                  <a:pt x="126047" y="32753"/>
                </a:lnTo>
                <a:lnTo>
                  <a:pt x="126187" y="33121"/>
                </a:lnTo>
                <a:lnTo>
                  <a:pt x="126263" y="32994"/>
                </a:lnTo>
                <a:close/>
              </a:path>
              <a:path w="220979" h="223520">
                <a:moveTo>
                  <a:pt x="128739" y="59423"/>
                </a:moveTo>
                <a:lnTo>
                  <a:pt x="128625" y="58420"/>
                </a:lnTo>
                <a:lnTo>
                  <a:pt x="128244" y="58420"/>
                </a:lnTo>
                <a:lnTo>
                  <a:pt x="128739" y="59423"/>
                </a:lnTo>
                <a:close/>
              </a:path>
              <a:path w="220979" h="223520">
                <a:moveTo>
                  <a:pt x="129362" y="27876"/>
                </a:moveTo>
                <a:lnTo>
                  <a:pt x="129260" y="26987"/>
                </a:lnTo>
                <a:lnTo>
                  <a:pt x="129146" y="26314"/>
                </a:lnTo>
                <a:lnTo>
                  <a:pt x="128612" y="26390"/>
                </a:lnTo>
                <a:lnTo>
                  <a:pt x="129146" y="27355"/>
                </a:lnTo>
                <a:lnTo>
                  <a:pt x="129362" y="27876"/>
                </a:lnTo>
                <a:close/>
              </a:path>
              <a:path w="220979" h="223520">
                <a:moveTo>
                  <a:pt x="129819" y="29248"/>
                </a:moveTo>
                <a:lnTo>
                  <a:pt x="129628" y="28524"/>
                </a:lnTo>
                <a:lnTo>
                  <a:pt x="129374" y="27876"/>
                </a:lnTo>
                <a:lnTo>
                  <a:pt x="129451" y="28600"/>
                </a:lnTo>
                <a:lnTo>
                  <a:pt x="129527" y="29464"/>
                </a:lnTo>
                <a:lnTo>
                  <a:pt x="129806" y="30162"/>
                </a:lnTo>
                <a:lnTo>
                  <a:pt x="129819" y="29248"/>
                </a:lnTo>
                <a:close/>
              </a:path>
              <a:path w="220979" h="223520">
                <a:moveTo>
                  <a:pt x="130213" y="65290"/>
                </a:moveTo>
                <a:lnTo>
                  <a:pt x="129997" y="64681"/>
                </a:lnTo>
                <a:lnTo>
                  <a:pt x="130073" y="64973"/>
                </a:lnTo>
                <a:lnTo>
                  <a:pt x="130213" y="65290"/>
                </a:lnTo>
                <a:close/>
              </a:path>
              <a:path w="220979" h="223520">
                <a:moveTo>
                  <a:pt x="130390" y="64770"/>
                </a:moveTo>
                <a:lnTo>
                  <a:pt x="130111" y="63500"/>
                </a:lnTo>
                <a:lnTo>
                  <a:pt x="130365" y="64770"/>
                </a:lnTo>
                <a:close/>
              </a:path>
              <a:path w="220979" h="223520">
                <a:moveTo>
                  <a:pt x="130543" y="65481"/>
                </a:moveTo>
                <a:lnTo>
                  <a:pt x="130517" y="64770"/>
                </a:lnTo>
                <a:lnTo>
                  <a:pt x="130390" y="64770"/>
                </a:lnTo>
                <a:lnTo>
                  <a:pt x="130543" y="65481"/>
                </a:lnTo>
                <a:close/>
              </a:path>
              <a:path w="220979" h="223520">
                <a:moveTo>
                  <a:pt x="131775" y="71399"/>
                </a:moveTo>
                <a:lnTo>
                  <a:pt x="131533" y="71120"/>
                </a:lnTo>
                <a:lnTo>
                  <a:pt x="131648" y="72072"/>
                </a:lnTo>
                <a:lnTo>
                  <a:pt x="131775" y="71399"/>
                </a:lnTo>
                <a:close/>
              </a:path>
              <a:path w="220979" h="223520">
                <a:moveTo>
                  <a:pt x="131838" y="73660"/>
                </a:moveTo>
                <a:lnTo>
                  <a:pt x="131648" y="72072"/>
                </a:lnTo>
                <a:lnTo>
                  <a:pt x="131584" y="72390"/>
                </a:lnTo>
                <a:lnTo>
                  <a:pt x="131838" y="73660"/>
                </a:lnTo>
                <a:close/>
              </a:path>
              <a:path w="220979" h="223520">
                <a:moveTo>
                  <a:pt x="134569" y="77533"/>
                </a:moveTo>
                <a:lnTo>
                  <a:pt x="134543" y="77254"/>
                </a:lnTo>
                <a:lnTo>
                  <a:pt x="134505" y="77000"/>
                </a:lnTo>
                <a:lnTo>
                  <a:pt x="134556" y="77901"/>
                </a:lnTo>
                <a:lnTo>
                  <a:pt x="134569" y="77533"/>
                </a:lnTo>
                <a:close/>
              </a:path>
              <a:path w="220979" h="223520">
                <a:moveTo>
                  <a:pt x="135280" y="78841"/>
                </a:moveTo>
                <a:close/>
              </a:path>
              <a:path w="220979" h="223520">
                <a:moveTo>
                  <a:pt x="135991" y="80010"/>
                </a:moveTo>
                <a:lnTo>
                  <a:pt x="135851" y="79565"/>
                </a:lnTo>
                <a:lnTo>
                  <a:pt x="135280" y="78841"/>
                </a:lnTo>
                <a:lnTo>
                  <a:pt x="135902" y="80010"/>
                </a:lnTo>
                <a:close/>
              </a:path>
              <a:path w="220979" h="223520">
                <a:moveTo>
                  <a:pt x="136093" y="57150"/>
                </a:moveTo>
                <a:lnTo>
                  <a:pt x="135940" y="55880"/>
                </a:lnTo>
                <a:lnTo>
                  <a:pt x="136093" y="57150"/>
                </a:lnTo>
                <a:close/>
              </a:path>
              <a:path w="220979" h="223520">
                <a:moveTo>
                  <a:pt x="140055" y="74930"/>
                </a:moveTo>
                <a:lnTo>
                  <a:pt x="139992" y="75057"/>
                </a:lnTo>
                <a:lnTo>
                  <a:pt x="140055" y="74930"/>
                </a:lnTo>
                <a:close/>
              </a:path>
              <a:path w="220979" h="223520">
                <a:moveTo>
                  <a:pt x="140335" y="73660"/>
                </a:moveTo>
                <a:lnTo>
                  <a:pt x="139674" y="73660"/>
                </a:lnTo>
                <a:lnTo>
                  <a:pt x="140055" y="74930"/>
                </a:lnTo>
                <a:lnTo>
                  <a:pt x="140322" y="74930"/>
                </a:lnTo>
                <a:lnTo>
                  <a:pt x="140335" y="73660"/>
                </a:lnTo>
                <a:close/>
              </a:path>
              <a:path w="220979" h="223520">
                <a:moveTo>
                  <a:pt x="140462" y="75565"/>
                </a:moveTo>
                <a:lnTo>
                  <a:pt x="140360" y="74930"/>
                </a:lnTo>
                <a:lnTo>
                  <a:pt x="140462" y="75565"/>
                </a:lnTo>
                <a:close/>
              </a:path>
              <a:path w="220979" h="223520">
                <a:moveTo>
                  <a:pt x="148183" y="144780"/>
                </a:moveTo>
                <a:lnTo>
                  <a:pt x="147789" y="144780"/>
                </a:lnTo>
                <a:lnTo>
                  <a:pt x="148031" y="145707"/>
                </a:lnTo>
                <a:lnTo>
                  <a:pt x="148120" y="145910"/>
                </a:lnTo>
                <a:lnTo>
                  <a:pt x="148183" y="144780"/>
                </a:lnTo>
                <a:close/>
              </a:path>
              <a:path w="220979" h="223520">
                <a:moveTo>
                  <a:pt x="148640" y="143510"/>
                </a:moveTo>
                <a:lnTo>
                  <a:pt x="148183" y="144780"/>
                </a:lnTo>
                <a:lnTo>
                  <a:pt x="148526" y="144780"/>
                </a:lnTo>
                <a:lnTo>
                  <a:pt x="148640" y="143510"/>
                </a:lnTo>
                <a:close/>
              </a:path>
              <a:path w="220979" h="223520">
                <a:moveTo>
                  <a:pt x="151942" y="86360"/>
                </a:moveTo>
                <a:lnTo>
                  <a:pt x="147243" y="85255"/>
                </a:lnTo>
                <a:lnTo>
                  <a:pt x="147027" y="86360"/>
                </a:lnTo>
                <a:lnTo>
                  <a:pt x="150368" y="87630"/>
                </a:lnTo>
                <a:lnTo>
                  <a:pt x="149707" y="86360"/>
                </a:lnTo>
                <a:lnTo>
                  <a:pt x="151942" y="86360"/>
                </a:lnTo>
                <a:close/>
              </a:path>
              <a:path w="220979" h="223520">
                <a:moveTo>
                  <a:pt x="160680" y="134620"/>
                </a:moveTo>
                <a:lnTo>
                  <a:pt x="148958" y="134620"/>
                </a:lnTo>
                <a:lnTo>
                  <a:pt x="145338" y="134620"/>
                </a:lnTo>
                <a:lnTo>
                  <a:pt x="144805" y="134950"/>
                </a:lnTo>
                <a:lnTo>
                  <a:pt x="144805" y="209550"/>
                </a:lnTo>
                <a:lnTo>
                  <a:pt x="140919" y="209550"/>
                </a:lnTo>
                <a:lnTo>
                  <a:pt x="140576" y="209550"/>
                </a:lnTo>
                <a:lnTo>
                  <a:pt x="140411" y="208280"/>
                </a:lnTo>
                <a:lnTo>
                  <a:pt x="141147" y="208280"/>
                </a:lnTo>
                <a:lnTo>
                  <a:pt x="140919" y="209550"/>
                </a:lnTo>
                <a:lnTo>
                  <a:pt x="141160" y="208280"/>
                </a:lnTo>
                <a:lnTo>
                  <a:pt x="143548" y="208280"/>
                </a:lnTo>
                <a:lnTo>
                  <a:pt x="144805" y="209550"/>
                </a:lnTo>
                <a:lnTo>
                  <a:pt x="144805" y="134950"/>
                </a:lnTo>
                <a:lnTo>
                  <a:pt x="141084" y="137160"/>
                </a:lnTo>
                <a:lnTo>
                  <a:pt x="141008" y="138226"/>
                </a:lnTo>
                <a:lnTo>
                  <a:pt x="140919" y="141046"/>
                </a:lnTo>
                <a:lnTo>
                  <a:pt x="140728" y="142240"/>
                </a:lnTo>
                <a:lnTo>
                  <a:pt x="140030" y="143510"/>
                </a:lnTo>
                <a:lnTo>
                  <a:pt x="141058" y="148590"/>
                </a:lnTo>
                <a:lnTo>
                  <a:pt x="139763" y="154940"/>
                </a:lnTo>
                <a:lnTo>
                  <a:pt x="139992" y="161290"/>
                </a:lnTo>
                <a:lnTo>
                  <a:pt x="141960" y="158750"/>
                </a:lnTo>
                <a:lnTo>
                  <a:pt x="140601" y="161467"/>
                </a:lnTo>
                <a:lnTo>
                  <a:pt x="140550" y="161594"/>
                </a:lnTo>
                <a:lnTo>
                  <a:pt x="140068" y="162560"/>
                </a:lnTo>
                <a:lnTo>
                  <a:pt x="140360" y="162560"/>
                </a:lnTo>
                <a:lnTo>
                  <a:pt x="140081" y="164122"/>
                </a:lnTo>
                <a:lnTo>
                  <a:pt x="140665" y="162560"/>
                </a:lnTo>
                <a:lnTo>
                  <a:pt x="140919" y="162560"/>
                </a:lnTo>
                <a:lnTo>
                  <a:pt x="141211" y="167665"/>
                </a:lnTo>
                <a:lnTo>
                  <a:pt x="142024" y="164680"/>
                </a:lnTo>
                <a:lnTo>
                  <a:pt x="142113" y="164363"/>
                </a:lnTo>
                <a:lnTo>
                  <a:pt x="141744" y="164680"/>
                </a:lnTo>
                <a:lnTo>
                  <a:pt x="140982" y="162560"/>
                </a:lnTo>
                <a:lnTo>
                  <a:pt x="142125" y="162560"/>
                </a:lnTo>
                <a:lnTo>
                  <a:pt x="142240" y="165100"/>
                </a:lnTo>
                <a:lnTo>
                  <a:pt x="142113" y="165100"/>
                </a:lnTo>
                <a:lnTo>
                  <a:pt x="140931" y="170180"/>
                </a:lnTo>
                <a:lnTo>
                  <a:pt x="140347" y="171450"/>
                </a:lnTo>
                <a:lnTo>
                  <a:pt x="140474" y="167640"/>
                </a:lnTo>
                <a:lnTo>
                  <a:pt x="140004" y="168910"/>
                </a:lnTo>
                <a:lnTo>
                  <a:pt x="139890" y="171450"/>
                </a:lnTo>
                <a:lnTo>
                  <a:pt x="139153" y="170180"/>
                </a:lnTo>
                <a:lnTo>
                  <a:pt x="138633" y="172720"/>
                </a:lnTo>
                <a:lnTo>
                  <a:pt x="139357" y="171450"/>
                </a:lnTo>
                <a:lnTo>
                  <a:pt x="139700" y="172720"/>
                </a:lnTo>
                <a:lnTo>
                  <a:pt x="139433" y="175260"/>
                </a:lnTo>
                <a:lnTo>
                  <a:pt x="140347" y="172720"/>
                </a:lnTo>
                <a:lnTo>
                  <a:pt x="141503" y="177800"/>
                </a:lnTo>
                <a:lnTo>
                  <a:pt x="138671" y="176530"/>
                </a:lnTo>
                <a:lnTo>
                  <a:pt x="139814" y="181610"/>
                </a:lnTo>
                <a:lnTo>
                  <a:pt x="139153" y="180340"/>
                </a:lnTo>
                <a:lnTo>
                  <a:pt x="139560" y="182880"/>
                </a:lnTo>
                <a:lnTo>
                  <a:pt x="139242" y="189230"/>
                </a:lnTo>
                <a:lnTo>
                  <a:pt x="140931" y="191770"/>
                </a:lnTo>
                <a:lnTo>
                  <a:pt x="140690" y="191770"/>
                </a:lnTo>
                <a:lnTo>
                  <a:pt x="140144" y="193040"/>
                </a:lnTo>
                <a:lnTo>
                  <a:pt x="139979" y="191770"/>
                </a:lnTo>
                <a:lnTo>
                  <a:pt x="139788" y="196850"/>
                </a:lnTo>
                <a:lnTo>
                  <a:pt x="141884" y="204470"/>
                </a:lnTo>
                <a:lnTo>
                  <a:pt x="141300" y="207505"/>
                </a:lnTo>
                <a:lnTo>
                  <a:pt x="139903" y="207010"/>
                </a:lnTo>
                <a:lnTo>
                  <a:pt x="136105" y="204470"/>
                </a:lnTo>
                <a:lnTo>
                  <a:pt x="137134" y="203200"/>
                </a:lnTo>
                <a:lnTo>
                  <a:pt x="132613" y="198120"/>
                </a:lnTo>
                <a:lnTo>
                  <a:pt x="132816" y="198120"/>
                </a:lnTo>
                <a:lnTo>
                  <a:pt x="128003" y="193040"/>
                </a:lnTo>
                <a:lnTo>
                  <a:pt x="123596" y="190500"/>
                </a:lnTo>
                <a:lnTo>
                  <a:pt x="118630" y="186690"/>
                </a:lnTo>
                <a:lnTo>
                  <a:pt x="116890" y="182880"/>
                </a:lnTo>
                <a:lnTo>
                  <a:pt x="109474" y="177800"/>
                </a:lnTo>
                <a:lnTo>
                  <a:pt x="106514" y="173990"/>
                </a:lnTo>
                <a:lnTo>
                  <a:pt x="105524" y="172720"/>
                </a:lnTo>
                <a:lnTo>
                  <a:pt x="106045" y="173990"/>
                </a:lnTo>
                <a:lnTo>
                  <a:pt x="104635" y="173990"/>
                </a:lnTo>
                <a:lnTo>
                  <a:pt x="103720" y="172720"/>
                </a:lnTo>
                <a:lnTo>
                  <a:pt x="102857" y="171450"/>
                </a:lnTo>
                <a:lnTo>
                  <a:pt x="100063" y="171450"/>
                </a:lnTo>
                <a:lnTo>
                  <a:pt x="101155" y="170180"/>
                </a:lnTo>
                <a:lnTo>
                  <a:pt x="101523" y="170180"/>
                </a:lnTo>
                <a:lnTo>
                  <a:pt x="101625" y="168910"/>
                </a:lnTo>
                <a:lnTo>
                  <a:pt x="100393" y="167640"/>
                </a:lnTo>
                <a:lnTo>
                  <a:pt x="99174" y="166370"/>
                </a:lnTo>
                <a:lnTo>
                  <a:pt x="97485" y="165100"/>
                </a:lnTo>
                <a:lnTo>
                  <a:pt x="95999" y="166370"/>
                </a:lnTo>
                <a:lnTo>
                  <a:pt x="95008" y="163830"/>
                </a:lnTo>
                <a:lnTo>
                  <a:pt x="89750" y="163830"/>
                </a:lnTo>
                <a:lnTo>
                  <a:pt x="89750" y="167640"/>
                </a:lnTo>
                <a:lnTo>
                  <a:pt x="87287" y="166878"/>
                </a:lnTo>
                <a:lnTo>
                  <a:pt x="88468" y="166370"/>
                </a:lnTo>
                <a:lnTo>
                  <a:pt x="89750" y="167640"/>
                </a:lnTo>
                <a:lnTo>
                  <a:pt x="89750" y="163830"/>
                </a:lnTo>
                <a:lnTo>
                  <a:pt x="85953" y="163830"/>
                </a:lnTo>
                <a:lnTo>
                  <a:pt x="85953" y="166458"/>
                </a:lnTo>
                <a:lnTo>
                  <a:pt x="85699" y="166370"/>
                </a:lnTo>
                <a:lnTo>
                  <a:pt x="85839" y="166370"/>
                </a:lnTo>
                <a:lnTo>
                  <a:pt x="85953" y="163830"/>
                </a:lnTo>
                <a:lnTo>
                  <a:pt x="78486" y="163830"/>
                </a:lnTo>
                <a:lnTo>
                  <a:pt x="74739" y="163830"/>
                </a:lnTo>
                <a:lnTo>
                  <a:pt x="73012" y="165100"/>
                </a:lnTo>
                <a:lnTo>
                  <a:pt x="71539" y="165100"/>
                </a:lnTo>
                <a:lnTo>
                  <a:pt x="65608" y="166370"/>
                </a:lnTo>
                <a:lnTo>
                  <a:pt x="60896" y="167640"/>
                </a:lnTo>
                <a:lnTo>
                  <a:pt x="61645" y="166370"/>
                </a:lnTo>
                <a:lnTo>
                  <a:pt x="58928" y="167640"/>
                </a:lnTo>
                <a:lnTo>
                  <a:pt x="59118" y="170180"/>
                </a:lnTo>
                <a:lnTo>
                  <a:pt x="56642" y="171450"/>
                </a:lnTo>
                <a:lnTo>
                  <a:pt x="55435" y="170180"/>
                </a:lnTo>
                <a:lnTo>
                  <a:pt x="50736" y="172720"/>
                </a:lnTo>
                <a:lnTo>
                  <a:pt x="45567" y="172720"/>
                </a:lnTo>
                <a:lnTo>
                  <a:pt x="41325" y="175260"/>
                </a:lnTo>
                <a:lnTo>
                  <a:pt x="42087" y="173990"/>
                </a:lnTo>
                <a:lnTo>
                  <a:pt x="39852" y="175260"/>
                </a:lnTo>
                <a:lnTo>
                  <a:pt x="33197" y="176530"/>
                </a:lnTo>
                <a:lnTo>
                  <a:pt x="33578" y="176872"/>
                </a:lnTo>
                <a:lnTo>
                  <a:pt x="29730" y="179070"/>
                </a:lnTo>
                <a:lnTo>
                  <a:pt x="27355" y="180340"/>
                </a:lnTo>
                <a:lnTo>
                  <a:pt x="25692" y="181610"/>
                </a:lnTo>
                <a:lnTo>
                  <a:pt x="22834" y="182880"/>
                </a:lnTo>
                <a:lnTo>
                  <a:pt x="20459" y="182880"/>
                </a:lnTo>
                <a:lnTo>
                  <a:pt x="21437" y="184150"/>
                </a:lnTo>
                <a:lnTo>
                  <a:pt x="20269" y="184150"/>
                </a:lnTo>
                <a:lnTo>
                  <a:pt x="20231" y="182880"/>
                </a:lnTo>
                <a:lnTo>
                  <a:pt x="21082" y="181610"/>
                </a:lnTo>
                <a:lnTo>
                  <a:pt x="21386" y="181610"/>
                </a:lnTo>
                <a:lnTo>
                  <a:pt x="23761" y="179070"/>
                </a:lnTo>
                <a:lnTo>
                  <a:pt x="24053" y="179070"/>
                </a:lnTo>
                <a:lnTo>
                  <a:pt x="25336" y="176530"/>
                </a:lnTo>
                <a:lnTo>
                  <a:pt x="25501" y="179070"/>
                </a:lnTo>
                <a:lnTo>
                  <a:pt x="25844" y="176530"/>
                </a:lnTo>
                <a:lnTo>
                  <a:pt x="26035" y="173990"/>
                </a:lnTo>
                <a:lnTo>
                  <a:pt x="26136" y="172720"/>
                </a:lnTo>
                <a:lnTo>
                  <a:pt x="26885" y="171450"/>
                </a:lnTo>
                <a:lnTo>
                  <a:pt x="27635" y="170180"/>
                </a:lnTo>
                <a:lnTo>
                  <a:pt x="28359" y="170180"/>
                </a:lnTo>
                <a:lnTo>
                  <a:pt x="28524" y="168910"/>
                </a:lnTo>
                <a:lnTo>
                  <a:pt x="29425" y="167640"/>
                </a:lnTo>
                <a:lnTo>
                  <a:pt x="30568" y="167640"/>
                </a:lnTo>
                <a:lnTo>
                  <a:pt x="30861" y="166370"/>
                </a:lnTo>
                <a:lnTo>
                  <a:pt x="31153" y="165100"/>
                </a:lnTo>
                <a:lnTo>
                  <a:pt x="31457" y="163830"/>
                </a:lnTo>
                <a:lnTo>
                  <a:pt x="32067" y="162560"/>
                </a:lnTo>
                <a:lnTo>
                  <a:pt x="31153" y="162560"/>
                </a:lnTo>
                <a:lnTo>
                  <a:pt x="32042" y="161290"/>
                </a:lnTo>
                <a:lnTo>
                  <a:pt x="30721" y="162483"/>
                </a:lnTo>
                <a:lnTo>
                  <a:pt x="30721" y="165100"/>
                </a:lnTo>
                <a:lnTo>
                  <a:pt x="30454" y="166370"/>
                </a:lnTo>
                <a:lnTo>
                  <a:pt x="29933" y="166370"/>
                </a:lnTo>
                <a:lnTo>
                  <a:pt x="30505" y="165100"/>
                </a:lnTo>
                <a:lnTo>
                  <a:pt x="30721" y="165100"/>
                </a:lnTo>
                <a:lnTo>
                  <a:pt x="30721" y="162483"/>
                </a:lnTo>
                <a:lnTo>
                  <a:pt x="30124" y="163830"/>
                </a:lnTo>
                <a:lnTo>
                  <a:pt x="28714" y="167640"/>
                </a:lnTo>
                <a:lnTo>
                  <a:pt x="28727" y="166370"/>
                </a:lnTo>
                <a:lnTo>
                  <a:pt x="28841" y="165100"/>
                </a:lnTo>
                <a:lnTo>
                  <a:pt x="29959" y="163830"/>
                </a:lnTo>
                <a:lnTo>
                  <a:pt x="29451" y="161290"/>
                </a:lnTo>
                <a:lnTo>
                  <a:pt x="31356" y="160020"/>
                </a:lnTo>
                <a:lnTo>
                  <a:pt x="33528" y="157480"/>
                </a:lnTo>
                <a:lnTo>
                  <a:pt x="34480" y="157480"/>
                </a:lnTo>
                <a:lnTo>
                  <a:pt x="35750" y="152400"/>
                </a:lnTo>
                <a:lnTo>
                  <a:pt x="37668" y="148590"/>
                </a:lnTo>
                <a:lnTo>
                  <a:pt x="38303" y="147320"/>
                </a:lnTo>
                <a:lnTo>
                  <a:pt x="37795" y="144780"/>
                </a:lnTo>
                <a:lnTo>
                  <a:pt x="38087" y="143510"/>
                </a:lnTo>
                <a:lnTo>
                  <a:pt x="39154" y="143510"/>
                </a:lnTo>
                <a:lnTo>
                  <a:pt x="39446" y="142240"/>
                </a:lnTo>
                <a:lnTo>
                  <a:pt x="41262" y="139103"/>
                </a:lnTo>
                <a:lnTo>
                  <a:pt x="41097" y="139700"/>
                </a:lnTo>
                <a:lnTo>
                  <a:pt x="41503" y="138696"/>
                </a:lnTo>
                <a:lnTo>
                  <a:pt x="41516" y="138226"/>
                </a:lnTo>
                <a:lnTo>
                  <a:pt x="40767" y="137160"/>
                </a:lnTo>
                <a:lnTo>
                  <a:pt x="42532" y="134620"/>
                </a:lnTo>
                <a:lnTo>
                  <a:pt x="41516" y="138226"/>
                </a:lnTo>
                <a:lnTo>
                  <a:pt x="41617" y="138391"/>
                </a:lnTo>
                <a:lnTo>
                  <a:pt x="42633" y="135890"/>
                </a:lnTo>
                <a:lnTo>
                  <a:pt x="42760" y="135890"/>
                </a:lnTo>
                <a:lnTo>
                  <a:pt x="43878" y="134620"/>
                </a:lnTo>
                <a:lnTo>
                  <a:pt x="44996" y="133350"/>
                </a:lnTo>
                <a:lnTo>
                  <a:pt x="47244" y="130810"/>
                </a:lnTo>
                <a:lnTo>
                  <a:pt x="46723" y="128270"/>
                </a:lnTo>
                <a:lnTo>
                  <a:pt x="46469" y="127000"/>
                </a:lnTo>
                <a:lnTo>
                  <a:pt x="45961" y="124460"/>
                </a:lnTo>
                <a:lnTo>
                  <a:pt x="48272" y="120650"/>
                </a:lnTo>
                <a:lnTo>
                  <a:pt x="49822" y="118110"/>
                </a:lnTo>
                <a:lnTo>
                  <a:pt x="48704" y="116840"/>
                </a:lnTo>
                <a:lnTo>
                  <a:pt x="48183" y="115570"/>
                </a:lnTo>
                <a:lnTo>
                  <a:pt x="47752" y="114300"/>
                </a:lnTo>
                <a:lnTo>
                  <a:pt x="48107" y="115570"/>
                </a:lnTo>
                <a:lnTo>
                  <a:pt x="47167" y="114300"/>
                </a:lnTo>
                <a:lnTo>
                  <a:pt x="41427" y="114300"/>
                </a:lnTo>
                <a:lnTo>
                  <a:pt x="39268" y="114300"/>
                </a:lnTo>
                <a:lnTo>
                  <a:pt x="39370" y="115570"/>
                </a:lnTo>
                <a:lnTo>
                  <a:pt x="41046" y="116840"/>
                </a:lnTo>
                <a:lnTo>
                  <a:pt x="43040" y="118110"/>
                </a:lnTo>
                <a:lnTo>
                  <a:pt x="43942" y="119291"/>
                </a:lnTo>
                <a:lnTo>
                  <a:pt x="42214" y="121920"/>
                </a:lnTo>
                <a:lnTo>
                  <a:pt x="42214" y="124460"/>
                </a:lnTo>
                <a:lnTo>
                  <a:pt x="43497" y="124460"/>
                </a:lnTo>
                <a:lnTo>
                  <a:pt x="42964" y="125730"/>
                </a:lnTo>
                <a:lnTo>
                  <a:pt x="43192" y="127000"/>
                </a:lnTo>
                <a:lnTo>
                  <a:pt x="42341" y="127000"/>
                </a:lnTo>
                <a:lnTo>
                  <a:pt x="42278" y="125933"/>
                </a:lnTo>
                <a:lnTo>
                  <a:pt x="42011" y="127000"/>
                </a:lnTo>
                <a:lnTo>
                  <a:pt x="41008" y="127800"/>
                </a:lnTo>
                <a:lnTo>
                  <a:pt x="40843" y="128371"/>
                </a:lnTo>
                <a:lnTo>
                  <a:pt x="40424" y="130810"/>
                </a:lnTo>
                <a:lnTo>
                  <a:pt x="39255" y="133350"/>
                </a:lnTo>
                <a:lnTo>
                  <a:pt x="38036" y="133350"/>
                </a:lnTo>
                <a:lnTo>
                  <a:pt x="39484" y="130810"/>
                </a:lnTo>
                <a:lnTo>
                  <a:pt x="40843" y="128435"/>
                </a:lnTo>
                <a:lnTo>
                  <a:pt x="38849" y="130810"/>
                </a:lnTo>
                <a:lnTo>
                  <a:pt x="39712" y="129540"/>
                </a:lnTo>
                <a:lnTo>
                  <a:pt x="40589" y="128270"/>
                </a:lnTo>
                <a:lnTo>
                  <a:pt x="37922" y="129540"/>
                </a:lnTo>
                <a:lnTo>
                  <a:pt x="41516" y="125730"/>
                </a:lnTo>
                <a:lnTo>
                  <a:pt x="38823" y="127000"/>
                </a:lnTo>
                <a:lnTo>
                  <a:pt x="36766" y="130810"/>
                </a:lnTo>
                <a:lnTo>
                  <a:pt x="37376" y="132080"/>
                </a:lnTo>
                <a:lnTo>
                  <a:pt x="35318" y="135890"/>
                </a:lnTo>
                <a:lnTo>
                  <a:pt x="36309" y="135890"/>
                </a:lnTo>
                <a:lnTo>
                  <a:pt x="36487" y="137160"/>
                </a:lnTo>
                <a:lnTo>
                  <a:pt x="35026" y="142240"/>
                </a:lnTo>
                <a:lnTo>
                  <a:pt x="31902" y="139700"/>
                </a:lnTo>
                <a:lnTo>
                  <a:pt x="31457" y="144780"/>
                </a:lnTo>
                <a:lnTo>
                  <a:pt x="31673" y="146050"/>
                </a:lnTo>
                <a:lnTo>
                  <a:pt x="32804" y="146050"/>
                </a:lnTo>
                <a:lnTo>
                  <a:pt x="30797" y="148590"/>
                </a:lnTo>
                <a:lnTo>
                  <a:pt x="30073" y="147320"/>
                </a:lnTo>
                <a:lnTo>
                  <a:pt x="28244" y="151130"/>
                </a:lnTo>
                <a:lnTo>
                  <a:pt x="28752" y="151130"/>
                </a:lnTo>
                <a:lnTo>
                  <a:pt x="26670" y="153670"/>
                </a:lnTo>
                <a:lnTo>
                  <a:pt x="28067" y="153670"/>
                </a:lnTo>
                <a:lnTo>
                  <a:pt x="29146" y="151130"/>
                </a:lnTo>
                <a:lnTo>
                  <a:pt x="30784" y="151130"/>
                </a:lnTo>
                <a:lnTo>
                  <a:pt x="28206" y="153670"/>
                </a:lnTo>
                <a:lnTo>
                  <a:pt x="28613" y="153670"/>
                </a:lnTo>
                <a:lnTo>
                  <a:pt x="27724" y="154940"/>
                </a:lnTo>
                <a:lnTo>
                  <a:pt x="26492" y="154940"/>
                </a:lnTo>
                <a:lnTo>
                  <a:pt x="25336" y="158496"/>
                </a:lnTo>
                <a:lnTo>
                  <a:pt x="25336" y="173990"/>
                </a:lnTo>
                <a:lnTo>
                  <a:pt x="23596" y="178168"/>
                </a:lnTo>
                <a:lnTo>
                  <a:pt x="23075" y="175260"/>
                </a:lnTo>
                <a:lnTo>
                  <a:pt x="25158" y="173990"/>
                </a:lnTo>
                <a:lnTo>
                  <a:pt x="25336" y="173990"/>
                </a:lnTo>
                <a:lnTo>
                  <a:pt x="25336" y="158496"/>
                </a:lnTo>
                <a:lnTo>
                  <a:pt x="23596" y="163830"/>
                </a:lnTo>
                <a:lnTo>
                  <a:pt x="22580" y="166662"/>
                </a:lnTo>
                <a:lnTo>
                  <a:pt x="22580" y="167640"/>
                </a:lnTo>
                <a:lnTo>
                  <a:pt x="22047" y="168910"/>
                </a:lnTo>
                <a:lnTo>
                  <a:pt x="22580" y="167640"/>
                </a:lnTo>
                <a:lnTo>
                  <a:pt x="22580" y="166662"/>
                </a:lnTo>
                <a:lnTo>
                  <a:pt x="21767" y="168910"/>
                </a:lnTo>
                <a:lnTo>
                  <a:pt x="21564" y="167640"/>
                </a:lnTo>
                <a:lnTo>
                  <a:pt x="21323" y="167640"/>
                </a:lnTo>
                <a:lnTo>
                  <a:pt x="21323" y="171450"/>
                </a:lnTo>
                <a:lnTo>
                  <a:pt x="21056" y="172720"/>
                </a:lnTo>
                <a:lnTo>
                  <a:pt x="20256" y="172720"/>
                </a:lnTo>
                <a:lnTo>
                  <a:pt x="19646" y="173990"/>
                </a:lnTo>
                <a:lnTo>
                  <a:pt x="20726" y="171450"/>
                </a:lnTo>
                <a:lnTo>
                  <a:pt x="21323" y="171450"/>
                </a:lnTo>
                <a:lnTo>
                  <a:pt x="21323" y="167640"/>
                </a:lnTo>
                <a:lnTo>
                  <a:pt x="20802" y="167640"/>
                </a:lnTo>
                <a:lnTo>
                  <a:pt x="18783" y="173990"/>
                </a:lnTo>
                <a:lnTo>
                  <a:pt x="15252" y="180340"/>
                </a:lnTo>
                <a:lnTo>
                  <a:pt x="12192" y="185420"/>
                </a:lnTo>
                <a:lnTo>
                  <a:pt x="12026" y="196850"/>
                </a:lnTo>
                <a:lnTo>
                  <a:pt x="18376" y="190500"/>
                </a:lnTo>
                <a:lnTo>
                  <a:pt x="19443" y="190500"/>
                </a:lnTo>
                <a:lnTo>
                  <a:pt x="18973" y="191770"/>
                </a:lnTo>
                <a:lnTo>
                  <a:pt x="21247" y="190500"/>
                </a:lnTo>
                <a:lnTo>
                  <a:pt x="21602" y="190500"/>
                </a:lnTo>
                <a:lnTo>
                  <a:pt x="21424" y="190131"/>
                </a:lnTo>
                <a:lnTo>
                  <a:pt x="20904" y="190500"/>
                </a:lnTo>
                <a:lnTo>
                  <a:pt x="19786" y="190500"/>
                </a:lnTo>
                <a:lnTo>
                  <a:pt x="20993" y="189230"/>
                </a:lnTo>
                <a:lnTo>
                  <a:pt x="21424" y="190131"/>
                </a:lnTo>
                <a:lnTo>
                  <a:pt x="22669" y="189230"/>
                </a:lnTo>
                <a:lnTo>
                  <a:pt x="24447" y="187960"/>
                </a:lnTo>
                <a:lnTo>
                  <a:pt x="31191" y="185420"/>
                </a:lnTo>
                <a:lnTo>
                  <a:pt x="34861" y="185420"/>
                </a:lnTo>
                <a:lnTo>
                  <a:pt x="38112" y="184150"/>
                </a:lnTo>
                <a:lnTo>
                  <a:pt x="37731" y="182880"/>
                </a:lnTo>
                <a:lnTo>
                  <a:pt x="40932" y="181610"/>
                </a:lnTo>
                <a:lnTo>
                  <a:pt x="40436" y="182880"/>
                </a:lnTo>
                <a:lnTo>
                  <a:pt x="47345" y="180340"/>
                </a:lnTo>
                <a:lnTo>
                  <a:pt x="54559" y="177800"/>
                </a:lnTo>
                <a:lnTo>
                  <a:pt x="60210" y="176530"/>
                </a:lnTo>
                <a:lnTo>
                  <a:pt x="60744" y="175260"/>
                </a:lnTo>
                <a:lnTo>
                  <a:pt x="67132" y="175260"/>
                </a:lnTo>
                <a:lnTo>
                  <a:pt x="66929" y="172720"/>
                </a:lnTo>
                <a:lnTo>
                  <a:pt x="71120" y="172720"/>
                </a:lnTo>
                <a:lnTo>
                  <a:pt x="70129" y="173990"/>
                </a:lnTo>
                <a:lnTo>
                  <a:pt x="75793" y="172720"/>
                </a:lnTo>
                <a:lnTo>
                  <a:pt x="77279" y="171450"/>
                </a:lnTo>
                <a:lnTo>
                  <a:pt x="77571" y="170180"/>
                </a:lnTo>
                <a:lnTo>
                  <a:pt x="79387" y="170180"/>
                </a:lnTo>
                <a:lnTo>
                  <a:pt x="79260" y="170294"/>
                </a:lnTo>
                <a:lnTo>
                  <a:pt x="79654" y="170180"/>
                </a:lnTo>
                <a:lnTo>
                  <a:pt x="81775" y="168910"/>
                </a:lnTo>
                <a:lnTo>
                  <a:pt x="83502" y="168910"/>
                </a:lnTo>
                <a:lnTo>
                  <a:pt x="85471" y="167640"/>
                </a:lnTo>
                <a:lnTo>
                  <a:pt x="86829" y="167068"/>
                </a:lnTo>
                <a:lnTo>
                  <a:pt x="91274" y="170180"/>
                </a:lnTo>
                <a:lnTo>
                  <a:pt x="91046" y="170916"/>
                </a:lnTo>
                <a:lnTo>
                  <a:pt x="92456" y="171450"/>
                </a:lnTo>
                <a:lnTo>
                  <a:pt x="90881" y="171450"/>
                </a:lnTo>
                <a:lnTo>
                  <a:pt x="88874" y="171450"/>
                </a:lnTo>
                <a:lnTo>
                  <a:pt x="91909" y="172720"/>
                </a:lnTo>
                <a:lnTo>
                  <a:pt x="92697" y="172720"/>
                </a:lnTo>
                <a:lnTo>
                  <a:pt x="93459" y="173990"/>
                </a:lnTo>
                <a:lnTo>
                  <a:pt x="96139" y="176530"/>
                </a:lnTo>
                <a:lnTo>
                  <a:pt x="98298" y="177800"/>
                </a:lnTo>
                <a:lnTo>
                  <a:pt x="97434" y="177800"/>
                </a:lnTo>
                <a:lnTo>
                  <a:pt x="100901" y="181610"/>
                </a:lnTo>
                <a:lnTo>
                  <a:pt x="105232" y="185420"/>
                </a:lnTo>
                <a:lnTo>
                  <a:pt x="109258" y="187960"/>
                </a:lnTo>
                <a:lnTo>
                  <a:pt x="108038" y="186690"/>
                </a:lnTo>
                <a:lnTo>
                  <a:pt x="109207" y="186690"/>
                </a:lnTo>
                <a:lnTo>
                  <a:pt x="109474" y="186969"/>
                </a:lnTo>
                <a:lnTo>
                  <a:pt x="109245" y="186690"/>
                </a:lnTo>
                <a:lnTo>
                  <a:pt x="111379" y="187960"/>
                </a:lnTo>
                <a:lnTo>
                  <a:pt x="112801" y="189230"/>
                </a:lnTo>
                <a:lnTo>
                  <a:pt x="111912" y="190131"/>
                </a:lnTo>
                <a:lnTo>
                  <a:pt x="112522" y="190500"/>
                </a:lnTo>
                <a:lnTo>
                  <a:pt x="111544" y="190500"/>
                </a:lnTo>
                <a:lnTo>
                  <a:pt x="112687" y="191770"/>
                </a:lnTo>
                <a:lnTo>
                  <a:pt x="113880" y="194310"/>
                </a:lnTo>
                <a:lnTo>
                  <a:pt x="115773" y="194310"/>
                </a:lnTo>
                <a:lnTo>
                  <a:pt x="115646" y="195580"/>
                </a:lnTo>
                <a:lnTo>
                  <a:pt x="119672" y="199390"/>
                </a:lnTo>
                <a:lnTo>
                  <a:pt x="121754" y="200660"/>
                </a:lnTo>
                <a:lnTo>
                  <a:pt x="125069" y="203200"/>
                </a:lnTo>
                <a:lnTo>
                  <a:pt x="125780" y="203200"/>
                </a:lnTo>
                <a:lnTo>
                  <a:pt x="126923" y="204470"/>
                </a:lnTo>
                <a:lnTo>
                  <a:pt x="128422" y="204470"/>
                </a:lnTo>
                <a:lnTo>
                  <a:pt x="132803" y="209550"/>
                </a:lnTo>
                <a:lnTo>
                  <a:pt x="135763" y="212090"/>
                </a:lnTo>
                <a:lnTo>
                  <a:pt x="138112" y="214630"/>
                </a:lnTo>
                <a:lnTo>
                  <a:pt x="136906" y="212090"/>
                </a:lnTo>
                <a:lnTo>
                  <a:pt x="138201" y="213360"/>
                </a:lnTo>
                <a:lnTo>
                  <a:pt x="137756" y="213360"/>
                </a:lnTo>
                <a:lnTo>
                  <a:pt x="140728" y="215900"/>
                </a:lnTo>
                <a:lnTo>
                  <a:pt x="138785" y="215900"/>
                </a:lnTo>
                <a:lnTo>
                  <a:pt x="149021" y="223520"/>
                </a:lnTo>
                <a:lnTo>
                  <a:pt x="148437" y="214630"/>
                </a:lnTo>
                <a:lnTo>
                  <a:pt x="148170" y="210820"/>
                </a:lnTo>
                <a:lnTo>
                  <a:pt x="147840" y="208280"/>
                </a:lnTo>
                <a:lnTo>
                  <a:pt x="147688" y="207010"/>
                </a:lnTo>
                <a:lnTo>
                  <a:pt x="147332" y="208280"/>
                </a:lnTo>
                <a:lnTo>
                  <a:pt x="146900" y="208280"/>
                </a:lnTo>
                <a:lnTo>
                  <a:pt x="146735" y="207010"/>
                </a:lnTo>
                <a:lnTo>
                  <a:pt x="147218" y="205740"/>
                </a:lnTo>
                <a:lnTo>
                  <a:pt x="147739" y="205740"/>
                </a:lnTo>
                <a:lnTo>
                  <a:pt x="146367" y="199390"/>
                </a:lnTo>
                <a:lnTo>
                  <a:pt x="149009" y="193040"/>
                </a:lnTo>
                <a:lnTo>
                  <a:pt x="150063" y="190500"/>
                </a:lnTo>
                <a:lnTo>
                  <a:pt x="148209" y="185420"/>
                </a:lnTo>
                <a:lnTo>
                  <a:pt x="147561" y="181610"/>
                </a:lnTo>
                <a:lnTo>
                  <a:pt x="147307" y="180340"/>
                </a:lnTo>
                <a:lnTo>
                  <a:pt x="147421" y="177800"/>
                </a:lnTo>
                <a:lnTo>
                  <a:pt x="147967" y="181610"/>
                </a:lnTo>
                <a:lnTo>
                  <a:pt x="148475" y="179070"/>
                </a:lnTo>
                <a:lnTo>
                  <a:pt x="146977" y="173990"/>
                </a:lnTo>
                <a:lnTo>
                  <a:pt x="147510" y="172720"/>
                </a:lnTo>
                <a:lnTo>
                  <a:pt x="148577" y="170180"/>
                </a:lnTo>
                <a:lnTo>
                  <a:pt x="147561" y="165100"/>
                </a:lnTo>
                <a:lnTo>
                  <a:pt x="150063" y="161290"/>
                </a:lnTo>
                <a:lnTo>
                  <a:pt x="149352" y="158750"/>
                </a:lnTo>
                <a:lnTo>
                  <a:pt x="147231" y="151130"/>
                </a:lnTo>
                <a:lnTo>
                  <a:pt x="148793" y="146050"/>
                </a:lnTo>
                <a:lnTo>
                  <a:pt x="148196" y="146050"/>
                </a:lnTo>
                <a:lnTo>
                  <a:pt x="148120" y="145910"/>
                </a:lnTo>
                <a:lnTo>
                  <a:pt x="148120" y="146050"/>
                </a:lnTo>
                <a:lnTo>
                  <a:pt x="148031" y="145707"/>
                </a:lnTo>
                <a:lnTo>
                  <a:pt x="147586" y="144780"/>
                </a:lnTo>
                <a:lnTo>
                  <a:pt x="147789" y="144780"/>
                </a:lnTo>
                <a:lnTo>
                  <a:pt x="147637" y="142240"/>
                </a:lnTo>
                <a:lnTo>
                  <a:pt x="147561" y="141046"/>
                </a:lnTo>
                <a:lnTo>
                  <a:pt x="151917" y="138430"/>
                </a:lnTo>
                <a:lnTo>
                  <a:pt x="158470" y="135890"/>
                </a:lnTo>
                <a:lnTo>
                  <a:pt x="160680" y="134620"/>
                </a:lnTo>
                <a:close/>
              </a:path>
              <a:path w="220979" h="223520">
                <a:moveTo>
                  <a:pt x="160693" y="81826"/>
                </a:moveTo>
                <a:lnTo>
                  <a:pt x="157949" y="80010"/>
                </a:lnTo>
                <a:lnTo>
                  <a:pt x="157276" y="81280"/>
                </a:lnTo>
                <a:lnTo>
                  <a:pt x="158280" y="81280"/>
                </a:lnTo>
                <a:lnTo>
                  <a:pt x="160693" y="81826"/>
                </a:lnTo>
                <a:close/>
              </a:path>
              <a:path w="220979" h="223520">
                <a:moveTo>
                  <a:pt x="163957" y="82550"/>
                </a:moveTo>
                <a:lnTo>
                  <a:pt x="160693" y="81826"/>
                </a:lnTo>
                <a:lnTo>
                  <a:pt x="163728" y="83820"/>
                </a:lnTo>
                <a:lnTo>
                  <a:pt x="163957" y="82550"/>
                </a:lnTo>
                <a:close/>
              </a:path>
              <a:path w="220979" h="223520">
                <a:moveTo>
                  <a:pt x="164871" y="123418"/>
                </a:moveTo>
                <a:lnTo>
                  <a:pt x="164058" y="123266"/>
                </a:lnTo>
                <a:lnTo>
                  <a:pt x="162471" y="123761"/>
                </a:lnTo>
                <a:lnTo>
                  <a:pt x="161848" y="124714"/>
                </a:lnTo>
                <a:lnTo>
                  <a:pt x="163017" y="124142"/>
                </a:lnTo>
                <a:lnTo>
                  <a:pt x="164350" y="123863"/>
                </a:lnTo>
                <a:lnTo>
                  <a:pt x="164871" y="123418"/>
                </a:lnTo>
                <a:close/>
              </a:path>
              <a:path w="220979" h="223520">
                <a:moveTo>
                  <a:pt x="180251" y="116840"/>
                </a:moveTo>
                <a:lnTo>
                  <a:pt x="179184" y="115570"/>
                </a:lnTo>
                <a:lnTo>
                  <a:pt x="177952" y="116840"/>
                </a:lnTo>
                <a:lnTo>
                  <a:pt x="179539" y="116840"/>
                </a:lnTo>
                <a:lnTo>
                  <a:pt x="179095" y="118046"/>
                </a:lnTo>
                <a:lnTo>
                  <a:pt x="180251" y="116840"/>
                </a:lnTo>
                <a:close/>
              </a:path>
              <a:path w="220979" h="223520">
                <a:moveTo>
                  <a:pt x="183972" y="96520"/>
                </a:moveTo>
                <a:lnTo>
                  <a:pt x="181305" y="95250"/>
                </a:lnTo>
                <a:lnTo>
                  <a:pt x="182562" y="96520"/>
                </a:lnTo>
                <a:lnTo>
                  <a:pt x="183972" y="96520"/>
                </a:lnTo>
                <a:close/>
              </a:path>
              <a:path w="220979" h="223520">
                <a:moveTo>
                  <a:pt x="190411" y="89535"/>
                </a:moveTo>
                <a:lnTo>
                  <a:pt x="190093" y="89420"/>
                </a:lnTo>
                <a:lnTo>
                  <a:pt x="190411" y="89535"/>
                </a:lnTo>
                <a:close/>
              </a:path>
              <a:path w="220979" h="223520">
                <a:moveTo>
                  <a:pt x="190995" y="97790"/>
                </a:moveTo>
                <a:lnTo>
                  <a:pt x="190881" y="96520"/>
                </a:lnTo>
                <a:lnTo>
                  <a:pt x="190766" y="97790"/>
                </a:lnTo>
                <a:lnTo>
                  <a:pt x="190995" y="97790"/>
                </a:lnTo>
                <a:close/>
              </a:path>
              <a:path w="220979" h="223520">
                <a:moveTo>
                  <a:pt x="193319" y="90589"/>
                </a:moveTo>
                <a:lnTo>
                  <a:pt x="192519" y="90246"/>
                </a:lnTo>
                <a:lnTo>
                  <a:pt x="191465" y="89865"/>
                </a:lnTo>
                <a:lnTo>
                  <a:pt x="190411" y="89535"/>
                </a:lnTo>
                <a:lnTo>
                  <a:pt x="193319" y="90589"/>
                </a:lnTo>
                <a:close/>
              </a:path>
              <a:path w="220979" h="223520">
                <a:moveTo>
                  <a:pt x="202438" y="101993"/>
                </a:moveTo>
                <a:lnTo>
                  <a:pt x="202336" y="100850"/>
                </a:lnTo>
                <a:lnTo>
                  <a:pt x="201320" y="100736"/>
                </a:lnTo>
                <a:lnTo>
                  <a:pt x="200761" y="101803"/>
                </a:lnTo>
                <a:lnTo>
                  <a:pt x="202438" y="101993"/>
                </a:lnTo>
                <a:close/>
              </a:path>
              <a:path w="220979" h="223520">
                <a:moveTo>
                  <a:pt x="204000" y="94208"/>
                </a:moveTo>
                <a:lnTo>
                  <a:pt x="202120" y="93192"/>
                </a:lnTo>
                <a:lnTo>
                  <a:pt x="202539" y="93675"/>
                </a:lnTo>
                <a:lnTo>
                  <a:pt x="203047" y="94030"/>
                </a:lnTo>
                <a:lnTo>
                  <a:pt x="203581" y="94335"/>
                </a:lnTo>
                <a:lnTo>
                  <a:pt x="203885" y="94284"/>
                </a:lnTo>
                <a:close/>
              </a:path>
              <a:path w="220979" h="223520">
                <a:moveTo>
                  <a:pt x="209600" y="106680"/>
                </a:moveTo>
                <a:lnTo>
                  <a:pt x="208838" y="107950"/>
                </a:lnTo>
                <a:lnTo>
                  <a:pt x="209600" y="106680"/>
                </a:lnTo>
                <a:close/>
              </a:path>
              <a:path w="220979" h="223520">
                <a:moveTo>
                  <a:pt x="220446" y="101600"/>
                </a:moveTo>
                <a:lnTo>
                  <a:pt x="211645" y="97790"/>
                </a:lnTo>
                <a:lnTo>
                  <a:pt x="208711" y="96520"/>
                </a:lnTo>
                <a:lnTo>
                  <a:pt x="205778" y="96520"/>
                </a:lnTo>
                <a:lnTo>
                  <a:pt x="203581" y="95250"/>
                </a:lnTo>
                <a:lnTo>
                  <a:pt x="201714" y="95250"/>
                </a:lnTo>
                <a:lnTo>
                  <a:pt x="200152" y="93980"/>
                </a:lnTo>
                <a:lnTo>
                  <a:pt x="198589" y="92710"/>
                </a:lnTo>
                <a:lnTo>
                  <a:pt x="197662" y="93980"/>
                </a:lnTo>
                <a:lnTo>
                  <a:pt x="198335" y="92710"/>
                </a:lnTo>
                <a:lnTo>
                  <a:pt x="192760" y="91440"/>
                </a:lnTo>
                <a:lnTo>
                  <a:pt x="191427" y="91440"/>
                </a:lnTo>
                <a:lnTo>
                  <a:pt x="189141" y="90170"/>
                </a:lnTo>
                <a:lnTo>
                  <a:pt x="190080" y="90170"/>
                </a:lnTo>
                <a:lnTo>
                  <a:pt x="187909" y="88900"/>
                </a:lnTo>
                <a:lnTo>
                  <a:pt x="185839" y="88900"/>
                </a:lnTo>
                <a:lnTo>
                  <a:pt x="185978" y="90170"/>
                </a:lnTo>
                <a:lnTo>
                  <a:pt x="182537" y="86360"/>
                </a:lnTo>
                <a:lnTo>
                  <a:pt x="177520" y="88900"/>
                </a:lnTo>
                <a:lnTo>
                  <a:pt x="175971" y="86360"/>
                </a:lnTo>
                <a:lnTo>
                  <a:pt x="169291" y="85090"/>
                </a:lnTo>
                <a:lnTo>
                  <a:pt x="163169" y="83820"/>
                </a:lnTo>
                <a:lnTo>
                  <a:pt x="160223" y="82550"/>
                </a:lnTo>
                <a:lnTo>
                  <a:pt x="157276" y="81280"/>
                </a:lnTo>
                <a:lnTo>
                  <a:pt x="154724" y="81280"/>
                </a:lnTo>
                <a:lnTo>
                  <a:pt x="149390" y="78740"/>
                </a:lnTo>
                <a:lnTo>
                  <a:pt x="150926" y="78740"/>
                </a:lnTo>
                <a:lnTo>
                  <a:pt x="147815" y="77863"/>
                </a:lnTo>
                <a:lnTo>
                  <a:pt x="147815" y="83820"/>
                </a:lnTo>
                <a:lnTo>
                  <a:pt x="147485" y="83820"/>
                </a:lnTo>
                <a:lnTo>
                  <a:pt x="146939" y="82550"/>
                </a:lnTo>
                <a:lnTo>
                  <a:pt x="147815" y="83820"/>
                </a:lnTo>
                <a:lnTo>
                  <a:pt x="147815" y="77863"/>
                </a:lnTo>
                <a:lnTo>
                  <a:pt x="146469" y="77470"/>
                </a:lnTo>
                <a:lnTo>
                  <a:pt x="140830" y="75692"/>
                </a:lnTo>
                <a:lnTo>
                  <a:pt x="140563" y="75044"/>
                </a:lnTo>
                <a:lnTo>
                  <a:pt x="140690" y="75438"/>
                </a:lnTo>
                <a:lnTo>
                  <a:pt x="140779" y="75679"/>
                </a:lnTo>
                <a:lnTo>
                  <a:pt x="140462" y="75565"/>
                </a:lnTo>
                <a:lnTo>
                  <a:pt x="140563" y="76200"/>
                </a:lnTo>
                <a:lnTo>
                  <a:pt x="140436" y="75552"/>
                </a:lnTo>
                <a:lnTo>
                  <a:pt x="140106" y="75450"/>
                </a:lnTo>
                <a:lnTo>
                  <a:pt x="139992" y="75057"/>
                </a:lnTo>
                <a:lnTo>
                  <a:pt x="139827" y="75361"/>
                </a:lnTo>
                <a:lnTo>
                  <a:pt x="139496" y="75260"/>
                </a:lnTo>
                <a:lnTo>
                  <a:pt x="139496" y="75971"/>
                </a:lnTo>
                <a:lnTo>
                  <a:pt x="139382" y="76200"/>
                </a:lnTo>
                <a:lnTo>
                  <a:pt x="139103" y="75565"/>
                </a:lnTo>
                <a:lnTo>
                  <a:pt x="139496" y="75971"/>
                </a:lnTo>
                <a:lnTo>
                  <a:pt x="139496" y="75260"/>
                </a:lnTo>
                <a:lnTo>
                  <a:pt x="138887" y="75057"/>
                </a:lnTo>
                <a:lnTo>
                  <a:pt x="138836" y="74930"/>
                </a:lnTo>
                <a:lnTo>
                  <a:pt x="137401" y="71539"/>
                </a:lnTo>
                <a:lnTo>
                  <a:pt x="138938" y="72390"/>
                </a:lnTo>
                <a:lnTo>
                  <a:pt x="136169" y="66040"/>
                </a:lnTo>
                <a:lnTo>
                  <a:pt x="139153" y="68580"/>
                </a:lnTo>
                <a:lnTo>
                  <a:pt x="138887" y="67310"/>
                </a:lnTo>
                <a:lnTo>
                  <a:pt x="138404" y="66040"/>
                </a:lnTo>
                <a:lnTo>
                  <a:pt x="137985" y="67310"/>
                </a:lnTo>
                <a:lnTo>
                  <a:pt x="137922" y="66040"/>
                </a:lnTo>
                <a:lnTo>
                  <a:pt x="138404" y="66040"/>
                </a:lnTo>
                <a:lnTo>
                  <a:pt x="138836" y="66040"/>
                </a:lnTo>
                <a:lnTo>
                  <a:pt x="138290" y="64770"/>
                </a:lnTo>
                <a:lnTo>
                  <a:pt x="137756" y="63500"/>
                </a:lnTo>
                <a:lnTo>
                  <a:pt x="137299" y="64770"/>
                </a:lnTo>
                <a:lnTo>
                  <a:pt x="136664" y="60960"/>
                </a:lnTo>
                <a:lnTo>
                  <a:pt x="136994" y="60960"/>
                </a:lnTo>
                <a:lnTo>
                  <a:pt x="137261" y="62230"/>
                </a:lnTo>
                <a:lnTo>
                  <a:pt x="137706" y="62230"/>
                </a:lnTo>
                <a:lnTo>
                  <a:pt x="137058" y="60960"/>
                </a:lnTo>
                <a:lnTo>
                  <a:pt x="135775" y="58420"/>
                </a:lnTo>
                <a:lnTo>
                  <a:pt x="135509" y="55880"/>
                </a:lnTo>
                <a:lnTo>
                  <a:pt x="135839" y="55880"/>
                </a:lnTo>
                <a:lnTo>
                  <a:pt x="135064" y="52070"/>
                </a:lnTo>
                <a:lnTo>
                  <a:pt x="133934" y="50800"/>
                </a:lnTo>
                <a:lnTo>
                  <a:pt x="132816" y="49530"/>
                </a:lnTo>
                <a:lnTo>
                  <a:pt x="132511" y="45720"/>
                </a:lnTo>
                <a:lnTo>
                  <a:pt x="132410" y="44450"/>
                </a:lnTo>
                <a:lnTo>
                  <a:pt x="134137" y="45720"/>
                </a:lnTo>
                <a:lnTo>
                  <a:pt x="133604" y="44450"/>
                </a:lnTo>
                <a:lnTo>
                  <a:pt x="133070" y="43180"/>
                </a:lnTo>
                <a:lnTo>
                  <a:pt x="132537" y="41910"/>
                </a:lnTo>
                <a:lnTo>
                  <a:pt x="133718" y="41910"/>
                </a:lnTo>
                <a:lnTo>
                  <a:pt x="133261" y="40640"/>
                </a:lnTo>
                <a:lnTo>
                  <a:pt x="132803" y="39370"/>
                </a:lnTo>
                <a:lnTo>
                  <a:pt x="132422" y="40640"/>
                </a:lnTo>
                <a:lnTo>
                  <a:pt x="131953" y="38100"/>
                </a:lnTo>
                <a:lnTo>
                  <a:pt x="130632" y="35560"/>
                </a:lnTo>
                <a:lnTo>
                  <a:pt x="130632" y="34290"/>
                </a:lnTo>
                <a:lnTo>
                  <a:pt x="130632" y="33020"/>
                </a:lnTo>
                <a:lnTo>
                  <a:pt x="131495" y="35560"/>
                </a:lnTo>
                <a:lnTo>
                  <a:pt x="130365" y="30480"/>
                </a:lnTo>
                <a:lnTo>
                  <a:pt x="130403" y="33020"/>
                </a:lnTo>
                <a:lnTo>
                  <a:pt x="129286" y="31750"/>
                </a:lnTo>
                <a:lnTo>
                  <a:pt x="128892" y="34290"/>
                </a:lnTo>
                <a:lnTo>
                  <a:pt x="128612" y="30581"/>
                </a:lnTo>
                <a:lnTo>
                  <a:pt x="128854" y="31750"/>
                </a:lnTo>
                <a:lnTo>
                  <a:pt x="128612" y="30480"/>
                </a:lnTo>
                <a:lnTo>
                  <a:pt x="128371" y="29210"/>
                </a:lnTo>
                <a:lnTo>
                  <a:pt x="128143" y="27940"/>
                </a:lnTo>
                <a:lnTo>
                  <a:pt x="128612" y="26670"/>
                </a:lnTo>
                <a:lnTo>
                  <a:pt x="127330" y="24130"/>
                </a:lnTo>
                <a:lnTo>
                  <a:pt x="127279" y="22860"/>
                </a:lnTo>
                <a:lnTo>
                  <a:pt x="128917" y="22860"/>
                </a:lnTo>
                <a:lnTo>
                  <a:pt x="127660" y="21590"/>
                </a:lnTo>
                <a:lnTo>
                  <a:pt x="127508" y="16510"/>
                </a:lnTo>
                <a:lnTo>
                  <a:pt x="126377" y="15481"/>
                </a:lnTo>
                <a:lnTo>
                  <a:pt x="126187" y="15240"/>
                </a:lnTo>
                <a:lnTo>
                  <a:pt x="126238" y="13970"/>
                </a:lnTo>
                <a:lnTo>
                  <a:pt x="126885" y="13970"/>
                </a:lnTo>
                <a:lnTo>
                  <a:pt x="126365" y="10160"/>
                </a:lnTo>
                <a:lnTo>
                  <a:pt x="125526" y="15240"/>
                </a:lnTo>
                <a:lnTo>
                  <a:pt x="125412" y="11430"/>
                </a:lnTo>
                <a:lnTo>
                  <a:pt x="125895" y="11430"/>
                </a:lnTo>
                <a:lnTo>
                  <a:pt x="125564" y="8890"/>
                </a:lnTo>
                <a:lnTo>
                  <a:pt x="124574" y="6350"/>
                </a:lnTo>
                <a:lnTo>
                  <a:pt x="124294" y="5080"/>
                </a:lnTo>
                <a:lnTo>
                  <a:pt x="123202" y="0"/>
                </a:lnTo>
                <a:lnTo>
                  <a:pt x="120751" y="3810"/>
                </a:lnTo>
                <a:lnTo>
                  <a:pt x="120294" y="3810"/>
                </a:lnTo>
                <a:lnTo>
                  <a:pt x="119557" y="5080"/>
                </a:lnTo>
                <a:lnTo>
                  <a:pt x="119278" y="5080"/>
                </a:lnTo>
                <a:lnTo>
                  <a:pt x="119113" y="11480"/>
                </a:lnTo>
                <a:lnTo>
                  <a:pt x="118516" y="13589"/>
                </a:lnTo>
                <a:lnTo>
                  <a:pt x="119672" y="11950"/>
                </a:lnTo>
                <a:lnTo>
                  <a:pt x="123558" y="15240"/>
                </a:lnTo>
                <a:lnTo>
                  <a:pt x="122809" y="17284"/>
                </a:lnTo>
                <a:lnTo>
                  <a:pt x="123266" y="17780"/>
                </a:lnTo>
                <a:lnTo>
                  <a:pt x="123634" y="20320"/>
                </a:lnTo>
                <a:lnTo>
                  <a:pt x="122580" y="22860"/>
                </a:lnTo>
                <a:lnTo>
                  <a:pt x="122745" y="24130"/>
                </a:lnTo>
                <a:lnTo>
                  <a:pt x="122834" y="27940"/>
                </a:lnTo>
                <a:lnTo>
                  <a:pt x="125006" y="26670"/>
                </a:lnTo>
                <a:lnTo>
                  <a:pt x="125323" y="30480"/>
                </a:lnTo>
                <a:lnTo>
                  <a:pt x="125615" y="30480"/>
                </a:lnTo>
                <a:lnTo>
                  <a:pt x="126580" y="29210"/>
                </a:lnTo>
                <a:lnTo>
                  <a:pt x="127482" y="31750"/>
                </a:lnTo>
                <a:lnTo>
                  <a:pt x="127850" y="34290"/>
                </a:lnTo>
                <a:lnTo>
                  <a:pt x="126479" y="35560"/>
                </a:lnTo>
                <a:lnTo>
                  <a:pt x="125831" y="34290"/>
                </a:lnTo>
                <a:lnTo>
                  <a:pt x="125679" y="33020"/>
                </a:lnTo>
                <a:lnTo>
                  <a:pt x="125882" y="33020"/>
                </a:lnTo>
                <a:lnTo>
                  <a:pt x="125183" y="30480"/>
                </a:lnTo>
                <a:lnTo>
                  <a:pt x="124968" y="31750"/>
                </a:lnTo>
                <a:lnTo>
                  <a:pt x="125425" y="33020"/>
                </a:lnTo>
                <a:lnTo>
                  <a:pt x="125285" y="34290"/>
                </a:lnTo>
                <a:lnTo>
                  <a:pt x="125971" y="36664"/>
                </a:lnTo>
                <a:lnTo>
                  <a:pt x="125971" y="36830"/>
                </a:lnTo>
                <a:lnTo>
                  <a:pt x="126034" y="39370"/>
                </a:lnTo>
                <a:lnTo>
                  <a:pt x="126949" y="40640"/>
                </a:lnTo>
                <a:lnTo>
                  <a:pt x="127203" y="44030"/>
                </a:lnTo>
                <a:lnTo>
                  <a:pt x="127190" y="44335"/>
                </a:lnTo>
                <a:lnTo>
                  <a:pt x="127304" y="44475"/>
                </a:lnTo>
                <a:lnTo>
                  <a:pt x="127711" y="43180"/>
                </a:lnTo>
                <a:lnTo>
                  <a:pt x="128320" y="48260"/>
                </a:lnTo>
                <a:lnTo>
                  <a:pt x="128993" y="45720"/>
                </a:lnTo>
                <a:lnTo>
                  <a:pt x="129641" y="48666"/>
                </a:lnTo>
                <a:lnTo>
                  <a:pt x="129768" y="49974"/>
                </a:lnTo>
                <a:lnTo>
                  <a:pt x="129616" y="50800"/>
                </a:lnTo>
                <a:lnTo>
                  <a:pt x="128282" y="48260"/>
                </a:lnTo>
                <a:lnTo>
                  <a:pt x="129451" y="52070"/>
                </a:lnTo>
                <a:lnTo>
                  <a:pt x="129463" y="54610"/>
                </a:lnTo>
                <a:lnTo>
                  <a:pt x="128016" y="52070"/>
                </a:lnTo>
                <a:lnTo>
                  <a:pt x="129387" y="54610"/>
                </a:lnTo>
                <a:lnTo>
                  <a:pt x="128790" y="57746"/>
                </a:lnTo>
                <a:lnTo>
                  <a:pt x="128701" y="58635"/>
                </a:lnTo>
                <a:lnTo>
                  <a:pt x="128879" y="59690"/>
                </a:lnTo>
                <a:lnTo>
                  <a:pt x="128739" y="59423"/>
                </a:lnTo>
                <a:lnTo>
                  <a:pt x="128778" y="59690"/>
                </a:lnTo>
                <a:lnTo>
                  <a:pt x="128930" y="60960"/>
                </a:lnTo>
                <a:lnTo>
                  <a:pt x="129527" y="59690"/>
                </a:lnTo>
                <a:lnTo>
                  <a:pt x="129590" y="60960"/>
                </a:lnTo>
                <a:lnTo>
                  <a:pt x="129463" y="61061"/>
                </a:lnTo>
                <a:lnTo>
                  <a:pt x="130124" y="62230"/>
                </a:lnTo>
                <a:lnTo>
                  <a:pt x="130568" y="59690"/>
                </a:lnTo>
                <a:lnTo>
                  <a:pt x="131622" y="62166"/>
                </a:lnTo>
                <a:lnTo>
                  <a:pt x="131648" y="63741"/>
                </a:lnTo>
                <a:lnTo>
                  <a:pt x="132854" y="66040"/>
                </a:lnTo>
                <a:lnTo>
                  <a:pt x="131914" y="66040"/>
                </a:lnTo>
                <a:lnTo>
                  <a:pt x="131470" y="62230"/>
                </a:lnTo>
                <a:lnTo>
                  <a:pt x="130949" y="67310"/>
                </a:lnTo>
                <a:lnTo>
                  <a:pt x="130670" y="66040"/>
                </a:lnTo>
                <a:lnTo>
                  <a:pt x="130543" y="65481"/>
                </a:lnTo>
                <a:lnTo>
                  <a:pt x="130568" y="66040"/>
                </a:lnTo>
                <a:lnTo>
                  <a:pt x="130225" y="66040"/>
                </a:lnTo>
                <a:lnTo>
                  <a:pt x="130048" y="69850"/>
                </a:lnTo>
                <a:lnTo>
                  <a:pt x="131737" y="67310"/>
                </a:lnTo>
                <a:lnTo>
                  <a:pt x="132511" y="71120"/>
                </a:lnTo>
                <a:lnTo>
                  <a:pt x="131826" y="71120"/>
                </a:lnTo>
                <a:lnTo>
                  <a:pt x="131902" y="71539"/>
                </a:lnTo>
                <a:lnTo>
                  <a:pt x="132651" y="72390"/>
                </a:lnTo>
                <a:lnTo>
                  <a:pt x="133400" y="73660"/>
                </a:lnTo>
                <a:lnTo>
                  <a:pt x="133451" y="76200"/>
                </a:lnTo>
                <a:lnTo>
                  <a:pt x="134289" y="76200"/>
                </a:lnTo>
                <a:lnTo>
                  <a:pt x="134505" y="77470"/>
                </a:lnTo>
                <a:lnTo>
                  <a:pt x="134416" y="76200"/>
                </a:lnTo>
                <a:lnTo>
                  <a:pt x="135026" y="76200"/>
                </a:lnTo>
                <a:lnTo>
                  <a:pt x="135242" y="77470"/>
                </a:lnTo>
                <a:lnTo>
                  <a:pt x="135851" y="79565"/>
                </a:lnTo>
                <a:lnTo>
                  <a:pt x="136220" y="80010"/>
                </a:lnTo>
                <a:lnTo>
                  <a:pt x="137134" y="80010"/>
                </a:lnTo>
                <a:lnTo>
                  <a:pt x="137477" y="81280"/>
                </a:lnTo>
                <a:lnTo>
                  <a:pt x="137477" y="80010"/>
                </a:lnTo>
                <a:lnTo>
                  <a:pt x="138836" y="80010"/>
                </a:lnTo>
                <a:lnTo>
                  <a:pt x="140563" y="82550"/>
                </a:lnTo>
                <a:lnTo>
                  <a:pt x="143256" y="83820"/>
                </a:lnTo>
                <a:lnTo>
                  <a:pt x="143040" y="83820"/>
                </a:lnTo>
                <a:lnTo>
                  <a:pt x="144043" y="85090"/>
                </a:lnTo>
                <a:lnTo>
                  <a:pt x="146596" y="85090"/>
                </a:lnTo>
                <a:lnTo>
                  <a:pt x="147243" y="85255"/>
                </a:lnTo>
                <a:lnTo>
                  <a:pt x="147269" y="85090"/>
                </a:lnTo>
                <a:lnTo>
                  <a:pt x="148704" y="85090"/>
                </a:lnTo>
                <a:lnTo>
                  <a:pt x="150266" y="85090"/>
                </a:lnTo>
                <a:lnTo>
                  <a:pt x="149682" y="84632"/>
                </a:lnTo>
                <a:lnTo>
                  <a:pt x="151371" y="83820"/>
                </a:lnTo>
                <a:lnTo>
                  <a:pt x="153606" y="85090"/>
                </a:lnTo>
                <a:lnTo>
                  <a:pt x="152933" y="87630"/>
                </a:lnTo>
                <a:lnTo>
                  <a:pt x="156387" y="88900"/>
                </a:lnTo>
                <a:lnTo>
                  <a:pt x="159829" y="88900"/>
                </a:lnTo>
                <a:lnTo>
                  <a:pt x="164503" y="90170"/>
                </a:lnTo>
                <a:lnTo>
                  <a:pt x="163055" y="88900"/>
                </a:lnTo>
                <a:lnTo>
                  <a:pt x="163944" y="88900"/>
                </a:lnTo>
                <a:lnTo>
                  <a:pt x="166065" y="90170"/>
                </a:lnTo>
                <a:lnTo>
                  <a:pt x="167728" y="90170"/>
                </a:lnTo>
                <a:lnTo>
                  <a:pt x="167386" y="91440"/>
                </a:lnTo>
                <a:lnTo>
                  <a:pt x="168287" y="91440"/>
                </a:lnTo>
                <a:lnTo>
                  <a:pt x="168833" y="92710"/>
                </a:lnTo>
                <a:lnTo>
                  <a:pt x="168871" y="91821"/>
                </a:lnTo>
                <a:lnTo>
                  <a:pt x="169176" y="92113"/>
                </a:lnTo>
                <a:lnTo>
                  <a:pt x="169125" y="91922"/>
                </a:lnTo>
                <a:lnTo>
                  <a:pt x="168986" y="91744"/>
                </a:lnTo>
                <a:lnTo>
                  <a:pt x="168897" y="91440"/>
                </a:lnTo>
                <a:lnTo>
                  <a:pt x="172351" y="92710"/>
                </a:lnTo>
                <a:lnTo>
                  <a:pt x="173177" y="92710"/>
                </a:lnTo>
                <a:lnTo>
                  <a:pt x="175069" y="93980"/>
                </a:lnTo>
                <a:lnTo>
                  <a:pt x="178854" y="95250"/>
                </a:lnTo>
                <a:lnTo>
                  <a:pt x="180086" y="92710"/>
                </a:lnTo>
                <a:lnTo>
                  <a:pt x="183756" y="95250"/>
                </a:lnTo>
                <a:lnTo>
                  <a:pt x="182410" y="95250"/>
                </a:lnTo>
                <a:lnTo>
                  <a:pt x="183972" y="96520"/>
                </a:lnTo>
                <a:lnTo>
                  <a:pt x="187540" y="96520"/>
                </a:lnTo>
                <a:lnTo>
                  <a:pt x="188493" y="97790"/>
                </a:lnTo>
                <a:lnTo>
                  <a:pt x="189115" y="97790"/>
                </a:lnTo>
                <a:lnTo>
                  <a:pt x="189484" y="96520"/>
                </a:lnTo>
                <a:lnTo>
                  <a:pt x="190881" y="96520"/>
                </a:lnTo>
                <a:lnTo>
                  <a:pt x="193103" y="97790"/>
                </a:lnTo>
                <a:lnTo>
                  <a:pt x="192100" y="96520"/>
                </a:lnTo>
                <a:lnTo>
                  <a:pt x="195326" y="100330"/>
                </a:lnTo>
                <a:lnTo>
                  <a:pt x="202895" y="100330"/>
                </a:lnTo>
                <a:lnTo>
                  <a:pt x="204647" y="101917"/>
                </a:lnTo>
                <a:lnTo>
                  <a:pt x="202044" y="102870"/>
                </a:lnTo>
                <a:lnTo>
                  <a:pt x="204482" y="104140"/>
                </a:lnTo>
                <a:lnTo>
                  <a:pt x="200596" y="105410"/>
                </a:lnTo>
                <a:lnTo>
                  <a:pt x="198259" y="105410"/>
                </a:lnTo>
                <a:lnTo>
                  <a:pt x="202209" y="104140"/>
                </a:lnTo>
                <a:lnTo>
                  <a:pt x="200875" y="104140"/>
                </a:lnTo>
                <a:lnTo>
                  <a:pt x="199313" y="102870"/>
                </a:lnTo>
                <a:lnTo>
                  <a:pt x="196735" y="106680"/>
                </a:lnTo>
                <a:lnTo>
                  <a:pt x="192036" y="106680"/>
                </a:lnTo>
                <a:lnTo>
                  <a:pt x="190182" y="110490"/>
                </a:lnTo>
                <a:lnTo>
                  <a:pt x="187109" y="111760"/>
                </a:lnTo>
                <a:lnTo>
                  <a:pt x="186969" y="111760"/>
                </a:lnTo>
                <a:lnTo>
                  <a:pt x="185470" y="113030"/>
                </a:lnTo>
                <a:lnTo>
                  <a:pt x="181787" y="115570"/>
                </a:lnTo>
                <a:lnTo>
                  <a:pt x="179070" y="118110"/>
                </a:lnTo>
                <a:lnTo>
                  <a:pt x="177800" y="119380"/>
                </a:lnTo>
                <a:lnTo>
                  <a:pt x="173977" y="119380"/>
                </a:lnTo>
                <a:lnTo>
                  <a:pt x="176377" y="116840"/>
                </a:lnTo>
                <a:lnTo>
                  <a:pt x="174536" y="116840"/>
                </a:lnTo>
                <a:lnTo>
                  <a:pt x="173253" y="119380"/>
                </a:lnTo>
                <a:lnTo>
                  <a:pt x="171780" y="119380"/>
                </a:lnTo>
                <a:lnTo>
                  <a:pt x="168148" y="121920"/>
                </a:lnTo>
                <a:lnTo>
                  <a:pt x="168744" y="123190"/>
                </a:lnTo>
                <a:lnTo>
                  <a:pt x="164706" y="124460"/>
                </a:lnTo>
                <a:lnTo>
                  <a:pt x="165315" y="124460"/>
                </a:lnTo>
                <a:lnTo>
                  <a:pt x="163779" y="127000"/>
                </a:lnTo>
                <a:lnTo>
                  <a:pt x="163131" y="125730"/>
                </a:lnTo>
                <a:lnTo>
                  <a:pt x="161429" y="127000"/>
                </a:lnTo>
                <a:lnTo>
                  <a:pt x="160121" y="127000"/>
                </a:lnTo>
                <a:lnTo>
                  <a:pt x="158826" y="128270"/>
                </a:lnTo>
                <a:lnTo>
                  <a:pt x="155702" y="130810"/>
                </a:lnTo>
                <a:lnTo>
                  <a:pt x="153238" y="132080"/>
                </a:lnTo>
                <a:lnTo>
                  <a:pt x="154254" y="130797"/>
                </a:lnTo>
                <a:lnTo>
                  <a:pt x="155613" y="129540"/>
                </a:lnTo>
                <a:lnTo>
                  <a:pt x="156997" y="128270"/>
                </a:lnTo>
                <a:lnTo>
                  <a:pt x="158584" y="127000"/>
                </a:lnTo>
                <a:lnTo>
                  <a:pt x="157149" y="127000"/>
                </a:lnTo>
                <a:lnTo>
                  <a:pt x="153784" y="129540"/>
                </a:lnTo>
                <a:lnTo>
                  <a:pt x="153352" y="130810"/>
                </a:lnTo>
                <a:lnTo>
                  <a:pt x="153860" y="130810"/>
                </a:lnTo>
                <a:lnTo>
                  <a:pt x="154432" y="129540"/>
                </a:lnTo>
                <a:lnTo>
                  <a:pt x="155105" y="129540"/>
                </a:lnTo>
                <a:lnTo>
                  <a:pt x="153873" y="130810"/>
                </a:lnTo>
                <a:lnTo>
                  <a:pt x="151803" y="133350"/>
                </a:lnTo>
                <a:lnTo>
                  <a:pt x="162877" y="133350"/>
                </a:lnTo>
                <a:lnTo>
                  <a:pt x="165074" y="132080"/>
                </a:lnTo>
                <a:lnTo>
                  <a:pt x="171602" y="129540"/>
                </a:lnTo>
                <a:lnTo>
                  <a:pt x="175374" y="127000"/>
                </a:lnTo>
                <a:lnTo>
                  <a:pt x="172186" y="125730"/>
                </a:lnTo>
                <a:lnTo>
                  <a:pt x="177546" y="124460"/>
                </a:lnTo>
                <a:lnTo>
                  <a:pt x="176771" y="125730"/>
                </a:lnTo>
                <a:lnTo>
                  <a:pt x="182130" y="121920"/>
                </a:lnTo>
                <a:lnTo>
                  <a:pt x="187807" y="119380"/>
                </a:lnTo>
                <a:lnTo>
                  <a:pt x="193471" y="115570"/>
                </a:lnTo>
                <a:lnTo>
                  <a:pt x="198818" y="111760"/>
                </a:lnTo>
                <a:lnTo>
                  <a:pt x="198513" y="113030"/>
                </a:lnTo>
                <a:lnTo>
                  <a:pt x="199885" y="113030"/>
                </a:lnTo>
                <a:lnTo>
                  <a:pt x="203682" y="110490"/>
                </a:lnTo>
                <a:lnTo>
                  <a:pt x="203377" y="109220"/>
                </a:lnTo>
                <a:lnTo>
                  <a:pt x="204558" y="109220"/>
                </a:lnTo>
                <a:lnTo>
                  <a:pt x="203936" y="110490"/>
                </a:lnTo>
                <a:lnTo>
                  <a:pt x="204800" y="110490"/>
                </a:lnTo>
                <a:lnTo>
                  <a:pt x="206578" y="109220"/>
                </a:lnTo>
                <a:lnTo>
                  <a:pt x="208178" y="106680"/>
                </a:lnTo>
                <a:lnTo>
                  <a:pt x="209537" y="106680"/>
                </a:lnTo>
                <a:lnTo>
                  <a:pt x="212509" y="105410"/>
                </a:lnTo>
                <a:lnTo>
                  <a:pt x="212483" y="105270"/>
                </a:lnTo>
                <a:lnTo>
                  <a:pt x="212407" y="105410"/>
                </a:lnTo>
                <a:lnTo>
                  <a:pt x="212166" y="105410"/>
                </a:lnTo>
                <a:lnTo>
                  <a:pt x="212369" y="105321"/>
                </a:lnTo>
                <a:lnTo>
                  <a:pt x="212267" y="104140"/>
                </a:lnTo>
                <a:lnTo>
                  <a:pt x="212394" y="105308"/>
                </a:lnTo>
                <a:lnTo>
                  <a:pt x="212356" y="104165"/>
                </a:lnTo>
                <a:lnTo>
                  <a:pt x="212483" y="105270"/>
                </a:lnTo>
                <a:lnTo>
                  <a:pt x="220446" y="101600"/>
                </a:lnTo>
                <a:close/>
              </a:path>
            </a:pathLst>
          </a:custGeom>
          <a:solidFill>
            <a:srgbClr val="FFFFFF"/>
          </a:solidFill>
        </p:spPr>
        <p:txBody>
          <a:bodyPr wrap="square" lIns="0" tIns="0" rIns="0" bIns="0" rtlCol="0"/>
          <a:lstStyle/>
          <a:p>
            <a:endParaRPr/>
          </a:p>
        </p:txBody>
      </p:sp>
      <p:sp>
        <p:nvSpPr>
          <p:cNvPr id="80" name="bg object 80"/>
          <p:cNvSpPr/>
          <p:nvPr/>
        </p:nvSpPr>
        <p:spPr>
          <a:xfrm>
            <a:off x="9748865" y="6687955"/>
            <a:ext cx="292374" cy="120258"/>
          </a:xfrm>
          <a:custGeom>
            <a:avLst/>
            <a:gdLst/>
            <a:ahLst/>
            <a:cxnLst/>
            <a:rect l="l" t="t" r="r" b="b"/>
            <a:pathLst>
              <a:path w="164464" h="170179">
                <a:moveTo>
                  <a:pt x="57797" y="0"/>
                </a:moveTo>
                <a:lnTo>
                  <a:pt x="54965" y="61099"/>
                </a:lnTo>
                <a:lnTo>
                  <a:pt x="0" y="87833"/>
                </a:lnTo>
                <a:lnTo>
                  <a:pt x="57200" y="109397"/>
                </a:lnTo>
                <a:lnTo>
                  <a:pt x="65659" y="169964"/>
                </a:lnTo>
                <a:lnTo>
                  <a:pt x="103835" y="122199"/>
                </a:lnTo>
                <a:lnTo>
                  <a:pt x="164033" y="132880"/>
                </a:lnTo>
                <a:lnTo>
                  <a:pt x="130416" y="81800"/>
                </a:lnTo>
                <a:lnTo>
                  <a:pt x="159181" y="27863"/>
                </a:lnTo>
                <a:lnTo>
                  <a:pt x="100228" y="43992"/>
                </a:lnTo>
                <a:lnTo>
                  <a:pt x="57797" y="0"/>
                </a:lnTo>
                <a:close/>
              </a:path>
            </a:pathLst>
          </a:custGeom>
          <a:solidFill>
            <a:srgbClr val="EF3D42"/>
          </a:solidFill>
        </p:spPr>
        <p:txBody>
          <a:bodyPr wrap="square" lIns="0" tIns="0" rIns="0" bIns="0" rtlCol="0"/>
          <a:lstStyle/>
          <a:p>
            <a:endParaRPr/>
          </a:p>
        </p:txBody>
      </p:sp>
      <p:sp>
        <p:nvSpPr>
          <p:cNvPr id="81" name="bg object 81"/>
          <p:cNvSpPr/>
          <p:nvPr/>
        </p:nvSpPr>
        <p:spPr>
          <a:xfrm>
            <a:off x="9741966" y="6689658"/>
            <a:ext cx="314953" cy="128335"/>
          </a:xfrm>
          <a:custGeom>
            <a:avLst/>
            <a:gdLst/>
            <a:ahLst/>
            <a:cxnLst/>
            <a:rect l="l" t="t" r="r" b="b"/>
            <a:pathLst>
              <a:path w="177164" h="181609">
                <a:moveTo>
                  <a:pt x="3124" y="90043"/>
                </a:moveTo>
                <a:lnTo>
                  <a:pt x="2578" y="89776"/>
                </a:lnTo>
                <a:lnTo>
                  <a:pt x="1638" y="90424"/>
                </a:lnTo>
                <a:lnTo>
                  <a:pt x="1993" y="90754"/>
                </a:lnTo>
                <a:lnTo>
                  <a:pt x="2324" y="90373"/>
                </a:lnTo>
                <a:lnTo>
                  <a:pt x="3124" y="90043"/>
                </a:lnTo>
                <a:close/>
              </a:path>
              <a:path w="177164" h="181609">
                <a:moveTo>
                  <a:pt x="5029" y="90398"/>
                </a:moveTo>
                <a:lnTo>
                  <a:pt x="4114" y="90309"/>
                </a:lnTo>
                <a:lnTo>
                  <a:pt x="4445" y="90411"/>
                </a:lnTo>
                <a:lnTo>
                  <a:pt x="5029" y="90398"/>
                </a:lnTo>
                <a:close/>
              </a:path>
              <a:path w="177164" h="181609">
                <a:moveTo>
                  <a:pt x="5588" y="93980"/>
                </a:moveTo>
                <a:lnTo>
                  <a:pt x="4762" y="93472"/>
                </a:lnTo>
                <a:lnTo>
                  <a:pt x="5308" y="93980"/>
                </a:lnTo>
                <a:lnTo>
                  <a:pt x="5588" y="93980"/>
                </a:lnTo>
                <a:close/>
              </a:path>
              <a:path w="177164" h="181609">
                <a:moveTo>
                  <a:pt x="9601" y="86588"/>
                </a:moveTo>
                <a:lnTo>
                  <a:pt x="7975" y="86829"/>
                </a:lnTo>
                <a:lnTo>
                  <a:pt x="8115" y="87388"/>
                </a:lnTo>
                <a:lnTo>
                  <a:pt x="7442" y="87490"/>
                </a:lnTo>
                <a:lnTo>
                  <a:pt x="7708" y="88049"/>
                </a:lnTo>
                <a:lnTo>
                  <a:pt x="7048" y="88442"/>
                </a:lnTo>
                <a:lnTo>
                  <a:pt x="5969" y="88734"/>
                </a:lnTo>
                <a:lnTo>
                  <a:pt x="5689" y="88671"/>
                </a:lnTo>
                <a:lnTo>
                  <a:pt x="5689" y="88811"/>
                </a:lnTo>
                <a:lnTo>
                  <a:pt x="4203" y="89306"/>
                </a:lnTo>
                <a:lnTo>
                  <a:pt x="4470" y="89522"/>
                </a:lnTo>
                <a:lnTo>
                  <a:pt x="6375" y="88976"/>
                </a:lnTo>
                <a:lnTo>
                  <a:pt x="7721" y="88366"/>
                </a:lnTo>
                <a:lnTo>
                  <a:pt x="8382" y="87642"/>
                </a:lnTo>
                <a:lnTo>
                  <a:pt x="8928" y="87503"/>
                </a:lnTo>
                <a:lnTo>
                  <a:pt x="8928" y="87668"/>
                </a:lnTo>
                <a:lnTo>
                  <a:pt x="9067" y="87706"/>
                </a:lnTo>
                <a:lnTo>
                  <a:pt x="9461" y="87223"/>
                </a:lnTo>
                <a:lnTo>
                  <a:pt x="9601" y="86588"/>
                </a:lnTo>
                <a:close/>
              </a:path>
              <a:path w="177164" h="181609">
                <a:moveTo>
                  <a:pt x="9677" y="85890"/>
                </a:moveTo>
                <a:lnTo>
                  <a:pt x="9385" y="86042"/>
                </a:lnTo>
                <a:lnTo>
                  <a:pt x="8978" y="86245"/>
                </a:lnTo>
                <a:lnTo>
                  <a:pt x="9055" y="86372"/>
                </a:lnTo>
                <a:lnTo>
                  <a:pt x="9677" y="85890"/>
                </a:lnTo>
                <a:close/>
              </a:path>
              <a:path w="177164" h="181609">
                <a:moveTo>
                  <a:pt x="10274" y="85420"/>
                </a:moveTo>
                <a:lnTo>
                  <a:pt x="9867" y="85610"/>
                </a:lnTo>
                <a:lnTo>
                  <a:pt x="9690" y="85877"/>
                </a:lnTo>
                <a:lnTo>
                  <a:pt x="9867" y="85775"/>
                </a:lnTo>
                <a:lnTo>
                  <a:pt x="10033" y="85686"/>
                </a:lnTo>
                <a:lnTo>
                  <a:pt x="10274" y="85420"/>
                </a:lnTo>
                <a:close/>
              </a:path>
              <a:path w="177164" h="181609">
                <a:moveTo>
                  <a:pt x="11290" y="96520"/>
                </a:moveTo>
                <a:lnTo>
                  <a:pt x="9817" y="95250"/>
                </a:lnTo>
                <a:lnTo>
                  <a:pt x="9525" y="95250"/>
                </a:lnTo>
                <a:lnTo>
                  <a:pt x="11290" y="96520"/>
                </a:lnTo>
                <a:close/>
              </a:path>
              <a:path w="177164" h="181609">
                <a:moveTo>
                  <a:pt x="11620" y="85623"/>
                </a:moveTo>
                <a:lnTo>
                  <a:pt x="10274" y="86360"/>
                </a:lnTo>
                <a:lnTo>
                  <a:pt x="11226" y="86360"/>
                </a:lnTo>
                <a:lnTo>
                  <a:pt x="11620" y="85623"/>
                </a:lnTo>
                <a:close/>
              </a:path>
              <a:path w="177164" h="181609">
                <a:moveTo>
                  <a:pt x="12573" y="85090"/>
                </a:moveTo>
                <a:lnTo>
                  <a:pt x="11899" y="85090"/>
                </a:lnTo>
                <a:lnTo>
                  <a:pt x="11620" y="85623"/>
                </a:lnTo>
                <a:lnTo>
                  <a:pt x="12573" y="85090"/>
                </a:lnTo>
                <a:close/>
              </a:path>
              <a:path w="177164" h="181609">
                <a:moveTo>
                  <a:pt x="13944" y="83820"/>
                </a:moveTo>
                <a:lnTo>
                  <a:pt x="12573" y="85090"/>
                </a:lnTo>
                <a:lnTo>
                  <a:pt x="13804" y="85090"/>
                </a:lnTo>
                <a:lnTo>
                  <a:pt x="13944" y="83820"/>
                </a:lnTo>
                <a:close/>
              </a:path>
              <a:path w="177164" h="181609">
                <a:moveTo>
                  <a:pt x="16891" y="83820"/>
                </a:moveTo>
                <a:lnTo>
                  <a:pt x="16586" y="83820"/>
                </a:lnTo>
                <a:lnTo>
                  <a:pt x="16802" y="82550"/>
                </a:lnTo>
                <a:lnTo>
                  <a:pt x="15697" y="83820"/>
                </a:lnTo>
                <a:lnTo>
                  <a:pt x="14935" y="85090"/>
                </a:lnTo>
                <a:lnTo>
                  <a:pt x="13931" y="85090"/>
                </a:lnTo>
                <a:lnTo>
                  <a:pt x="13119" y="86360"/>
                </a:lnTo>
                <a:lnTo>
                  <a:pt x="16065" y="85090"/>
                </a:lnTo>
                <a:lnTo>
                  <a:pt x="16891" y="83820"/>
                </a:lnTo>
                <a:close/>
              </a:path>
              <a:path w="177164" h="181609">
                <a:moveTo>
                  <a:pt x="17360" y="81800"/>
                </a:moveTo>
                <a:lnTo>
                  <a:pt x="17233" y="81724"/>
                </a:lnTo>
                <a:lnTo>
                  <a:pt x="17018" y="81889"/>
                </a:lnTo>
                <a:lnTo>
                  <a:pt x="16878" y="82042"/>
                </a:lnTo>
                <a:lnTo>
                  <a:pt x="16802" y="82181"/>
                </a:lnTo>
                <a:lnTo>
                  <a:pt x="17360" y="81800"/>
                </a:lnTo>
                <a:close/>
              </a:path>
              <a:path w="177164" h="181609">
                <a:moveTo>
                  <a:pt x="17780" y="81534"/>
                </a:moveTo>
                <a:lnTo>
                  <a:pt x="17360" y="81800"/>
                </a:lnTo>
                <a:lnTo>
                  <a:pt x="17576" y="81902"/>
                </a:lnTo>
                <a:lnTo>
                  <a:pt x="17754" y="81864"/>
                </a:lnTo>
                <a:lnTo>
                  <a:pt x="17602" y="81749"/>
                </a:lnTo>
                <a:lnTo>
                  <a:pt x="17780" y="81534"/>
                </a:lnTo>
                <a:close/>
              </a:path>
              <a:path w="177164" h="181609">
                <a:moveTo>
                  <a:pt x="18453" y="81153"/>
                </a:moveTo>
                <a:lnTo>
                  <a:pt x="18110" y="81305"/>
                </a:lnTo>
                <a:lnTo>
                  <a:pt x="17907" y="81419"/>
                </a:lnTo>
                <a:lnTo>
                  <a:pt x="17780" y="81521"/>
                </a:lnTo>
                <a:lnTo>
                  <a:pt x="18453" y="81153"/>
                </a:lnTo>
                <a:close/>
              </a:path>
              <a:path w="177164" h="181609">
                <a:moveTo>
                  <a:pt x="19075" y="82550"/>
                </a:moveTo>
                <a:lnTo>
                  <a:pt x="18935" y="82550"/>
                </a:lnTo>
                <a:lnTo>
                  <a:pt x="17068" y="83718"/>
                </a:lnTo>
                <a:lnTo>
                  <a:pt x="19075" y="82550"/>
                </a:lnTo>
                <a:close/>
              </a:path>
              <a:path w="177164" h="181609">
                <a:moveTo>
                  <a:pt x="19697" y="99517"/>
                </a:moveTo>
                <a:lnTo>
                  <a:pt x="19507" y="99517"/>
                </a:lnTo>
                <a:lnTo>
                  <a:pt x="19697" y="99517"/>
                </a:lnTo>
                <a:close/>
              </a:path>
              <a:path w="177164" h="181609">
                <a:moveTo>
                  <a:pt x="20713" y="79578"/>
                </a:moveTo>
                <a:lnTo>
                  <a:pt x="20548" y="79705"/>
                </a:lnTo>
                <a:lnTo>
                  <a:pt x="20713" y="79844"/>
                </a:lnTo>
                <a:lnTo>
                  <a:pt x="20713" y="79578"/>
                </a:lnTo>
                <a:close/>
              </a:path>
              <a:path w="177164" h="181609">
                <a:moveTo>
                  <a:pt x="20916" y="80035"/>
                </a:moveTo>
                <a:lnTo>
                  <a:pt x="20713" y="79857"/>
                </a:lnTo>
                <a:lnTo>
                  <a:pt x="20916" y="80035"/>
                </a:lnTo>
                <a:close/>
              </a:path>
              <a:path w="177164" h="181609">
                <a:moveTo>
                  <a:pt x="21005" y="79362"/>
                </a:moveTo>
                <a:lnTo>
                  <a:pt x="20726" y="79400"/>
                </a:lnTo>
                <a:lnTo>
                  <a:pt x="20713" y="79578"/>
                </a:lnTo>
                <a:lnTo>
                  <a:pt x="21005" y="79362"/>
                </a:lnTo>
                <a:close/>
              </a:path>
              <a:path w="177164" h="181609">
                <a:moveTo>
                  <a:pt x="23952" y="78333"/>
                </a:moveTo>
                <a:lnTo>
                  <a:pt x="23139" y="78689"/>
                </a:lnTo>
                <a:lnTo>
                  <a:pt x="21399" y="79057"/>
                </a:lnTo>
                <a:lnTo>
                  <a:pt x="21005" y="79362"/>
                </a:lnTo>
                <a:lnTo>
                  <a:pt x="23787" y="78930"/>
                </a:lnTo>
                <a:lnTo>
                  <a:pt x="23952" y="78333"/>
                </a:lnTo>
                <a:close/>
              </a:path>
              <a:path w="177164" h="181609">
                <a:moveTo>
                  <a:pt x="24091" y="80010"/>
                </a:moveTo>
                <a:lnTo>
                  <a:pt x="22085" y="81280"/>
                </a:lnTo>
                <a:lnTo>
                  <a:pt x="20980" y="81280"/>
                </a:lnTo>
                <a:lnTo>
                  <a:pt x="19888" y="82550"/>
                </a:lnTo>
                <a:lnTo>
                  <a:pt x="19075" y="82550"/>
                </a:lnTo>
                <a:lnTo>
                  <a:pt x="19570" y="83820"/>
                </a:lnTo>
                <a:lnTo>
                  <a:pt x="20548" y="82550"/>
                </a:lnTo>
                <a:lnTo>
                  <a:pt x="23710" y="82550"/>
                </a:lnTo>
                <a:lnTo>
                  <a:pt x="22415" y="81280"/>
                </a:lnTo>
                <a:lnTo>
                  <a:pt x="22974" y="81280"/>
                </a:lnTo>
                <a:lnTo>
                  <a:pt x="24091" y="80010"/>
                </a:lnTo>
                <a:close/>
              </a:path>
              <a:path w="177164" h="181609">
                <a:moveTo>
                  <a:pt x="33718" y="77470"/>
                </a:moveTo>
                <a:lnTo>
                  <a:pt x="30035" y="78740"/>
                </a:lnTo>
                <a:lnTo>
                  <a:pt x="30607" y="78740"/>
                </a:lnTo>
                <a:lnTo>
                  <a:pt x="33718" y="77470"/>
                </a:lnTo>
                <a:close/>
              </a:path>
              <a:path w="177164" h="181609">
                <a:moveTo>
                  <a:pt x="37249" y="74930"/>
                </a:moveTo>
                <a:lnTo>
                  <a:pt x="35877" y="76200"/>
                </a:lnTo>
                <a:lnTo>
                  <a:pt x="36474" y="76200"/>
                </a:lnTo>
                <a:lnTo>
                  <a:pt x="37249" y="74930"/>
                </a:lnTo>
                <a:close/>
              </a:path>
              <a:path w="177164" h="181609">
                <a:moveTo>
                  <a:pt x="37477" y="71526"/>
                </a:moveTo>
                <a:lnTo>
                  <a:pt x="37388" y="71120"/>
                </a:lnTo>
                <a:lnTo>
                  <a:pt x="35902" y="72390"/>
                </a:lnTo>
                <a:lnTo>
                  <a:pt x="37477" y="71526"/>
                </a:lnTo>
                <a:close/>
              </a:path>
              <a:path w="177164" h="181609">
                <a:moveTo>
                  <a:pt x="38277" y="71704"/>
                </a:moveTo>
                <a:lnTo>
                  <a:pt x="38214" y="71120"/>
                </a:lnTo>
                <a:lnTo>
                  <a:pt x="37477" y="71526"/>
                </a:lnTo>
                <a:lnTo>
                  <a:pt x="37706" y="72390"/>
                </a:lnTo>
                <a:lnTo>
                  <a:pt x="38277" y="71704"/>
                </a:lnTo>
                <a:close/>
              </a:path>
              <a:path w="177164" h="181609">
                <a:moveTo>
                  <a:pt x="39306" y="75323"/>
                </a:moveTo>
                <a:lnTo>
                  <a:pt x="37960" y="75260"/>
                </a:lnTo>
                <a:lnTo>
                  <a:pt x="36957" y="75692"/>
                </a:lnTo>
                <a:lnTo>
                  <a:pt x="39014" y="75476"/>
                </a:lnTo>
                <a:lnTo>
                  <a:pt x="39306" y="75323"/>
                </a:lnTo>
                <a:close/>
              </a:path>
              <a:path w="177164" h="181609">
                <a:moveTo>
                  <a:pt x="41363" y="72948"/>
                </a:moveTo>
                <a:lnTo>
                  <a:pt x="41160" y="72783"/>
                </a:lnTo>
                <a:lnTo>
                  <a:pt x="40144" y="73660"/>
                </a:lnTo>
                <a:lnTo>
                  <a:pt x="41363" y="72948"/>
                </a:lnTo>
                <a:close/>
              </a:path>
              <a:path w="177164" h="181609">
                <a:moveTo>
                  <a:pt x="42227" y="75145"/>
                </a:moveTo>
                <a:lnTo>
                  <a:pt x="39014" y="75476"/>
                </a:lnTo>
                <a:lnTo>
                  <a:pt x="38252" y="75895"/>
                </a:lnTo>
                <a:lnTo>
                  <a:pt x="42227" y="75145"/>
                </a:lnTo>
                <a:close/>
              </a:path>
              <a:path w="177164" h="181609">
                <a:moveTo>
                  <a:pt x="44704" y="68186"/>
                </a:moveTo>
                <a:lnTo>
                  <a:pt x="44577" y="67805"/>
                </a:lnTo>
                <a:lnTo>
                  <a:pt x="44589" y="67983"/>
                </a:lnTo>
                <a:lnTo>
                  <a:pt x="44678" y="68199"/>
                </a:lnTo>
                <a:close/>
              </a:path>
              <a:path w="177164" h="181609">
                <a:moveTo>
                  <a:pt x="46888" y="68580"/>
                </a:moveTo>
                <a:lnTo>
                  <a:pt x="45161" y="69850"/>
                </a:lnTo>
                <a:lnTo>
                  <a:pt x="44691" y="68580"/>
                </a:lnTo>
                <a:lnTo>
                  <a:pt x="43827" y="68580"/>
                </a:lnTo>
                <a:lnTo>
                  <a:pt x="42557" y="69850"/>
                </a:lnTo>
                <a:lnTo>
                  <a:pt x="42672" y="68580"/>
                </a:lnTo>
                <a:lnTo>
                  <a:pt x="41948" y="69850"/>
                </a:lnTo>
                <a:lnTo>
                  <a:pt x="40055" y="69850"/>
                </a:lnTo>
                <a:lnTo>
                  <a:pt x="39103" y="71120"/>
                </a:lnTo>
                <a:lnTo>
                  <a:pt x="38773" y="71120"/>
                </a:lnTo>
                <a:lnTo>
                  <a:pt x="38430" y="71526"/>
                </a:lnTo>
                <a:lnTo>
                  <a:pt x="38366" y="72390"/>
                </a:lnTo>
                <a:lnTo>
                  <a:pt x="36715" y="73660"/>
                </a:lnTo>
                <a:lnTo>
                  <a:pt x="31254" y="73660"/>
                </a:lnTo>
                <a:lnTo>
                  <a:pt x="28879" y="76200"/>
                </a:lnTo>
                <a:lnTo>
                  <a:pt x="26301" y="78740"/>
                </a:lnTo>
                <a:lnTo>
                  <a:pt x="26746" y="80010"/>
                </a:lnTo>
                <a:lnTo>
                  <a:pt x="24422" y="81280"/>
                </a:lnTo>
                <a:lnTo>
                  <a:pt x="25704" y="81280"/>
                </a:lnTo>
                <a:lnTo>
                  <a:pt x="28968" y="80010"/>
                </a:lnTo>
                <a:lnTo>
                  <a:pt x="28841" y="78740"/>
                </a:lnTo>
                <a:lnTo>
                  <a:pt x="30035" y="78740"/>
                </a:lnTo>
                <a:lnTo>
                  <a:pt x="31686" y="76200"/>
                </a:lnTo>
                <a:lnTo>
                  <a:pt x="35598" y="77470"/>
                </a:lnTo>
                <a:lnTo>
                  <a:pt x="35090" y="76200"/>
                </a:lnTo>
                <a:lnTo>
                  <a:pt x="35877" y="76200"/>
                </a:lnTo>
                <a:lnTo>
                  <a:pt x="36131" y="74930"/>
                </a:lnTo>
                <a:lnTo>
                  <a:pt x="37249" y="74930"/>
                </a:lnTo>
                <a:lnTo>
                  <a:pt x="38519" y="74930"/>
                </a:lnTo>
                <a:lnTo>
                  <a:pt x="37630" y="75260"/>
                </a:lnTo>
                <a:lnTo>
                  <a:pt x="37960" y="75260"/>
                </a:lnTo>
                <a:lnTo>
                  <a:pt x="40347" y="74256"/>
                </a:lnTo>
                <a:lnTo>
                  <a:pt x="38658" y="74891"/>
                </a:lnTo>
                <a:lnTo>
                  <a:pt x="40678" y="72390"/>
                </a:lnTo>
                <a:lnTo>
                  <a:pt x="41160" y="72783"/>
                </a:lnTo>
                <a:lnTo>
                  <a:pt x="41630" y="72390"/>
                </a:lnTo>
                <a:lnTo>
                  <a:pt x="41935" y="72618"/>
                </a:lnTo>
                <a:lnTo>
                  <a:pt x="41363" y="72948"/>
                </a:lnTo>
                <a:lnTo>
                  <a:pt x="42265" y="73660"/>
                </a:lnTo>
                <a:lnTo>
                  <a:pt x="42176" y="72796"/>
                </a:lnTo>
                <a:lnTo>
                  <a:pt x="42303" y="72872"/>
                </a:lnTo>
                <a:lnTo>
                  <a:pt x="42329" y="72390"/>
                </a:lnTo>
                <a:lnTo>
                  <a:pt x="42405" y="72948"/>
                </a:lnTo>
                <a:lnTo>
                  <a:pt x="43408" y="73660"/>
                </a:lnTo>
                <a:lnTo>
                  <a:pt x="43497" y="72390"/>
                </a:lnTo>
                <a:lnTo>
                  <a:pt x="43599" y="71120"/>
                </a:lnTo>
                <a:lnTo>
                  <a:pt x="45275" y="71120"/>
                </a:lnTo>
                <a:lnTo>
                  <a:pt x="46888" y="68580"/>
                </a:lnTo>
                <a:close/>
              </a:path>
              <a:path w="177164" h="181609">
                <a:moveTo>
                  <a:pt x="52743" y="64287"/>
                </a:moveTo>
                <a:lnTo>
                  <a:pt x="51117" y="64706"/>
                </a:lnTo>
                <a:lnTo>
                  <a:pt x="51841" y="64566"/>
                </a:lnTo>
                <a:lnTo>
                  <a:pt x="52349" y="64414"/>
                </a:lnTo>
                <a:lnTo>
                  <a:pt x="52743" y="64287"/>
                </a:lnTo>
                <a:close/>
              </a:path>
              <a:path w="177164" h="181609">
                <a:moveTo>
                  <a:pt x="57251" y="58102"/>
                </a:moveTo>
                <a:lnTo>
                  <a:pt x="57073" y="58242"/>
                </a:lnTo>
                <a:lnTo>
                  <a:pt x="56997" y="58420"/>
                </a:lnTo>
                <a:lnTo>
                  <a:pt x="57150" y="58267"/>
                </a:lnTo>
                <a:lnTo>
                  <a:pt x="57251" y="58102"/>
                </a:lnTo>
                <a:close/>
              </a:path>
              <a:path w="177164" h="181609">
                <a:moveTo>
                  <a:pt x="59690" y="48260"/>
                </a:moveTo>
                <a:lnTo>
                  <a:pt x="58864" y="47155"/>
                </a:lnTo>
                <a:lnTo>
                  <a:pt x="59220" y="49250"/>
                </a:lnTo>
                <a:lnTo>
                  <a:pt x="59690" y="48260"/>
                </a:lnTo>
                <a:close/>
              </a:path>
              <a:path w="177164" h="181609">
                <a:moveTo>
                  <a:pt x="59791" y="2540"/>
                </a:moveTo>
                <a:lnTo>
                  <a:pt x="58686" y="3810"/>
                </a:lnTo>
                <a:lnTo>
                  <a:pt x="58699" y="6299"/>
                </a:lnTo>
                <a:lnTo>
                  <a:pt x="59791" y="2540"/>
                </a:lnTo>
                <a:close/>
              </a:path>
              <a:path w="177164" h="181609">
                <a:moveTo>
                  <a:pt x="59855" y="121920"/>
                </a:moveTo>
                <a:lnTo>
                  <a:pt x="59702" y="121373"/>
                </a:lnTo>
                <a:lnTo>
                  <a:pt x="59613" y="121920"/>
                </a:lnTo>
                <a:lnTo>
                  <a:pt x="59855" y="121920"/>
                </a:lnTo>
                <a:close/>
              </a:path>
              <a:path w="177164" h="181609">
                <a:moveTo>
                  <a:pt x="60134" y="121920"/>
                </a:moveTo>
                <a:lnTo>
                  <a:pt x="59855" y="121920"/>
                </a:lnTo>
                <a:lnTo>
                  <a:pt x="60032" y="122275"/>
                </a:lnTo>
                <a:lnTo>
                  <a:pt x="60134" y="121920"/>
                </a:lnTo>
                <a:close/>
              </a:path>
              <a:path w="177164" h="181609">
                <a:moveTo>
                  <a:pt x="60261" y="48260"/>
                </a:moveTo>
                <a:lnTo>
                  <a:pt x="60210" y="46990"/>
                </a:lnTo>
                <a:lnTo>
                  <a:pt x="60261" y="48260"/>
                </a:lnTo>
                <a:close/>
              </a:path>
              <a:path w="177164" h="181609">
                <a:moveTo>
                  <a:pt x="60604" y="46545"/>
                </a:moveTo>
                <a:lnTo>
                  <a:pt x="60325" y="46075"/>
                </a:lnTo>
                <a:lnTo>
                  <a:pt x="60248" y="46990"/>
                </a:lnTo>
                <a:lnTo>
                  <a:pt x="60604" y="46545"/>
                </a:lnTo>
                <a:close/>
              </a:path>
              <a:path w="177164" h="181609">
                <a:moveTo>
                  <a:pt x="61137" y="46088"/>
                </a:moveTo>
                <a:lnTo>
                  <a:pt x="61112" y="45910"/>
                </a:lnTo>
                <a:lnTo>
                  <a:pt x="60604" y="46545"/>
                </a:lnTo>
                <a:lnTo>
                  <a:pt x="60858" y="46990"/>
                </a:lnTo>
                <a:lnTo>
                  <a:pt x="61137" y="46088"/>
                </a:lnTo>
                <a:close/>
              </a:path>
              <a:path w="177164" h="181609">
                <a:moveTo>
                  <a:pt x="61264" y="45720"/>
                </a:moveTo>
                <a:lnTo>
                  <a:pt x="61074" y="45720"/>
                </a:lnTo>
                <a:lnTo>
                  <a:pt x="61112" y="45910"/>
                </a:lnTo>
                <a:lnTo>
                  <a:pt x="61264" y="45720"/>
                </a:lnTo>
                <a:close/>
              </a:path>
              <a:path w="177164" h="181609">
                <a:moveTo>
                  <a:pt x="61633" y="32842"/>
                </a:moveTo>
                <a:close/>
              </a:path>
              <a:path w="177164" h="181609">
                <a:moveTo>
                  <a:pt x="61861" y="32143"/>
                </a:moveTo>
                <a:lnTo>
                  <a:pt x="61709" y="32689"/>
                </a:lnTo>
                <a:lnTo>
                  <a:pt x="61785" y="32550"/>
                </a:lnTo>
                <a:lnTo>
                  <a:pt x="61836" y="32359"/>
                </a:lnTo>
                <a:lnTo>
                  <a:pt x="61861" y="32143"/>
                </a:lnTo>
                <a:close/>
              </a:path>
              <a:path w="177164" h="181609">
                <a:moveTo>
                  <a:pt x="61950" y="53340"/>
                </a:moveTo>
                <a:lnTo>
                  <a:pt x="61023" y="50800"/>
                </a:lnTo>
                <a:lnTo>
                  <a:pt x="61391" y="49530"/>
                </a:lnTo>
                <a:lnTo>
                  <a:pt x="61772" y="48260"/>
                </a:lnTo>
                <a:lnTo>
                  <a:pt x="60921" y="48260"/>
                </a:lnTo>
                <a:lnTo>
                  <a:pt x="59270" y="49530"/>
                </a:lnTo>
                <a:lnTo>
                  <a:pt x="59220" y="49250"/>
                </a:lnTo>
                <a:lnTo>
                  <a:pt x="57277" y="53340"/>
                </a:lnTo>
                <a:lnTo>
                  <a:pt x="57302" y="52070"/>
                </a:lnTo>
                <a:lnTo>
                  <a:pt x="56921" y="52070"/>
                </a:lnTo>
                <a:lnTo>
                  <a:pt x="57150" y="57150"/>
                </a:lnTo>
                <a:lnTo>
                  <a:pt x="57937" y="55880"/>
                </a:lnTo>
                <a:lnTo>
                  <a:pt x="57632" y="55880"/>
                </a:lnTo>
                <a:lnTo>
                  <a:pt x="58280" y="54610"/>
                </a:lnTo>
                <a:lnTo>
                  <a:pt x="58724" y="55880"/>
                </a:lnTo>
                <a:lnTo>
                  <a:pt x="59016" y="57150"/>
                </a:lnTo>
                <a:lnTo>
                  <a:pt x="58978" y="58420"/>
                </a:lnTo>
                <a:lnTo>
                  <a:pt x="58547" y="55880"/>
                </a:lnTo>
                <a:lnTo>
                  <a:pt x="57721" y="58420"/>
                </a:lnTo>
                <a:lnTo>
                  <a:pt x="58000" y="58420"/>
                </a:lnTo>
                <a:lnTo>
                  <a:pt x="56515" y="60960"/>
                </a:lnTo>
                <a:lnTo>
                  <a:pt x="59537" y="59690"/>
                </a:lnTo>
                <a:lnTo>
                  <a:pt x="58470" y="62230"/>
                </a:lnTo>
                <a:lnTo>
                  <a:pt x="58166" y="62230"/>
                </a:lnTo>
                <a:lnTo>
                  <a:pt x="58394" y="63500"/>
                </a:lnTo>
                <a:lnTo>
                  <a:pt x="58470" y="64350"/>
                </a:lnTo>
                <a:lnTo>
                  <a:pt x="58356" y="64770"/>
                </a:lnTo>
                <a:lnTo>
                  <a:pt x="57556" y="64770"/>
                </a:lnTo>
                <a:lnTo>
                  <a:pt x="56692" y="63500"/>
                </a:lnTo>
                <a:lnTo>
                  <a:pt x="55930" y="66040"/>
                </a:lnTo>
                <a:lnTo>
                  <a:pt x="54076" y="66040"/>
                </a:lnTo>
                <a:lnTo>
                  <a:pt x="54622" y="64770"/>
                </a:lnTo>
                <a:lnTo>
                  <a:pt x="52882" y="64770"/>
                </a:lnTo>
                <a:lnTo>
                  <a:pt x="49911" y="66040"/>
                </a:lnTo>
                <a:lnTo>
                  <a:pt x="50761" y="66040"/>
                </a:lnTo>
                <a:lnTo>
                  <a:pt x="50101" y="68580"/>
                </a:lnTo>
                <a:lnTo>
                  <a:pt x="46939" y="68580"/>
                </a:lnTo>
                <a:lnTo>
                  <a:pt x="45275" y="71120"/>
                </a:lnTo>
                <a:lnTo>
                  <a:pt x="45758" y="71120"/>
                </a:lnTo>
                <a:lnTo>
                  <a:pt x="45859" y="72390"/>
                </a:lnTo>
                <a:lnTo>
                  <a:pt x="46164" y="72390"/>
                </a:lnTo>
                <a:lnTo>
                  <a:pt x="46126" y="71120"/>
                </a:lnTo>
                <a:lnTo>
                  <a:pt x="48234" y="71120"/>
                </a:lnTo>
                <a:lnTo>
                  <a:pt x="47205" y="71767"/>
                </a:lnTo>
                <a:lnTo>
                  <a:pt x="48768" y="71412"/>
                </a:lnTo>
                <a:lnTo>
                  <a:pt x="48831" y="71602"/>
                </a:lnTo>
                <a:lnTo>
                  <a:pt x="49288" y="71120"/>
                </a:lnTo>
                <a:lnTo>
                  <a:pt x="49441" y="71120"/>
                </a:lnTo>
                <a:lnTo>
                  <a:pt x="50558" y="69850"/>
                </a:lnTo>
                <a:lnTo>
                  <a:pt x="49911" y="69850"/>
                </a:lnTo>
                <a:lnTo>
                  <a:pt x="50876" y="69481"/>
                </a:lnTo>
                <a:lnTo>
                  <a:pt x="50546" y="69773"/>
                </a:lnTo>
                <a:lnTo>
                  <a:pt x="50647" y="69926"/>
                </a:lnTo>
                <a:lnTo>
                  <a:pt x="50825" y="70078"/>
                </a:lnTo>
                <a:lnTo>
                  <a:pt x="51104" y="70243"/>
                </a:lnTo>
                <a:lnTo>
                  <a:pt x="51473" y="70104"/>
                </a:lnTo>
                <a:lnTo>
                  <a:pt x="51104" y="69392"/>
                </a:lnTo>
                <a:lnTo>
                  <a:pt x="53162" y="68580"/>
                </a:lnTo>
                <a:lnTo>
                  <a:pt x="55181" y="67310"/>
                </a:lnTo>
                <a:lnTo>
                  <a:pt x="57518" y="66040"/>
                </a:lnTo>
                <a:lnTo>
                  <a:pt x="60452" y="66040"/>
                </a:lnTo>
                <a:lnTo>
                  <a:pt x="60617" y="64770"/>
                </a:lnTo>
                <a:lnTo>
                  <a:pt x="60782" y="63500"/>
                </a:lnTo>
                <a:lnTo>
                  <a:pt x="60960" y="62230"/>
                </a:lnTo>
                <a:lnTo>
                  <a:pt x="61315" y="62230"/>
                </a:lnTo>
                <a:lnTo>
                  <a:pt x="60109" y="60960"/>
                </a:lnTo>
                <a:lnTo>
                  <a:pt x="60274" y="59690"/>
                </a:lnTo>
                <a:lnTo>
                  <a:pt x="60452" y="58420"/>
                </a:lnTo>
                <a:lnTo>
                  <a:pt x="60286" y="57150"/>
                </a:lnTo>
                <a:lnTo>
                  <a:pt x="61290" y="57150"/>
                </a:lnTo>
                <a:lnTo>
                  <a:pt x="61582" y="58420"/>
                </a:lnTo>
                <a:lnTo>
                  <a:pt x="61645" y="57150"/>
                </a:lnTo>
                <a:lnTo>
                  <a:pt x="61277" y="55880"/>
                </a:lnTo>
                <a:lnTo>
                  <a:pt x="61087" y="55880"/>
                </a:lnTo>
                <a:lnTo>
                  <a:pt x="60998" y="54610"/>
                </a:lnTo>
                <a:lnTo>
                  <a:pt x="61899" y="55880"/>
                </a:lnTo>
                <a:lnTo>
                  <a:pt x="61925" y="54610"/>
                </a:lnTo>
                <a:lnTo>
                  <a:pt x="61950" y="53340"/>
                </a:lnTo>
                <a:close/>
              </a:path>
              <a:path w="177164" h="181609">
                <a:moveTo>
                  <a:pt x="62077" y="56667"/>
                </a:moveTo>
                <a:lnTo>
                  <a:pt x="61658" y="55841"/>
                </a:lnTo>
                <a:lnTo>
                  <a:pt x="61633" y="56273"/>
                </a:lnTo>
                <a:lnTo>
                  <a:pt x="61760" y="56413"/>
                </a:lnTo>
                <a:lnTo>
                  <a:pt x="61912" y="56540"/>
                </a:lnTo>
                <a:lnTo>
                  <a:pt x="62077" y="56667"/>
                </a:lnTo>
                <a:close/>
              </a:path>
              <a:path w="177164" h="181609">
                <a:moveTo>
                  <a:pt x="62280" y="30721"/>
                </a:moveTo>
                <a:lnTo>
                  <a:pt x="61925" y="30607"/>
                </a:lnTo>
                <a:lnTo>
                  <a:pt x="61976" y="31445"/>
                </a:lnTo>
                <a:lnTo>
                  <a:pt x="61861" y="32143"/>
                </a:lnTo>
                <a:lnTo>
                  <a:pt x="62280" y="30721"/>
                </a:lnTo>
                <a:close/>
              </a:path>
              <a:path w="177164" h="181609">
                <a:moveTo>
                  <a:pt x="62814" y="42710"/>
                </a:moveTo>
                <a:lnTo>
                  <a:pt x="62585" y="42773"/>
                </a:lnTo>
                <a:lnTo>
                  <a:pt x="62738" y="42773"/>
                </a:lnTo>
                <a:close/>
              </a:path>
              <a:path w="177164" h="181609">
                <a:moveTo>
                  <a:pt x="64211" y="13081"/>
                </a:moveTo>
                <a:lnTo>
                  <a:pt x="64147" y="11899"/>
                </a:lnTo>
                <a:lnTo>
                  <a:pt x="63881" y="13017"/>
                </a:lnTo>
                <a:lnTo>
                  <a:pt x="64211" y="13081"/>
                </a:lnTo>
                <a:close/>
              </a:path>
              <a:path w="177164" h="181609">
                <a:moveTo>
                  <a:pt x="64655" y="2298"/>
                </a:moveTo>
                <a:lnTo>
                  <a:pt x="64249" y="1092"/>
                </a:lnTo>
                <a:lnTo>
                  <a:pt x="63296" y="1257"/>
                </a:lnTo>
                <a:lnTo>
                  <a:pt x="64655" y="2298"/>
                </a:lnTo>
                <a:close/>
              </a:path>
              <a:path w="177164" h="181609">
                <a:moveTo>
                  <a:pt x="66395" y="12661"/>
                </a:moveTo>
                <a:lnTo>
                  <a:pt x="65252" y="11747"/>
                </a:lnTo>
                <a:lnTo>
                  <a:pt x="64808" y="11468"/>
                </a:lnTo>
                <a:lnTo>
                  <a:pt x="66395" y="12661"/>
                </a:lnTo>
                <a:close/>
              </a:path>
              <a:path w="177164" h="181609">
                <a:moveTo>
                  <a:pt x="66738" y="133350"/>
                </a:moveTo>
                <a:close/>
              </a:path>
              <a:path w="177164" h="181609">
                <a:moveTo>
                  <a:pt x="67094" y="134620"/>
                </a:moveTo>
                <a:lnTo>
                  <a:pt x="66738" y="133388"/>
                </a:lnTo>
                <a:lnTo>
                  <a:pt x="66802" y="134620"/>
                </a:lnTo>
                <a:lnTo>
                  <a:pt x="67094" y="134620"/>
                </a:lnTo>
                <a:close/>
              </a:path>
              <a:path w="177164" h="181609">
                <a:moveTo>
                  <a:pt x="67754" y="13931"/>
                </a:moveTo>
                <a:lnTo>
                  <a:pt x="67513" y="12700"/>
                </a:lnTo>
                <a:lnTo>
                  <a:pt x="66446" y="12700"/>
                </a:lnTo>
                <a:lnTo>
                  <a:pt x="67754" y="13931"/>
                </a:lnTo>
                <a:close/>
              </a:path>
              <a:path w="177164" h="181609">
                <a:moveTo>
                  <a:pt x="67779" y="7620"/>
                </a:moveTo>
                <a:lnTo>
                  <a:pt x="67322" y="6350"/>
                </a:lnTo>
                <a:lnTo>
                  <a:pt x="67094" y="6350"/>
                </a:lnTo>
                <a:lnTo>
                  <a:pt x="67310" y="6845"/>
                </a:lnTo>
                <a:lnTo>
                  <a:pt x="67779" y="7620"/>
                </a:lnTo>
                <a:close/>
              </a:path>
              <a:path w="177164" h="181609">
                <a:moveTo>
                  <a:pt x="68287" y="139700"/>
                </a:moveTo>
                <a:lnTo>
                  <a:pt x="67957" y="135890"/>
                </a:lnTo>
                <a:lnTo>
                  <a:pt x="65900" y="134620"/>
                </a:lnTo>
                <a:lnTo>
                  <a:pt x="65544" y="133350"/>
                </a:lnTo>
                <a:lnTo>
                  <a:pt x="66725" y="133350"/>
                </a:lnTo>
                <a:lnTo>
                  <a:pt x="66370" y="132080"/>
                </a:lnTo>
                <a:lnTo>
                  <a:pt x="66128" y="129540"/>
                </a:lnTo>
                <a:lnTo>
                  <a:pt x="64833" y="128270"/>
                </a:lnTo>
                <a:lnTo>
                  <a:pt x="64947" y="127000"/>
                </a:lnTo>
                <a:lnTo>
                  <a:pt x="65062" y="125730"/>
                </a:lnTo>
                <a:lnTo>
                  <a:pt x="66154" y="129540"/>
                </a:lnTo>
                <a:lnTo>
                  <a:pt x="65493" y="127000"/>
                </a:lnTo>
                <a:lnTo>
                  <a:pt x="65938" y="127000"/>
                </a:lnTo>
                <a:lnTo>
                  <a:pt x="66116" y="125730"/>
                </a:lnTo>
                <a:lnTo>
                  <a:pt x="66852" y="120650"/>
                </a:lnTo>
                <a:lnTo>
                  <a:pt x="62776" y="118110"/>
                </a:lnTo>
                <a:lnTo>
                  <a:pt x="62687" y="115570"/>
                </a:lnTo>
                <a:lnTo>
                  <a:pt x="62572" y="111760"/>
                </a:lnTo>
                <a:lnTo>
                  <a:pt x="60845" y="110490"/>
                </a:lnTo>
                <a:lnTo>
                  <a:pt x="60058" y="110490"/>
                </a:lnTo>
                <a:lnTo>
                  <a:pt x="59296" y="109220"/>
                </a:lnTo>
                <a:lnTo>
                  <a:pt x="59880" y="110490"/>
                </a:lnTo>
                <a:lnTo>
                  <a:pt x="58686" y="109829"/>
                </a:lnTo>
                <a:lnTo>
                  <a:pt x="58686" y="118910"/>
                </a:lnTo>
                <a:lnTo>
                  <a:pt x="58242" y="119138"/>
                </a:lnTo>
                <a:lnTo>
                  <a:pt x="57988" y="118160"/>
                </a:lnTo>
                <a:lnTo>
                  <a:pt x="58686" y="118910"/>
                </a:lnTo>
                <a:lnTo>
                  <a:pt x="58686" y="109829"/>
                </a:lnTo>
                <a:lnTo>
                  <a:pt x="53035" y="106680"/>
                </a:lnTo>
                <a:lnTo>
                  <a:pt x="43815" y="105410"/>
                </a:lnTo>
                <a:lnTo>
                  <a:pt x="39700" y="102870"/>
                </a:lnTo>
                <a:lnTo>
                  <a:pt x="37655" y="101600"/>
                </a:lnTo>
                <a:lnTo>
                  <a:pt x="35852" y="100330"/>
                </a:lnTo>
                <a:lnTo>
                  <a:pt x="30429" y="100330"/>
                </a:lnTo>
                <a:lnTo>
                  <a:pt x="26492" y="99060"/>
                </a:lnTo>
                <a:lnTo>
                  <a:pt x="27241" y="96520"/>
                </a:lnTo>
                <a:lnTo>
                  <a:pt x="20345" y="96520"/>
                </a:lnTo>
                <a:lnTo>
                  <a:pt x="16700" y="95250"/>
                </a:lnTo>
                <a:lnTo>
                  <a:pt x="16319" y="95250"/>
                </a:lnTo>
                <a:lnTo>
                  <a:pt x="16802" y="93980"/>
                </a:lnTo>
                <a:lnTo>
                  <a:pt x="12357" y="93980"/>
                </a:lnTo>
                <a:lnTo>
                  <a:pt x="9982" y="92710"/>
                </a:lnTo>
                <a:lnTo>
                  <a:pt x="14884" y="92710"/>
                </a:lnTo>
                <a:lnTo>
                  <a:pt x="10960" y="91440"/>
                </a:lnTo>
                <a:lnTo>
                  <a:pt x="9271" y="91440"/>
                </a:lnTo>
                <a:lnTo>
                  <a:pt x="5168" y="90170"/>
                </a:lnTo>
                <a:lnTo>
                  <a:pt x="5372" y="91440"/>
                </a:lnTo>
                <a:lnTo>
                  <a:pt x="2667" y="91440"/>
                </a:lnTo>
                <a:lnTo>
                  <a:pt x="0" y="90170"/>
                </a:lnTo>
                <a:lnTo>
                  <a:pt x="2260" y="92710"/>
                </a:lnTo>
                <a:lnTo>
                  <a:pt x="3543" y="92710"/>
                </a:lnTo>
                <a:lnTo>
                  <a:pt x="4762" y="93472"/>
                </a:lnTo>
                <a:lnTo>
                  <a:pt x="3962" y="92710"/>
                </a:lnTo>
                <a:lnTo>
                  <a:pt x="5575" y="92710"/>
                </a:lnTo>
                <a:lnTo>
                  <a:pt x="5588" y="93980"/>
                </a:lnTo>
                <a:lnTo>
                  <a:pt x="6718" y="93980"/>
                </a:lnTo>
                <a:lnTo>
                  <a:pt x="10515" y="95250"/>
                </a:lnTo>
                <a:lnTo>
                  <a:pt x="12065" y="95250"/>
                </a:lnTo>
                <a:lnTo>
                  <a:pt x="12509" y="96520"/>
                </a:lnTo>
                <a:lnTo>
                  <a:pt x="13779" y="96520"/>
                </a:lnTo>
                <a:lnTo>
                  <a:pt x="15494" y="97790"/>
                </a:lnTo>
                <a:lnTo>
                  <a:pt x="16903" y="97790"/>
                </a:lnTo>
                <a:lnTo>
                  <a:pt x="17272" y="99060"/>
                </a:lnTo>
                <a:lnTo>
                  <a:pt x="21170" y="99060"/>
                </a:lnTo>
                <a:lnTo>
                  <a:pt x="19697" y="100330"/>
                </a:lnTo>
                <a:lnTo>
                  <a:pt x="22898" y="100330"/>
                </a:lnTo>
                <a:lnTo>
                  <a:pt x="24053" y="101600"/>
                </a:lnTo>
                <a:lnTo>
                  <a:pt x="20447" y="101600"/>
                </a:lnTo>
                <a:lnTo>
                  <a:pt x="28155" y="102870"/>
                </a:lnTo>
                <a:lnTo>
                  <a:pt x="26009" y="104140"/>
                </a:lnTo>
                <a:lnTo>
                  <a:pt x="28879" y="102870"/>
                </a:lnTo>
                <a:lnTo>
                  <a:pt x="32181" y="105410"/>
                </a:lnTo>
                <a:lnTo>
                  <a:pt x="35585" y="106680"/>
                </a:lnTo>
                <a:lnTo>
                  <a:pt x="36106" y="106680"/>
                </a:lnTo>
                <a:lnTo>
                  <a:pt x="36220" y="107950"/>
                </a:lnTo>
                <a:lnTo>
                  <a:pt x="37007" y="107950"/>
                </a:lnTo>
                <a:lnTo>
                  <a:pt x="38125" y="106680"/>
                </a:lnTo>
                <a:lnTo>
                  <a:pt x="40728" y="107950"/>
                </a:lnTo>
                <a:lnTo>
                  <a:pt x="42506" y="107950"/>
                </a:lnTo>
                <a:lnTo>
                  <a:pt x="43573" y="109220"/>
                </a:lnTo>
                <a:lnTo>
                  <a:pt x="40386" y="107950"/>
                </a:lnTo>
                <a:lnTo>
                  <a:pt x="40182" y="109220"/>
                </a:lnTo>
                <a:lnTo>
                  <a:pt x="40779" y="109220"/>
                </a:lnTo>
                <a:lnTo>
                  <a:pt x="44170" y="110490"/>
                </a:lnTo>
                <a:lnTo>
                  <a:pt x="44056" y="109220"/>
                </a:lnTo>
                <a:lnTo>
                  <a:pt x="45034" y="110490"/>
                </a:lnTo>
                <a:lnTo>
                  <a:pt x="45186" y="111760"/>
                </a:lnTo>
                <a:lnTo>
                  <a:pt x="46380" y="110490"/>
                </a:lnTo>
                <a:lnTo>
                  <a:pt x="46710" y="111760"/>
                </a:lnTo>
                <a:lnTo>
                  <a:pt x="48450" y="111760"/>
                </a:lnTo>
                <a:lnTo>
                  <a:pt x="50114" y="113030"/>
                </a:lnTo>
                <a:lnTo>
                  <a:pt x="50761" y="113030"/>
                </a:lnTo>
                <a:lnTo>
                  <a:pt x="51638" y="114300"/>
                </a:lnTo>
                <a:lnTo>
                  <a:pt x="50977" y="113030"/>
                </a:lnTo>
                <a:lnTo>
                  <a:pt x="54762" y="113030"/>
                </a:lnTo>
                <a:lnTo>
                  <a:pt x="52692" y="114300"/>
                </a:lnTo>
                <a:lnTo>
                  <a:pt x="53365" y="114300"/>
                </a:lnTo>
                <a:lnTo>
                  <a:pt x="55295" y="115570"/>
                </a:lnTo>
                <a:lnTo>
                  <a:pt x="57086" y="114300"/>
                </a:lnTo>
                <a:lnTo>
                  <a:pt x="57950" y="115163"/>
                </a:lnTo>
                <a:lnTo>
                  <a:pt x="57950" y="117970"/>
                </a:lnTo>
                <a:lnTo>
                  <a:pt x="57683" y="116903"/>
                </a:lnTo>
                <a:lnTo>
                  <a:pt x="58127" y="119634"/>
                </a:lnTo>
                <a:lnTo>
                  <a:pt x="58343" y="119265"/>
                </a:lnTo>
                <a:lnTo>
                  <a:pt x="58610" y="119011"/>
                </a:lnTo>
                <a:lnTo>
                  <a:pt x="59143" y="119380"/>
                </a:lnTo>
                <a:lnTo>
                  <a:pt x="59702" y="121373"/>
                </a:lnTo>
                <a:lnTo>
                  <a:pt x="60032" y="119380"/>
                </a:lnTo>
                <a:lnTo>
                  <a:pt x="60693" y="119380"/>
                </a:lnTo>
                <a:lnTo>
                  <a:pt x="61582" y="120650"/>
                </a:lnTo>
                <a:lnTo>
                  <a:pt x="60134" y="120650"/>
                </a:lnTo>
                <a:lnTo>
                  <a:pt x="60642" y="121920"/>
                </a:lnTo>
                <a:lnTo>
                  <a:pt x="60134" y="121920"/>
                </a:lnTo>
                <a:lnTo>
                  <a:pt x="60109" y="122440"/>
                </a:lnTo>
                <a:lnTo>
                  <a:pt x="61150" y="124460"/>
                </a:lnTo>
                <a:lnTo>
                  <a:pt x="61048" y="125730"/>
                </a:lnTo>
                <a:lnTo>
                  <a:pt x="59969" y="127000"/>
                </a:lnTo>
                <a:lnTo>
                  <a:pt x="60045" y="124460"/>
                </a:lnTo>
                <a:lnTo>
                  <a:pt x="60032" y="122275"/>
                </a:lnTo>
                <a:lnTo>
                  <a:pt x="59436" y="124460"/>
                </a:lnTo>
                <a:lnTo>
                  <a:pt x="59512" y="121920"/>
                </a:lnTo>
                <a:lnTo>
                  <a:pt x="58000" y="124460"/>
                </a:lnTo>
                <a:lnTo>
                  <a:pt x="59423" y="120650"/>
                </a:lnTo>
                <a:lnTo>
                  <a:pt x="57759" y="123190"/>
                </a:lnTo>
                <a:lnTo>
                  <a:pt x="57899" y="125730"/>
                </a:lnTo>
                <a:lnTo>
                  <a:pt x="58864" y="125730"/>
                </a:lnTo>
                <a:lnTo>
                  <a:pt x="58991" y="129540"/>
                </a:lnTo>
                <a:lnTo>
                  <a:pt x="59728" y="130810"/>
                </a:lnTo>
                <a:lnTo>
                  <a:pt x="59893" y="129540"/>
                </a:lnTo>
                <a:lnTo>
                  <a:pt x="60629" y="129540"/>
                </a:lnTo>
                <a:lnTo>
                  <a:pt x="62420" y="134620"/>
                </a:lnTo>
                <a:lnTo>
                  <a:pt x="58305" y="134620"/>
                </a:lnTo>
                <a:lnTo>
                  <a:pt x="60286" y="137160"/>
                </a:lnTo>
                <a:lnTo>
                  <a:pt x="61175" y="138430"/>
                </a:lnTo>
                <a:lnTo>
                  <a:pt x="62649" y="138430"/>
                </a:lnTo>
                <a:lnTo>
                  <a:pt x="62445" y="139700"/>
                </a:lnTo>
                <a:lnTo>
                  <a:pt x="68287" y="139700"/>
                </a:lnTo>
                <a:close/>
              </a:path>
              <a:path w="177164" h="181609">
                <a:moveTo>
                  <a:pt x="69164" y="15240"/>
                </a:moveTo>
                <a:lnTo>
                  <a:pt x="67754" y="13931"/>
                </a:lnTo>
                <a:lnTo>
                  <a:pt x="69164" y="15240"/>
                </a:lnTo>
                <a:close/>
              </a:path>
              <a:path w="177164" h="181609">
                <a:moveTo>
                  <a:pt x="70510" y="158889"/>
                </a:moveTo>
                <a:lnTo>
                  <a:pt x="70497" y="158750"/>
                </a:lnTo>
                <a:lnTo>
                  <a:pt x="70510" y="158889"/>
                </a:lnTo>
                <a:close/>
              </a:path>
              <a:path w="177164" h="181609">
                <a:moveTo>
                  <a:pt x="70637" y="151130"/>
                </a:moveTo>
                <a:close/>
              </a:path>
              <a:path w="177164" h="181609">
                <a:moveTo>
                  <a:pt x="75171" y="173990"/>
                </a:moveTo>
                <a:lnTo>
                  <a:pt x="74676" y="173990"/>
                </a:lnTo>
                <a:lnTo>
                  <a:pt x="73875" y="173990"/>
                </a:lnTo>
                <a:lnTo>
                  <a:pt x="73748" y="175260"/>
                </a:lnTo>
                <a:lnTo>
                  <a:pt x="75171" y="173990"/>
                </a:lnTo>
                <a:close/>
              </a:path>
              <a:path w="177164" h="181609">
                <a:moveTo>
                  <a:pt x="76847" y="21374"/>
                </a:moveTo>
                <a:lnTo>
                  <a:pt x="76542" y="21094"/>
                </a:lnTo>
                <a:lnTo>
                  <a:pt x="76352" y="21056"/>
                </a:lnTo>
                <a:lnTo>
                  <a:pt x="76581" y="21323"/>
                </a:lnTo>
                <a:lnTo>
                  <a:pt x="76835" y="21501"/>
                </a:lnTo>
                <a:lnTo>
                  <a:pt x="76847" y="21374"/>
                </a:lnTo>
                <a:close/>
              </a:path>
              <a:path w="177164" h="181609">
                <a:moveTo>
                  <a:pt x="77317" y="16027"/>
                </a:moveTo>
                <a:lnTo>
                  <a:pt x="76873" y="15455"/>
                </a:lnTo>
                <a:lnTo>
                  <a:pt x="76504" y="15049"/>
                </a:lnTo>
                <a:lnTo>
                  <a:pt x="76098" y="15405"/>
                </a:lnTo>
                <a:lnTo>
                  <a:pt x="76517" y="15595"/>
                </a:lnTo>
                <a:lnTo>
                  <a:pt x="76923" y="15773"/>
                </a:lnTo>
                <a:lnTo>
                  <a:pt x="77317" y="16027"/>
                </a:lnTo>
                <a:close/>
              </a:path>
              <a:path w="177164" h="181609">
                <a:moveTo>
                  <a:pt x="78600" y="17373"/>
                </a:moveTo>
                <a:lnTo>
                  <a:pt x="78244" y="16725"/>
                </a:lnTo>
                <a:lnTo>
                  <a:pt x="77800" y="16332"/>
                </a:lnTo>
                <a:lnTo>
                  <a:pt x="77317" y="16027"/>
                </a:lnTo>
                <a:lnTo>
                  <a:pt x="77673" y="16484"/>
                </a:lnTo>
                <a:lnTo>
                  <a:pt x="78092" y="17043"/>
                </a:lnTo>
                <a:lnTo>
                  <a:pt x="78600" y="17373"/>
                </a:lnTo>
                <a:close/>
              </a:path>
              <a:path w="177164" h="181609">
                <a:moveTo>
                  <a:pt x="80606" y="152400"/>
                </a:moveTo>
                <a:lnTo>
                  <a:pt x="80251" y="152400"/>
                </a:lnTo>
                <a:lnTo>
                  <a:pt x="80327" y="152692"/>
                </a:lnTo>
                <a:lnTo>
                  <a:pt x="80606" y="152400"/>
                </a:lnTo>
                <a:close/>
              </a:path>
              <a:path w="177164" h="181609">
                <a:moveTo>
                  <a:pt x="82334" y="28816"/>
                </a:moveTo>
                <a:lnTo>
                  <a:pt x="82219" y="28651"/>
                </a:lnTo>
                <a:lnTo>
                  <a:pt x="82118" y="28524"/>
                </a:lnTo>
                <a:lnTo>
                  <a:pt x="82016" y="28371"/>
                </a:lnTo>
                <a:lnTo>
                  <a:pt x="82080" y="28600"/>
                </a:lnTo>
                <a:lnTo>
                  <a:pt x="82181" y="28778"/>
                </a:lnTo>
                <a:lnTo>
                  <a:pt x="82334" y="28816"/>
                </a:lnTo>
                <a:close/>
              </a:path>
              <a:path w="177164" h="181609">
                <a:moveTo>
                  <a:pt x="86677" y="33020"/>
                </a:moveTo>
                <a:lnTo>
                  <a:pt x="86575" y="32854"/>
                </a:lnTo>
                <a:lnTo>
                  <a:pt x="84607" y="31750"/>
                </a:lnTo>
                <a:lnTo>
                  <a:pt x="86677" y="33020"/>
                </a:lnTo>
                <a:close/>
              </a:path>
              <a:path w="177164" h="181609">
                <a:moveTo>
                  <a:pt x="88836" y="153670"/>
                </a:moveTo>
                <a:lnTo>
                  <a:pt x="80632" y="153670"/>
                </a:lnTo>
                <a:lnTo>
                  <a:pt x="79413" y="153670"/>
                </a:lnTo>
                <a:lnTo>
                  <a:pt x="75336" y="157480"/>
                </a:lnTo>
                <a:lnTo>
                  <a:pt x="76263" y="157480"/>
                </a:lnTo>
                <a:lnTo>
                  <a:pt x="74625" y="161290"/>
                </a:lnTo>
                <a:lnTo>
                  <a:pt x="73723" y="163830"/>
                </a:lnTo>
                <a:lnTo>
                  <a:pt x="73202" y="162560"/>
                </a:lnTo>
                <a:lnTo>
                  <a:pt x="72999" y="165100"/>
                </a:lnTo>
                <a:lnTo>
                  <a:pt x="73228" y="165100"/>
                </a:lnTo>
                <a:lnTo>
                  <a:pt x="71894" y="166370"/>
                </a:lnTo>
                <a:lnTo>
                  <a:pt x="71424" y="167640"/>
                </a:lnTo>
                <a:lnTo>
                  <a:pt x="70878" y="168313"/>
                </a:lnTo>
                <a:lnTo>
                  <a:pt x="70434" y="167640"/>
                </a:lnTo>
                <a:lnTo>
                  <a:pt x="71386" y="167640"/>
                </a:lnTo>
                <a:lnTo>
                  <a:pt x="71120" y="166801"/>
                </a:lnTo>
                <a:lnTo>
                  <a:pt x="70446" y="167322"/>
                </a:lnTo>
                <a:lnTo>
                  <a:pt x="70510" y="166370"/>
                </a:lnTo>
                <a:lnTo>
                  <a:pt x="70980" y="166370"/>
                </a:lnTo>
                <a:lnTo>
                  <a:pt x="71120" y="166801"/>
                </a:lnTo>
                <a:lnTo>
                  <a:pt x="71666" y="166370"/>
                </a:lnTo>
                <a:lnTo>
                  <a:pt x="71196" y="166370"/>
                </a:lnTo>
                <a:lnTo>
                  <a:pt x="71348" y="163830"/>
                </a:lnTo>
                <a:lnTo>
                  <a:pt x="71856" y="163830"/>
                </a:lnTo>
                <a:lnTo>
                  <a:pt x="71704" y="161290"/>
                </a:lnTo>
                <a:lnTo>
                  <a:pt x="73126" y="162560"/>
                </a:lnTo>
                <a:lnTo>
                  <a:pt x="72224" y="161290"/>
                </a:lnTo>
                <a:lnTo>
                  <a:pt x="70510" y="158889"/>
                </a:lnTo>
                <a:lnTo>
                  <a:pt x="70853" y="161290"/>
                </a:lnTo>
                <a:lnTo>
                  <a:pt x="71069" y="163652"/>
                </a:lnTo>
                <a:lnTo>
                  <a:pt x="69405" y="162560"/>
                </a:lnTo>
                <a:lnTo>
                  <a:pt x="69697" y="161290"/>
                </a:lnTo>
                <a:lnTo>
                  <a:pt x="65963" y="161290"/>
                </a:lnTo>
                <a:lnTo>
                  <a:pt x="65671" y="161290"/>
                </a:lnTo>
                <a:lnTo>
                  <a:pt x="65493" y="162560"/>
                </a:lnTo>
                <a:lnTo>
                  <a:pt x="65252" y="160020"/>
                </a:lnTo>
                <a:lnTo>
                  <a:pt x="65709" y="160020"/>
                </a:lnTo>
                <a:lnTo>
                  <a:pt x="65913" y="160020"/>
                </a:lnTo>
                <a:lnTo>
                  <a:pt x="69989" y="160020"/>
                </a:lnTo>
                <a:lnTo>
                  <a:pt x="70294" y="160020"/>
                </a:lnTo>
                <a:lnTo>
                  <a:pt x="70421" y="158750"/>
                </a:lnTo>
                <a:lnTo>
                  <a:pt x="70523" y="156210"/>
                </a:lnTo>
                <a:lnTo>
                  <a:pt x="70916" y="156210"/>
                </a:lnTo>
                <a:lnTo>
                  <a:pt x="70789" y="154940"/>
                </a:lnTo>
                <a:lnTo>
                  <a:pt x="70586" y="154940"/>
                </a:lnTo>
                <a:lnTo>
                  <a:pt x="70624" y="153670"/>
                </a:lnTo>
                <a:lnTo>
                  <a:pt x="71259" y="152400"/>
                </a:lnTo>
                <a:lnTo>
                  <a:pt x="70637" y="151180"/>
                </a:lnTo>
                <a:lnTo>
                  <a:pt x="70866" y="152400"/>
                </a:lnTo>
                <a:lnTo>
                  <a:pt x="70548" y="152400"/>
                </a:lnTo>
                <a:lnTo>
                  <a:pt x="70256" y="151130"/>
                </a:lnTo>
                <a:lnTo>
                  <a:pt x="70624" y="151130"/>
                </a:lnTo>
                <a:lnTo>
                  <a:pt x="70510" y="149860"/>
                </a:lnTo>
                <a:lnTo>
                  <a:pt x="69583" y="149860"/>
                </a:lnTo>
                <a:lnTo>
                  <a:pt x="69532" y="148590"/>
                </a:lnTo>
                <a:lnTo>
                  <a:pt x="68948" y="149860"/>
                </a:lnTo>
                <a:lnTo>
                  <a:pt x="69011" y="149987"/>
                </a:lnTo>
                <a:lnTo>
                  <a:pt x="68961" y="150126"/>
                </a:lnTo>
                <a:lnTo>
                  <a:pt x="69126" y="150241"/>
                </a:lnTo>
                <a:lnTo>
                  <a:pt x="69227" y="151130"/>
                </a:lnTo>
                <a:lnTo>
                  <a:pt x="69735" y="153670"/>
                </a:lnTo>
                <a:lnTo>
                  <a:pt x="69138" y="152400"/>
                </a:lnTo>
                <a:lnTo>
                  <a:pt x="68618" y="152400"/>
                </a:lnTo>
                <a:lnTo>
                  <a:pt x="68961" y="151130"/>
                </a:lnTo>
                <a:lnTo>
                  <a:pt x="68287" y="149860"/>
                </a:lnTo>
                <a:lnTo>
                  <a:pt x="67246" y="149860"/>
                </a:lnTo>
                <a:lnTo>
                  <a:pt x="68338" y="147320"/>
                </a:lnTo>
                <a:lnTo>
                  <a:pt x="68643" y="144780"/>
                </a:lnTo>
                <a:lnTo>
                  <a:pt x="69392" y="144780"/>
                </a:lnTo>
                <a:lnTo>
                  <a:pt x="68732" y="142240"/>
                </a:lnTo>
                <a:lnTo>
                  <a:pt x="68402" y="140970"/>
                </a:lnTo>
                <a:lnTo>
                  <a:pt x="64846" y="140970"/>
                </a:lnTo>
                <a:lnTo>
                  <a:pt x="64846" y="157480"/>
                </a:lnTo>
                <a:lnTo>
                  <a:pt x="64617" y="156210"/>
                </a:lnTo>
                <a:lnTo>
                  <a:pt x="64846" y="157480"/>
                </a:lnTo>
                <a:lnTo>
                  <a:pt x="64846" y="140970"/>
                </a:lnTo>
                <a:lnTo>
                  <a:pt x="62242" y="140970"/>
                </a:lnTo>
                <a:lnTo>
                  <a:pt x="60947" y="140970"/>
                </a:lnTo>
                <a:lnTo>
                  <a:pt x="61163" y="143510"/>
                </a:lnTo>
                <a:lnTo>
                  <a:pt x="61709" y="143129"/>
                </a:lnTo>
                <a:lnTo>
                  <a:pt x="61772" y="142240"/>
                </a:lnTo>
                <a:lnTo>
                  <a:pt x="61823" y="143040"/>
                </a:lnTo>
                <a:lnTo>
                  <a:pt x="62941" y="142240"/>
                </a:lnTo>
                <a:lnTo>
                  <a:pt x="62547" y="144780"/>
                </a:lnTo>
                <a:lnTo>
                  <a:pt x="61963" y="144780"/>
                </a:lnTo>
                <a:lnTo>
                  <a:pt x="61823" y="143040"/>
                </a:lnTo>
                <a:lnTo>
                  <a:pt x="61683" y="143510"/>
                </a:lnTo>
                <a:lnTo>
                  <a:pt x="60985" y="146050"/>
                </a:lnTo>
                <a:lnTo>
                  <a:pt x="62636" y="144780"/>
                </a:lnTo>
                <a:lnTo>
                  <a:pt x="62865" y="146050"/>
                </a:lnTo>
                <a:lnTo>
                  <a:pt x="61785" y="147320"/>
                </a:lnTo>
                <a:lnTo>
                  <a:pt x="62445" y="149860"/>
                </a:lnTo>
                <a:lnTo>
                  <a:pt x="63792" y="153670"/>
                </a:lnTo>
                <a:lnTo>
                  <a:pt x="64528" y="157480"/>
                </a:lnTo>
                <a:lnTo>
                  <a:pt x="63487" y="157480"/>
                </a:lnTo>
                <a:lnTo>
                  <a:pt x="64731" y="162560"/>
                </a:lnTo>
                <a:lnTo>
                  <a:pt x="64757" y="172720"/>
                </a:lnTo>
                <a:lnTo>
                  <a:pt x="71755" y="181610"/>
                </a:lnTo>
                <a:lnTo>
                  <a:pt x="73037" y="175260"/>
                </a:lnTo>
                <a:lnTo>
                  <a:pt x="73317" y="173990"/>
                </a:lnTo>
                <a:lnTo>
                  <a:pt x="73558" y="173990"/>
                </a:lnTo>
                <a:lnTo>
                  <a:pt x="74155" y="172720"/>
                </a:lnTo>
                <a:lnTo>
                  <a:pt x="74853" y="172720"/>
                </a:lnTo>
                <a:lnTo>
                  <a:pt x="74676" y="173990"/>
                </a:lnTo>
                <a:lnTo>
                  <a:pt x="76034" y="170180"/>
                </a:lnTo>
                <a:lnTo>
                  <a:pt x="78994" y="165100"/>
                </a:lnTo>
                <a:lnTo>
                  <a:pt x="80467" y="163830"/>
                </a:lnTo>
                <a:lnTo>
                  <a:pt x="81940" y="162560"/>
                </a:lnTo>
                <a:lnTo>
                  <a:pt x="81749" y="163830"/>
                </a:lnTo>
                <a:lnTo>
                  <a:pt x="83705" y="162560"/>
                </a:lnTo>
                <a:lnTo>
                  <a:pt x="82029" y="160020"/>
                </a:lnTo>
                <a:lnTo>
                  <a:pt x="84277" y="158750"/>
                </a:lnTo>
                <a:lnTo>
                  <a:pt x="84124" y="158750"/>
                </a:lnTo>
                <a:lnTo>
                  <a:pt x="88036" y="154940"/>
                </a:lnTo>
                <a:lnTo>
                  <a:pt x="88836" y="153670"/>
                </a:lnTo>
                <a:close/>
              </a:path>
              <a:path w="177164" h="181609">
                <a:moveTo>
                  <a:pt x="93459" y="42824"/>
                </a:moveTo>
                <a:lnTo>
                  <a:pt x="93332" y="42062"/>
                </a:lnTo>
                <a:lnTo>
                  <a:pt x="93052" y="41719"/>
                </a:lnTo>
                <a:lnTo>
                  <a:pt x="92189" y="40640"/>
                </a:lnTo>
                <a:lnTo>
                  <a:pt x="92646" y="41910"/>
                </a:lnTo>
                <a:lnTo>
                  <a:pt x="93116" y="41910"/>
                </a:lnTo>
                <a:lnTo>
                  <a:pt x="93459" y="42824"/>
                </a:lnTo>
                <a:close/>
              </a:path>
              <a:path w="177164" h="181609">
                <a:moveTo>
                  <a:pt x="93535" y="41910"/>
                </a:moveTo>
                <a:lnTo>
                  <a:pt x="93306" y="41910"/>
                </a:lnTo>
                <a:lnTo>
                  <a:pt x="93332" y="42062"/>
                </a:lnTo>
                <a:lnTo>
                  <a:pt x="93535" y="42316"/>
                </a:lnTo>
                <a:lnTo>
                  <a:pt x="93535" y="41910"/>
                </a:lnTo>
                <a:close/>
              </a:path>
              <a:path w="177164" h="181609">
                <a:moveTo>
                  <a:pt x="94221" y="33020"/>
                </a:moveTo>
                <a:lnTo>
                  <a:pt x="93764" y="31750"/>
                </a:lnTo>
                <a:lnTo>
                  <a:pt x="93751" y="32588"/>
                </a:lnTo>
                <a:lnTo>
                  <a:pt x="94221" y="33020"/>
                </a:lnTo>
                <a:close/>
              </a:path>
              <a:path w="177164" h="181609">
                <a:moveTo>
                  <a:pt x="97358" y="46990"/>
                </a:moveTo>
                <a:lnTo>
                  <a:pt x="96901" y="45720"/>
                </a:lnTo>
                <a:lnTo>
                  <a:pt x="96469" y="45720"/>
                </a:lnTo>
                <a:lnTo>
                  <a:pt x="97358" y="46990"/>
                </a:lnTo>
                <a:close/>
              </a:path>
              <a:path w="177164" h="181609">
                <a:moveTo>
                  <a:pt x="101739" y="48120"/>
                </a:moveTo>
                <a:lnTo>
                  <a:pt x="101600" y="47866"/>
                </a:lnTo>
                <a:lnTo>
                  <a:pt x="101460" y="47675"/>
                </a:lnTo>
                <a:lnTo>
                  <a:pt x="101333" y="47523"/>
                </a:lnTo>
                <a:lnTo>
                  <a:pt x="101739" y="48120"/>
                </a:lnTo>
                <a:close/>
              </a:path>
              <a:path w="177164" h="181609">
                <a:moveTo>
                  <a:pt x="103543" y="49237"/>
                </a:moveTo>
                <a:lnTo>
                  <a:pt x="103098" y="48641"/>
                </a:lnTo>
                <a:lnTo>
                  <a:pt x="102577" y="48260"/>
                </a:lnTo>
                <a:lnTo>
                  <a:pt x="102323" y="48260"/>
                </a:lnTo>
                <a:lnTo>
                  <a:pt x="103543" y="49237"/>
                </a:lnTo>
                <a:close/>
              </a:path>
              <a:path w="177164" h="181609">
                <a:moveTo>
                  <a:pt x="103835" y="49466"/>
                </a:moveTo>
                <a:lnTo>
                  <a:pt x="103543" y="49237"/>
                </a:lnTo>
                <a:lnTo>
                  <a:pt x="103771" y="49530"/>
                </a:lnTo>
                <a:close/>
              </a:path>
              <a:path w="177164" h="181609">
                <a:moveTo>
                  <a:pt x="104343" y="49530"/>
                </a:moveTo>
                <a:lnTo>
                  <a:pt x="104000" y="49288"/>
                </a:lnTo>
                <a:lnTo>
                  <a:pt x="103924" y="49530"/>
                </a:lnTo>
                <a:lnTo>
                  <a:pt x="104343" y="49530"/>
                </a:lnTo>
                <a:close/>
              </a:path>
              <a:path w="177164" h="181609">
                <a:moveTo>
                  <a:pt x="105143" y="49530"/>
                </a:moveTo>
                <a:lnTo>
                  <a:pt x="105079" y="48958"/>
                </a:lnTo>
                <a:lnTo>
                  <a:pt x="104343" y="49530"/>
                </a:lnTo>
                <a:lnTo>
                  <a:pt x="105143" y="49530"/>
                </a:lnTo>
                <a:close/>
              </a:path>
              <a:path w="177164" h="181609">
                <a:moveTo>
                  <a:pt x="108369" y="130810"/>
                </a:moveTo>
                <a:lnTo>
                  <a:pt x="107962" y="130810"/>
                </a:lnTo>
                <a:lnTo>
                  <a:pt x="107251" y="132080"/>
                </a:lnTo>
                <a:lnTo>
                  <a:pt x="107683" y="132080"/>
                </a:lnTo>
                <a:lnTo>
                  <a:pt x="108369" y="130810"/>
                </a:lnTo>
                <a:close/>
              </a:path>
              <a:path w="177164" h="181609">
                <a:moveTo>
                  <a:pt x="108623" y="129730"/>
                </a:moveTo>
                <a:lnTo>
                  <a:pt x="108356" y="130251"/>
                </a:lnTo>
                <a:lnTo>
                  <a:pt x="108508" y="130086"/>
                </a:lnTo>
                <a:lnTo>
                  <a:pt x="108610" y="129908"/>
                </a:lnTo>
                <a:lnTo>
                  <a:pt x="108623" y="129730"/>
                </a:lnTo>
                <a:close/>
              </a:path>
              <a:path w="177164" h="181609">
                <a:moveTo>
                  <a:pt x="112636" y="130060"/>
                </a:moveTo>
                <a:lnTo>
                  <a:pt x="110909" y="130810"/>
                </a:lnTo>
                <a:lnTo>
                  <a:pt x="112534" y="130810"/>
                </a:lnTo>
                <a:lnTo>
                  <a:pt x="112636" y="130060"/>
                </a:lnTo>
                <a:close/>
              </a:path>
              <a:path w="177164" h="181609">
                <a:moveTo>
                  <a:pt x="113042" y="40640"/>
                </a:moveTo>
                <a:lnTo>
                  <a:pt x="112725" y="40640"/>
                </a:lnTo>
                <a:lnTo>
                  <a:pt x="112407" y="40881"/>
                </a:lnTo>
                <a:lnTo>
                  <a:pt x="113042" y="40640"/>
                </a:lnTo>
                <a:close/>
              </a:path>
              <a:path w="177164" h="181609">
                <a:moveTo>
                  <a:pt x="113144" y="121056"/>
                </a:moveTo>
                <a:lnTo>
                  <a:pt x="111366" y="121043"/>
                </a:lnTo>
                <a:lnTo>
                  <a:pt x="112166" y="121246"/>
                </a:lnTo>
                <a:lnTo>
                  <a:pt x="113144" y="121056"/>
                </a:lnTo>
                <a:close/>
              </a:path>
              <a:path w="177164" h="181609">
                <a:moveTo>
                  <a:pt x="121107" y="38100"/>
                </a:moveTo>
                <a:lnTo>
                  <a:pt x="118503" y="38100"/>
                </a:lnTo>
                <a:lnTo>
                  <a:pt x="118630" y="39573"/>
                </a:lnTo>
                <a:lnTo>
                  <a:pt x="121107" y="38100"/>
                </a:lnTo>
                <a:close/>
              </a:path>
              <a:path w="177164" h="181609">
                <a:moveTo>
                  <a:pt x="133172" y="133350"/>
                </a:moveTo>
                <a:lnTo>
                  <a:pt x="132994" y="132613"/>
                </a:lnTo>
                <a:lnTo>
                  <a:pt x="131927" y="133350"/>
                </a:lnTo>
                <a:lnTo>
                  <a:pt x="133172" y="133350"/>
                </a:lnTo>
                <a:close/>
              </a:path>
              <a:path w="177164" h="181609">
                <a:moveTo>
                  <a:pt x="138633" y="69850"/>
                </a:moveTo>
                <a:lnTo>
                  <a:pt x="138010" y="71120"/>
                </a:lnTo>
                <a:lnTo>
                  <a:pt x="136626" y="73660"/>
                </a:lnTo>
                <a:lnTo>
                  <a:pt x="136880" y="74930"/>
                </a:lnTo>
                <a:lnTo>
                  <a:pt x="137020" y="74930"/>
                </a:lnTo>
                <a:lnTo>
                  <a:pt x="137045" y="73660"/>
                </a:lnTo>
                <a:lnTo>
                  <a:pt x="137464" y="73660"/>
                </a:lnTo>
                <a:lnTo>
                  <a:pt x="137591" y="74612"/>
                </a:lnTo>
                <a:lnTo>
                  <a:pt x="137909" y="73660"/>
                </a:lnTo>
                <a:lnTo>
                  <a:pt x="138341" y="72390"/>
                </a:lnTo>
                <a:lnTo>
                  <a:pt x="138633" y="69850"/>
                </a:lnTo>
                <a:close/>
              </a:path>
              <a:path w="177164" h="181609">
                <a:moveTo>
                  <a:pt x="139407" y="40640"/>
                </a:moveTo>
                <a:lnTo>
                  <a:pt x="118732" y="40640"/>
                </a:lnTo>
                <a:lnTo>
                  <a:pt x="116751" y="40640"/>
                </a:lnTo>
                <a:lnTo>
                  <a:pt x="112255" y="41910"/>
                </a:lnTo>
                <a:lnTo>
                  <a:pt x="111061" y="41910"/>
                </a:lnTo>
                <a:lnTo>
                  <a:pt x="112407" y="40881"/>
                </a:lnTo>
                <a:lnTo>
                  <a:pt x="106680" y="43040"/>
                </a:lnTo>
                <a:lnTo>
                  <a:pt x="106680" y="44450"/>
                </a:lnTo>
                <a:lnTo>
                  <a:pt x="106006" y="44450"/>
                </a:lnTo>
                <a:lnTo>
                  <a:pt x="105841" y="44157"/>
                </a:lnTo>
                <a:lnTo>
                  <a:pt x="106680" y="44450"/>
                </a:lnTo>
                <a:lnTo>
                  <a:pt x="106680" y="43040"/>
                </a:lnTo>
                <a:lnTo>
                  <a:pt x="106286" y="43180"/>
                </a:lnTo>
                <a:lnTo>
                  <a:pt x="105994" y="43002"/>
                </a:lnTo>
                <a:lnTo>
                  <a:pt x="105486" y="42697"/>
                </a:lnTo>
                <a:lnTo>
                  <a:pt x="105740" y="42900"/>
                </a:lnTo>
                <a:lnTo>
                  <a:pt x="106172" y="43180"/>
                </a:lnTo>
                <a:lnTo>
                  <a:pt x="105321" y="43180"/>
                </a:lnTo>
                <a:lnTo>
                  <a:pt x="104902" y="43180"/>
                </a:lnTo>
                <a:lnTo>
                  <a:pt x="104355" y="41910"/>
                </a:lnTo>
                <a:lnTo>
                  <a:pt x="103924" y="41910"/>
                </a:lnTo>
                <a:lnTo>
                  <a:pt x="104597" y="43180"/>
                </a:lnTo>
                <a:lnTo>
                  <a:pt x="103174" y="43180"/>
                </a:lnTo>
                <a:lnTo>
                  <a:pt x="104660" y="43726"/>
                </a:lnTo>
                <a:lnTo>
                  <a:pt x="104775" y="44450"/>
                </a:lnTo>
                <a:lnTo>
                  <a:pt x="100876" y="41910"/>
                </a:lnTo>
                <a:lnTo>
                  <a:pt x="102768" y="41910"/>
                </a:lnTo>
                <a:lnTo>
                  <a:pt x="97942" y="39370"/>
                </a:lnTo>
                <a:lnTo>
                  <a:pt x="101244" y="39370"/>
                </a:lnTo>
                <a:lnTo>
                  <a:pt x="100787" y="38100"/>
                </a:lnTo>
                <a:lnTo>
                  <a:pt x="100342" y="38100"/>
                </a:lnTo>
                <a:lnTo>
                  <a:pt x="99199" y="36830"/>
                </a:lnTo>
                <a:lnTo>
                  <a:pt x="98069" y="35560"/>
                </a:lnTo>
                <a:lnTo>
                  <a:pt x="98259" y="36830"/>
                </a:lnTo>
                <a:lnTo>
                  <a:pt x="96456" y="35560"/>
                </a:lnTo>
                <a:lnTo>
                  <a:pt x="97624" y="35560"/>
                </a:lnTo>
                <a:lnTo>
                  <a:pt x="94843" y="34290"/>
                </a:lnTo>
                <a:lnTo>
                  <a:pt x="93510" y="33020"/>
                </a:lnTo>
                <a:lnTo>
                  <a:pt x="93751" y="33020"/>
                </a:lnTo>
                <a:lnTo>
                  <a:pt x="93751" y="32588"/>
                </a:lnTo>
                <a:lnTo>
                  <a:pt x="91503" y="30480"/>
                </a:lnTo>
                <a:lnTo>
                  <a:pt x="88468" y="29210"/>
                </a:lnTo>
                <a:lnTo>
                  <a:pt x="87655" y="27940"/>
                </a:lnTo>
                <a:lnTo>
                  <a:pt x="86029" y="25400"/>
                </a:lnTo>
                <a:lnTo>
                  <a:pt x="87934" y="25400"/>
                </a:lnTo>
                <a:lnTo>
                  <a:pt x="85394" y="24130"/>
                </a:lnTo>
                <a:lnTo>
                  <a:pt x="86144" y="22860"/>
                </a:lnTo>
                <a:lnTo>
                  <a:pt x="84315" y="21590"/>
                </a:lnTo>
                <a:lnTo>
                  <a:pt x="84505" y="22860"/>
                </a:lnTo>
                <a:lnTo>
                  <a:pt x="83159" y="21590"/>
                </a:lnTo>
                <a:lnTo>
                  <a:pt x="81292" y="21590"/>
                </a:lnTo>
                <a:lnTo>
                  <a:pt x="80848" y="20320"/>
                </a:lnTo>
                <a:lnTo>
                  <a:pt x="80416" y="19050"/>
                </a:lnTo>
                <a:lnTo>
                  <a:pt x="81813" y="20320"/>
                </a:lnTo>
                <a:lnTo>
                  <a:pt x="79082" y="17780"/>
                </a:lnTo>
                <a:lnTo>
                  <a:pt x="80187" y="19050"/>
                </a:lnTo>
                <a:lnTo>
                  <a:pt x="78346" y="19050"/>
                </a:lnTo>
                <a:lnTo>
                  <a:pt x="79184" y="20320"/>
                </a:lnTo>
                <a:lnTo>
                  <a:pt x="77622" y="19050"/>
                </a:lnTo>
                <a:lnTo>
                  <a:pt x="78092" y="19050"/>
                </a:lnTo>
                <a:lnTo>
                  <a:pt x="76276" y="17780"/>
                </a:lnTo>
                <a:lnTo>
                  <a:pt x="76098" y="16510"/>
                </a:lnTo>
                <a:lnTo>
                  <a:pt x="74142" y="15240"/>
                </a:lnTo>
                <a:lnTo>
                  <a:pt x="73367" y="13970"/>
                </a:lnTo>
                <a:lnTo>
                  <a:pt x="74574" y="12700"/>
                </a:lnTo>
                <a:lnTo>
                  <a:pt x="73177" y="12700"/>
                </a:lnTo>
                <a:lnTo>
                  <a:pt x="71196" y="10160"/>
                </a:lnTo>
                <a:lnTo>
                  <a:pt x="70015" y="10160"/>
                </a:lnTo>
                <a:lnTo>
                  <a:pt x="70510" y="8890"/>
                </a:lnTo>
                <a:lnTo>
                  <a:pt x="68910" y="8890"/>
                </a:lnTo>
                <a:lnTo>
                  <a:pt x="68910" y="7620"/>
                </a:lnTo>
                <a:lnTo>
                  <a:pt x="69392" y="7620"/>
                </a:lnTo>
                <a:lnTo>
                  <a:pt x="67602" y="6350"/>
                </a:lnTo>
                <a:lnTo>
                  <a:pt x="68846" y="10160"/>
                </a:lnTo>
                <a:lnTo>
                  <a:pt x="67678" y="7620"/>
                </a:lnTo>
                <a:lnTo>
                  <a:pt x="67310" y="6845"/>
                </a:lnTo>
                <a:lnTo>
                  <a:pt x="66281" y="5080"/>
                </a:lnTo>
                <a:lnTo>
                  <a:pt x="64770" y="4089"/>
                </a:lnTo>
                <a:lnTo>
                  <a:pt x="64770" y="5080"/>
                </a:lnTo>
                <a:lnTo>
                  <a:pt x="64592" y="6350"/>
                </a:lnTo>
                <a:lnTo>
                  <a:pt x="64757" y="5067"/>
                </a:lnTo>
                <a:lnTo>
                  <a:pt x="64770" y="4089"/>
                </a:lnTo>
                <a:lnTo>
                  <a:pt x="64579" y="3962"/>
                </a:lnTo>
                <a:lnTo>
                  <a:pt x="64363" y="3810"/>
                </a:lnTo>
                <a:lnTo>
                  <a:pt x="63931" y="3416"/>
                </a:lnTo>
                <a:lnTo>
                  <a:pt x="63931" y="3810"/>
                </a:lnTo>
                <a:lnTo>
                  <a:pt x="63842" y="5080"/>
                </a:lnTo>
                <a:lnTo>
                  <a:pt x="63855" y="3835"/>
                </a:lnTo>
                <a:lnTo>
                  <a:pt x="63931" y="3416"/>
                </a:lnTo>
                <a:lnTo>
                  <a:pt x="60261" y="0"/>
                </a:lnTo>
                <a:lnTo>
                  <a:pt x="60210" y="2540"/>
                </a:lnTo>
                <a:lnTo>
                  <a:pt x="60121" y="5067"/>
                </a:lnTo>
                <a:lnTo>
                  <a:pt x="59982" y="5080"/>
                </a:lnTo>
                <a:lnTo>
                  <a:pt x="58737" y="6299"/>
                </a:lnTo>
                <a:lnTo>
                  <a:pt x="58712" y="7620"/>
                </a:lnTo>
                <a:lnTo>
                  <a:pt x="59778" y="12700"/>
                </a:lnTo>
                <a:lnTo>
                  <a:pt x="59296" y="16510"/>
                </a:lnTo>
                <a:lnTo>
                  <a:pt x="61226" y="16510"/>
                </a:lnTo>
                <a:lnTo>
                  <a:pt x="58445" y="19050"/>
                </a:lnTo>
                <a:lnTo>
                  <a:pt x="58813" y="20320"/>
                </a:lnTo>
                <a:lnTo>
                  <a:pt x="58420" y="20320"/>
                </a:lnTo>
                <a:lnTo>
                  <a:pt x="58140" y="22860"/>
                </a:lnTo>
                <a:lnTo>
                  <a:pt x="58115" y="24688"/>
                </a:lnTo>
                <a:lnTo>
                  <a:pt x="58585" y="26670"/>
                </a:lnTo>
                <a:lnTo>
                  <a:pt x="58940" y="30480"/>
                </a:lnTo>
                <a:lnTo>
                  <a:pt x="58508" y="30480"/>
                </a:lnTo>
                <a:lnTo>
                  <a:pt x="58026" y="31750"/>
                </a:lnTo>
                <a:lnTo>
                  <a:pt x="58064" y="34290"/>
                </a:lnTo>
                <a:lnTo>
                  <a:pt x="57772" y="36830"/>
                </a:lnTo>
                <a:lnTo>
                  <a:pt x="58204" y="36830"/>
                </a:lnTo>
                <a:lnTo>
                  <a:pt x="58089" y="38100"/>
                </a:lnTo>
                <a:lnTo>
                  <a:pt x="58788" y="38100"/>
                </a:lnTo>
                <a:lnTo>
                  <a:pt x="55905" y="43180"/>
                </a:lnTo>
                <a:lnTo>
                  <a:pt x="58864" y="47155"/>
                </a:lnTo>
                <a:lnTo>
                  <a:pt x="58839" y="46990"/>
                </a:lnTo>
                <a:lnTo>
                  <a:pt x="59918" y="46990"/>
                </a:lnTo>
                <a:lnTo>
                  <a:pt x="60134" y="45720"/>
                </a:lnTo>
                <a:lnTo>
                  <a:pt x="60325" y="46075"/>
                </a:lnTo>
                <a:lnTo>
                  <a:pt x="60363" y="45720"/>
                </a:lnTo>
                <a:lnTo>
                  <a:pt x="61023" y="45720"/>
                </a:lnTo>
                <a:lnTo>
                  <a:pt x="60871" y="44450"/>
                </a:lnTo>
                <a:lnTo>
                  <a:pt x="61391" y="45720"/>
                </a:lnTo>
                <a:lnTo>
                  <a:pt x="61264" y="45720"/>
                </a:lnTo>
                <a:lnTo>
                  <a:pt x="61226" y="46545"/>
                </a:lnTo>
                <a:lnTo>
                  <a:pt x="61328" y="46990"/>
                </a:lnTo>
                <a:lnTo>
                  <a:pt x="61493" y="45720"/>
                </a:lnTo>
                <a:lnTo>
                  <a:pt x="61950" y="44450"/>
                </a:lnTo>
                <a:lnTo>
                  <a:pt x="62471" y="43180"/>
                </a:lnTo>
                <a:lnTo>
                  <a:pt x="61531" y="43180"/>
                </a:lnTo>
                <a:lnTo>
                  <a:pt x="61595" y="40640"/>
                </a:lnTo>
                <a:lnTo>
                  <a:pt x="62369" y="41910"/>
                </a:lnTo>
                <a:lnTo>
                  <a:pt x="62776" y="40640"/>
                </a:lnTo>
                <a:lnTo>
                  <a:pt x="62331" y="40640"/>
                </a:lnTo>
                <a:lnTo>
                  <a:pt x="62877" y="38100"/>
                </a:lnTo>
                <a:lnTo>
                  <a:pt x="62674" y="38100"/>
                </a:lnTo>
                <a:lnTo>
                  <a:pt x="62293" y="36830"/>
                </a:lnTo>
                <a:lnTo>
                  <a:pt x="62547" y="34290"/>
                </a:lnTo>
                <a:lnTo>
                  <a:pt x="62801" y="31750"/>
                </a:lnTo>
                <a:lnTo>
                  <a:pt x="61683" y="33020"/>
                </a:lnTo>
                <a:lnTo>
                  <a:pt x="61595" y="34290"/>
                </a:lnTo>
                <a:lnTo>
                  <a:pt x="61468" y="32588"/>
                </a:lnTo>
                <a:lnTo>
                  <a:pt x="60756" y="29210"/>
                </a:lnTo>
                <a:lnTo>
                  <a:pt x="62484" y="25400"/>
                </a:lnTo>
                <a:lnTo>
                  <a:pt x="62242" y="21590"/>
                </a:lnTo>
                <a:lnTo>
                  <a:pt x="62572" y="21590"/>
                </a:lnTo>
                <a:lnTo>
                  <a:pt x="62293" y="20320"/>
                </a:lnTo>
                <a:lnTo>
                  <a:pt x="62572" y="16510"/>
                </a:lnTo>
                <a:lnTo>
                  <a:pt x="61937" y="15240"/>
                </a:lnTo>
                <a:lnTo>
                  <a:pt x="62623" y="13970"/>
                </a:lnTo>
                <a:lnTo>
                  <a:pt x="63004" y="13970"/>
                </a:lnTo>
                <a:lnTo>
                  <a:pt x="62826" y="12700"/>
                </a:lnTo>
                <a:lnTo>
                  <a:pt x="62471" y="12700"/>
                </a:lnTo>
                <a:lnTo>
                  <a:pt x="63131" y="10160"/>
                </a:lnTo>
                <a:lnTo>
                  <a:pt x="63500" y="11112"/>
                </a:lnTo>
                <a:lnTo>
                  <a:pt x="63677" y="8890"/>
                </a:lnTo>
                <a:lnTo>
                  <a:pt x="63512" y="11150"/>
                </a:lnTo>
                <a:lnTo>
                  <a:pt x="63639" y="10261"/>
                </a:lnTo>
                <a:lnTo>
                  <a:pt x="63855" y="8890"/>
                </a:lnTo>
                <a:lnTo>
                  <a:pt x="63665" y="10160"/>
                </a:lnTo>
                <a:lnTo>
                  <a:pt x="67005" y="10160"/>
                </a:lnTo>
                <a:lnTo>
                  <a:pt x="67513" y="12700"/>
                </a:lnTo>
                <a:lnTo>
                  <a:pt x="67856" y="12700"/>
                </a:lnTo>
                <a:lnTo>
                  <a:pt x="69202" y="13970"/>
                </a:lnTo>
                <a:lnTo>
                  <a:pt x="69545" y="16510"/>
                </a:lnTo>
                <a:lnTo>
                  <a:pt x="70002" y="16510"/>
                </a:lnTo>
                <a:lnTo>
                  <a:pt x="71539" y="19050"/>
                </a:lnTo>
                <a:lnTo>
                  <a:pt x="73037" y="17780"/>
                </a:lnTo>
                <a:lnTo>
                  <a:pt x="74815" y="20320"/>
                </a:lnTo>
                <a:lnTo>
                  <a:pt x="75349" y="19050"/>
                </a:lnTo>
                <a:lnTo>
                  <a:pt x="77165" y="20320"/>
                </a:lnTo>
                <a:lnTo>
                  <a:pt x="78511" y="21590"/>
                </a:lnTo>
                <a:lnTo>
                  <a:pt x="77749" y="22860"/>
                </a:lnTo>
                <a:lnTo>
                  <a:pt x="76606" y="22860"/>
                </a:lnTo>
                <a:lnTo>
                  <a:pt x="76225" y="21590"/>
                </a:lnTo>
                <a:lnTo>
                  <a:pt x="74955" y="20320"/>
                </a:lnTo>
                <a:lnTo>
                  <a:pt x="75222" y="21590"/>
                </a:lnTo>
                <a:lnTo>
                  <a:pt x="75692" y="21590"/>
                </a:lnTo>
                <a:lnTo>
                  <a:pt x="76123" y="22860"/>
                </a:lnTo>
                <a:lnTo>
                  <a:pt x="78143" y="24130"/>
                </a:lnTo>
                <a:lnTo>
                  <a:pt x="77482" y="24130"/>
                </a:lnTo>
                <a:lnTo>
                  <a:pt x="77203" y="24130"/>
                </a:lnTo>
                <a:lnTo>
                  <a:pt x="77787" y="24688"/>
                </a:lnTo>
                <a:lnTo>
                  <a:pt x="78930" y="26670"/>
                </a:lnTo>
                <a:lnTo>
                  <a:pt x="80378" y="26670"/>
                </a:lnTo>
                <a:lnTo>
                  <a:pt x="82016" y="29210"/>
                </a:lnTo>
                <a:lnTo>
                  <a:pt x="81864" y="27940"/>
                </a:lnTo>
                <a:lnTo>
                  <a:pt x="82232" y="27940"/>
                </a:lnTo>
                <a:lnTo>
                  <a:pt x="84683" y="31750"/>
                </a:lnTo>
                <a:lnTo>
                  <a:pt x="84010" y="29210"/>
                </a:lnTo>
                <a:lnTo>
                  <a:pt x="86042" y="30480"/>
                </a:lnTo>
                <a:lnTo>
                  <a:pt x="86563" y="32588"/>
                </a:lnTo>
                <a:lnTo>
                  <a:pt x="86664" y="32905"/>
                </a:lnTo>
                <a:lnTo>
                  <a:pt x="86893" y="33020"/>
                </a:lnTo>
                <a:lnTo>
                  <a:pt x="87769" y="34290"/>
                </a:lnTo>
                <a:lnTo>
                  <a:pt x="85674" y="34290"/>
                </a:lnTo>
                <a:lnTo>
                  <a:pt x="87972" y="35560"/>
                </a:lnTo>
                <a:lnTo>
                  <a:pt x="88569" y="38100"/>
                </a:lnTo>
                <a:lnTo>
                  <a:pt x="89001" y="38100"/>
                </a:lnTo>
                <a:lnTo>
                  <a:pt x="89916" y="39370"/>
                </a:lnTo>
                <a:lnTo>
                  <a:pt x="89954" y="38100"/>
                </a:lnTo>
                <a:lnTo>
                  <a:pt x="90398" y="39370"/>
                </a:lnTo>
                <a:lnTo>
                  <a:pt x="91541" y="39370"/>
                </a:lnTo>
                <a:lnTo>
                  <a:pt x="91135" y="38100"/>
                </a:lnTo>
                <a:lnTo>
                  <a:pt x="92748" y="39370"/>
                </a:lnTo>
                <a:lnTo>
                  <a:pt x="93179" y="39370"/>
                </a:lnTo>
                <a:lnTo>
                  <a:pt x="95262" y="40640"/>
                </a:lnTo>
                <a:lnTo>
                  <a:pt x="94754" y="41910"/>
                </a:lnTo>
                <a:lnTo>
                  <a:pt x="92748" y="39370"/>
                </a:lnTo>
                <a:lnTo>
                  <a:pt x="94234" y="43180"/>
                </a:lnTo>
                <a:lnTo>
                  <a:pt x="93535" y="42316"/>
                </a:lnTo>
                <a:lnTo>
                  <a:pt x="93611" y="43180"/>
                </a:lnTo>
                <a:lnTo>
                  <a:pt x="94602" y="45720"/>
                </a:lnTo>
                <a:lnTo>
                  <a:pt x="94970" y="43180"/>
                </a:lnTo>
                <a:lnTo>
                  <a:pt x="97205" y="44450"/>
                </a:lnTo>
                <a:lnTo>
                  <a:pt x="96481" y="44450"/>
                </a:lnTo>
                <a:lnTo>
                  <a:pt x="96901" y="45720"/>
                </a:lnTo>
                <a:lnTo>
                  <a:pt x="98806" y="45720"/>
                </a:lnTo>
                <a:lnTo>
                  <a:pt x="99910" y="48260"/>
                </a:lnTo>
                <a:lnTo>
                  <a:pt x="100622" y="46990"/>
                </a:lnTo>
                <a:lnTo>
                  <a:pt x="101333" y="48260"/>
                </a:lnTo>
                <a:lnTo>
                  <a:pt x="100634" y="46990"/>
                </a:lnTo>
                <a:lnTo>
                  <a:pt x="101866" y="46990"/>
                </a:lnTo>
                <a:lnTo>
                  <a:pt x="103098" y="48641"/>
                </a:lnTo>
                <a:lnTo>
                  <a:pt x="104000" y="49288"/>
                </a:lnTo>
                <a:lnTo>
                  <a:pt x="105029" y="48260"/>
                </a:lnTo>
                <a:lnTo>
                  <a:pt x="105079" y="48958"/>
                </a:lnTo>
                <a:lnTo>
                  <a:pt x="106006" y="48260"/>
                </a:lnTo>
                <a:lnTo>
                  <a:pt x="108318" y="49530"/>
                </a:lnTo>
                <a:lnTo>
                  <a:pt x="110159" y="48260"/>
                </a:lnTo>
                <a:lnTo>
                  <a:pt x="111264" y="48260"/>
                </a:lnTo>
                <a:lnTo>
                  <a:pt x="110553" y="49530"/>
                </a:lnTo>
                <a:lnTo>
                  <a:pt x="111506" y="49530"/>
                </a:lnTo>
                <a:lnTo>
                  <a:pt x="113728" y="48260"/>
                </a:lnTo>
                <a:lnTo>
                  <a:pt x="114338" y="49530"/>
                </a:lnTo>
                <a:lnTo>
                  <a:pt x="116725" y="48260"/>
                </a:lnTo>
                <a:lnTo>
                  <a:pt x="116332" y="47752"/>
                </a:lnTo>
                <a:lnTo>
                  <a:pt x="117284" y="46990"/>
                </a:lnTo>
                <a:lnTo>
                  <a:pt x="116052" y="47383"/>
                </a:lnTo>
                <a:lnTo>
                  <a:pt x="115773" y="46990"/>
                </a:lnTo>
                <a:lnTo>
                  <a:pt x="115735" y="47485"/>
                </a:lnTo>
                <a:lnTo>
                  <a:pt x="113245" y="48260"/>
                </a:lnTo>
                <a:lnTo>
                  <a:pt x="114427" y="46990"/>
                </a:lnTo>
                <a:lnTo>
                  <a:pt x="114592" y="46990"/>
                </a:lnTo>
                <a:lnTo>
                  <a:pt x="114744" y="46659"/>
                </a:lnTo>
                <a:lnTo>
                  <a:pt x="115620" y="45720"/>
                </a:lnTo>
                <a:lnTo>
                  <a:pt x="114795" y="46545"/>
                </a:lnTo>
                <a:lnTo>
                  <a:pt x="115785" y="44450"/>
                </a:lnTo>
                <a:lnTo>
                  <a:pt x="117995" y="44450"/>
                </a:lnTo>
                <a:lnTo>
                  <a:pt x="118465" y="46990"/>
                </a:lnTo>
                <a:lnTo>
                  <a:pt x="121704" y="46990"/>
                </a:lnTo>
                <a:lnTo>
                  <a:pt x="123532" y="44450"/>
                </a:lnTo>
                <a:lnTo>
                  <a:pt x="126212" y="44450"/>
                </a:lnTo>
                <a:lnTo>
                  <a:pt x="126530" y="43180"/>
                </a:lnTo>
                <a:lnTo>
                  <a:pt x="128587" y="43180"/>
                </a:lnTo>
                <a:lnTo>
                  <a:pt x="129768" y="41910"/>
                </a:lnTo>
                <a:lnTo>
                  <a:pt x="129832" y="43180"/>
                </a:lnTo>
                <a:lnTo>
                  <a:pt x="134188" y="43180"/>
                </a:lnTo>
                <a:lnTo>
                  <a:pt x="134200" y="41910"/>
                </a:lnTo>
                <a:lnTo>
                  <a:pt x="136169" y="41910"/>
                </a:lnTo>
                <a:lnTo>
                  <a:pt x="139407" y="40640"/>
                </a:lnTo>
                <a:close/>
              </a:path>
              <a:path w="177164" h="181609">
                <a:moveTo>
                  <a:pt x="140944" y="87630"/>
                </a:moveTo>
                <a:lnTo>
                  <a:pt x="140703" y="87058"/>
                </a:lnTo>
                <a:lnTo>
                  <a:pt x="140944" y="87630"/>
                </a:lnTo>
                <a:close/>
              </a:path>
              <a:path w="177164" h="181609">
                <a:moveTo>
                  <a:pt x="141071" y="86360"/>
                </a:moveTo>
                <a:lnTo>
                  <a:pt x="140436" y="86360"/>
                </a:lnTo>
                <a:lnTo>
                  <a:pt x="140703" y="87058"/>
                </a:lnTo>
                <a:lnTo>
                  <a:pt x="141071" y="86360"/>
                </a:lnTo>
                <a:close/>
              </a:path>
              <a:path w="177164" h="181609">
                <a:moveTo>
                  <a:pt x="141770" y="65049"/>
                </a:moveTo>
                <a:lnTo>
                  <a:pt x="141058" y="65239"/>
                </a:lnTo>
                <a:lnTo>
                  <a:pt x="140157" y="66230"/>
                </a:lnTo>
                <a:lnTo>
                  <a:pt x="140233" y="67195"/>
                </a:lnTo>
                <a:lnTo>
                  <a:pt x="140792" y="66306"/>
                </a:lnTo>
                <a:lnTo>
                  <a:pt x="141643" y="65582"/>
                </a:lnTo>
                <a:lnTo>
                  <a:pt x="141770" y="65049"/>
                </a:lnTo>
                <a:close/>
              </a:path>
              <a:path w="177164" h="181609">
                <a:moveTo>
                  <a:pt x="144526" y="30505"/>
                </a:moveTo>
                <a:lnTo>
                  <a:pt x="144259" y="30556"/>
                </a:lnTo>
                <a:lnTo>
                  <a:pt x="144526" y="30505"/>
                </a:lnTo>
                <a:close/>
              </a:path>
              <a:path w="177164" h="181609">
                <a:moveTo>
                  <a:pt x="146951" y="29984"/>
                </a:moveTo>
                <a:lnTo>
                  <a:pt x="146253" y="30086"/>
                </a:lnTo>
                <a:lnTo>
                  <a:pt x="145376" y="30276"/>
                </a:lnTo>
                <a:lnTo>
                  <a:pt x="144526" y="30505"/>
                </a:lnTo>
                <a:lnTo>
                  <a:pt x="146951" y="29984"/>
                </a:lnTo>
                <a:close/>
              </a:path>
              <a:path w="177164" h="181609">
                <a:moveTo>
                  <a:pt x="148640" y="55143"/>
                </a:moveTo>
                <a:lnTo>
                  <a:pt x="148488" y="54610"/>
                </a:lnTo>
                <a:lnTo>
                  <a:pt x="148018" y="54610"/>
                </a:lnTo>
                <a:lnTo>
                  <a:pt x="147574" y="55880"/>
                </a:lnTo>
                <a:lnTo>
                  <a:pt x="148640" y="55143"/>
                </a:lnTo>
                <a:close/>
              </a:path>
              <a:path w="177164" h="181609">
                <a:moveTo>
                  <a:pt x="149301" y="54686"/>
                </a:moveTo>
                <a:lnTo>
                  <a:pt x="148640" y="55143"/>
                </a:lnTo>
                <a:lnTo>
                  <a:pt x="148856" y="55880"/>
                </a:lnTo>
                <a:lnTo>
                  <a:pt x="149301" y="54686"/>
                </a:lnTo>
                <a:close/>
              </a:path>
              <a:path w="177164" h="181609">
                <a:moveTo>
                  <a:pt x="155714" y="27863"/>
                </a:moveTo>
                <a:lnTo>
                  <a:pt x="153987" y="27914"/>
                </a:lnTo>
                <a:lnTo>
                  <a:pt x="154495" y="28117"/>
                </a:lnTo>
                <a:lnTo>
                  <a:pt x="155003" y="28181"/>
                </a:lnTo>
                <a:lnTo>
                  <a:pt x="155498" y="28181"/>
                </a:lnTo>
                <a:lnTo>
                  <a:pt x="155676" y="27990"/>
                </a:lnTo>
                <a:lnTo>
                  <a:pt x="155714" y="27863"/>
                </a:lnTo>
                <a:close/>
              </a:path>
              <a:path w="177164" h="181609">
                <a:moveTo>
                  <a:pt x="165823" y="35560"/>
                </a:moveTo>
                <a:lnTo>
                  <a:pt x="165696" y="35560"/>
                </a:lnTo>
                <a:lnTo>
                  <a:pt x="165620" y="36830"/>
                </a:lnTo>
                <a:lnTo>
                  <a:pt x="165823" y="35560"/>
                </a:lnTo>
                <a:close/>
              </a:path>
              <a:path w="177164" h="181609">
                <a:moveTo>
                  <a:pt x="171856" y="26670"/>
                </a:moveTo>
                <a:lnTo>
                  <a:pt x="162648" y="27622"/>
                </a:lnTo>
                <a:lnTo>
                  <a:pt x="162890" y="27940"/>
                </a:lnTo>
                <a:lnTo>
                  <a:pt x="163410" y="28613"/>
                </a:lnTo>
                <a:lnTo>
                  <a:pt x="162890" y="27940"/>
                </a:lnTo>
                <a:lnTo>
                  <a:pt x="166560" y="32816"/>
                </a:lnTo>
                <a:lnTo>
                  <a:pt x="171856" y="26670"/>
                </a:lnTo>
                <a:close/>
              </a:path>
              <a:path w="177164" h="181609">
                <a:moveTo>
                  <a:pt x="176580" y="140970"/>
                </a:moveTo>
                <a:lnTo>
                  <a:pt x="174726" y="138430"/>
                </a:lnTo>
                <a:lnTo>
                  <a:pt x="170014" y="131965"/>
                </a:lnTo>
                <a:lnTo>
                  <a:pt x="169113" y="130810"/>
                </a:lnTo>
                <a:lnTo>
                  <a:pt x="167081" y="129540"/>
                </a:lnTo>
                <a:lnTo>
                  <a:pt x="166255" y="129540"/>
                </a:lnTo>
                <a:lnTo>
                  <a:pt x="166065" y="128270"/>
                </a:lnTo>
                <a:lnTo>
                  <a:pt x="166687" y="128270"/>
                </a:lnTo>
                <a:lnTo>
                  <a:pt x="162636" y="124460"/>
                </a:lnTo>
                <a:lnTo>
                  <a:pt x="161937" y="116840"/>
                </a:lnTo>
                <a:lnTo>
                  <a:pt x="158076" y="114300"/>
                </a:lnTo>
                <a:lnTo>
                  <a:pt x="158280" y="114300"/>
                </a:lnTo>
                <a:lnTo>
                  <a:pt x="155041" y="110490"/>
                </a:lnTo>
                <a:lnTo>
                  <a:pt x="154051" y="109220"/>
                </a:lnTo>
                <a:lnTo>
                  <a:pt x="156273" y="111760"/>
                </a:lnTo>
                <a:lnTo>
                  <a:pt x="155867" y="110490"/>
                </a:lnTo>
                <a:lnTo>
                  <a:pt x="153314" y="107950"/>
                </a:lnTo>
                <a:lnTo>
                  <a:pt x="152044" y="106680"/>
                </a:lnTo>
                <a:lnTo>
                  <a:pt x="151892" y="102870"/>
                </a:lnTo>
                <a:lnTo>
                  <a:pt x="150393" y="101600"/>
                </a:lnTo>
                <a:lnTo>
                  <a:pt x="148907" y="100330"/>
                </a:lnTo>
                <a:lnTo>
                  <a:pt x="149047" y="99060"/>
                </a:lnTo>
                <a:lnTo>
                  <a:pt x="149352" y="96520"/>
                </a:lnTo>
                <a:lnTo>
                  <a:pt x="144348" y="92659"/>
                </a:lnTo>
                <a:lnTo>
                  <a:pt x="144348" y="103289"/>
                </a:lnTo>
                <a:lnTo>
                  <a:pt x="144246" y="102882"/>
                </a:lnTo>
                <a:lnTo>
                  <a:pt x="144081" y="103289"/>
                </a:lnTo>
                <a:lnTo>
                  <a:pt x="142506" y="102235"/>
                </a:lnTo>
                <a:lnTo>
                  <a:pt x="143281" y="101600"/>
                </a:lnTo>
                <a:lnTo>
                  <a:pt x="144081" y="102870"/>
                </a:lnTo>
                <a:lnTo>
                  <a:pt x="144272" y="102870"/>
                </a:lnTo>
                <a:lnTo>
                  <a:pt x="144348" y="103289"/>
                </a:lnTo>
                <a:lnTo>
                  <a:pt x="144348" y="92659"/>
                </a:lnTo>
                <a:lnTo>
                  <a:pt x="142786" y="91440"/>
                </a:lnTo>
                <a:lnTo>
                  <a:pt x="141871" y="87630"/>
                </a:lnTo>
                <a:lnTo>
                  <a:pt x="140944" y="87630"/>
                </a:lnTo>
                <a:lnTo>
                  <a:pt x="140423" y="87630"/>
                </a:lnTo>
                <a:lnTo>
                  <a:pt x="140677" y="87122"/>
                </a:lnTo>
                <a:lnTo>
                  <a:pt x="140309" y="86360"/>
                </a:lnTo>
                <a:lnTo>
                  <a:pt x="139331" y="85090"/>
                </a:lnTo>
                <a:lnTo>
                  <a:pt x="138798" y="84366"/>
                </a:lnTo>
                <a:lnTo>
                  <a:pt x="139827" y="82550"/>
                </a:lnTo>
                <a:lnTo>
                  <a:pt x="141249" y="80010"/>
                </a:lnTo>
                <a:lnTo>
                  <a:pt x="144094" y="76200"/>
                </a:lnTo>
                <a:lnTo>
                  <a:pt x="145999" y="73660"/>
                </a:lnTo>
                <a:lnTo>
                  <a:pt x="149186" y="68580"/>
                </a:lnTo>
                <a:lnTo>
                  <a:pt x="149987" y="67310"/>
                </a:lnTo>
                <a:lnTo>
                  <a:pt x="151726" y="64770"/>
                </a:lnTo>
                <a:lnTo>
                  <a:pt x="148158" y="63500"/>
                </a:lnTo>
                <a:lnTo>
                  <a:pt x="151434" y="60960"/>
                </a:lnTo>
                <a:lnTo>
                  <a:pt x="151841" y="62230"/>
                </a:lnTo>
                <a:lnTo>
                  <a:pt x="152247" y="60960"/>
                </a:lnTo>
                <a:lnTo>
                  <a:pt x="153060" y="58420"/>
                </a:lnTo>
                <a:lnTo>
                  <a:pt x="153885" y="55880"/>
                </a:lnTo>
                <a:lnTo>
                  <a:pt x="154800" y="54610"/>
                </a:lnTo>
                <a:lnTo>
                  <a:pt x="158470" y="49530"/>
                </a:lnTo>
                <a:lnTo>
                  <a:pt x="158902" y="48260"/>
                </a:lnTo>
                <a:lnTo>
                  <a:pt x="160629" y="43180"/>
                </a:lnTo>
                <a:lnTo>
                  <a:pt x="160667" y="44450"/>
                </a:lnTo>
                <a:lnTo>
                  <a:pt x="162026" y="44450"/>
                </a:lnTo>
                <a:lnTo>
                  <a:pt x="162394" y="43180"/>
                </a:lnTo>
                <a:lnTo>
                  <a:pt x="163144" y="40640"/>
                </a:lnTo>
                <a:lnTo>
                  <a:pt x="162572" y="39370"/>
                </a:lnTo>
                <a:lnTo>
                  <a:pt x="163804" y="39370"/>
                </a:lnTo>
                <a:lnTo>
                  <a:pt x="164896" y="38100"/>
                </a:lnTo>
                <a:lnTo>
                  <a:pt x="164579" y="35560"/>
                </a:lnTo>
                <a:lnTo>
                  <a:pt x="165696" y="35560"/>
                </a:lnTo>
                <a:lnTo>
                  <a:pt x="166446" y="34290"/>
                </a:lnTo>
                <a:lnTo>
                  <a:pt x="167208" y="33020"/>
                </a:lnTo>
                <a:lnTo>
                  <a:pt x="166827" y="33020"/>
                </a:lnTo>
                <a:lnTo>
                  <a:pt x="166662" y="32816"/>
                </a:lnTo>
                <a:lnTo>
                  <a:pt x="166776" y="33020"/>
                </a:lnTo>
                <a:lnTo>
                  <a:pt x="166636" y="32854"/>
                </a:lnTo>
                <a:lnTo>
                  <a:pt x="166725" y="33020"/>
                </a:lnTo>
                <a:lnTo>
                  <a:pt x="166497" y="33020"/>
                </a:lnTo>
                <a:lnTo>
                  <a:pt x="166560" y="32816"/>
                </a:lnTo>
                <a:lnTo>
                  <a:pt x="162636" y="27622"/>
                </a:lnTo>
                <a:lnTo>
                  <a:pt x="159499" y="27940"/>
                </a:lnTo>
                <a:lnTo>
                  <a:pt x="157556" y="29210"/>
                </a:lnTo>
                <a:lnTo>
                  <a:pt x="155511" y="29210"/>
                </a:lnTo>
                <a:lnTo>
                  <a:pt x="154533" y="30480"/>
                </a:lnTo>
                <a:lnTo>
                  <a:pt x="151231" y="29210"/>
                </a:lnTo>
                <a:lnTo>
                  <a:pt x="151218" y="30480"/>
                </a:lnTo>
                <a:lnTo>
                  <a:pt x="150990" y="29210"/>
                </a:lnTo>
                <a:lnTo>
                  <a:pt x="146634" y="30480"/>
                </a:lnTo>
                <a:lnTo>
                  <a:pt x="145288" y="31750"/>
                </a:lnTo>
                <a:lnTo>
                  <a:pt x="142519" y="31750"/>
                </a:lnTo>
                <a:lnTo>
                  <a:pt x="141135" y="32905"/>
                </a:lnTo>
                <a:lnTo>
                  <a:pt x="140995" y="33020"/>
                </a:lnTo>
                <a:lnTo>
                  <a:pt x="140906" y="32816"/>
                </a:lnTo>
                <a:lnTo>
                  <a:pt x="137795" y="31750"/>
                </a:lnTo>
                <a:lnTo>
                  <a:pt x="135407" y="36830"/>
                </a:lnTo>
                <a:lnTo>
                  <a:pt x="132969" y="34290"/>
                </a:lnTo>
                <a:lnTo>
                  <a:pt x="127990" y="36830"/>
                </a:lnTo>
                <a:lnTo>
                  <a:pt x="123786" y="37973"/>
                </a:lnTo>
                <a:lnTo>
                  <a:pt x="123240" y="36830"/>
                </a:lnTo>
                <a:lnTo>
                  <a:pt x="121107" y="38100"/>
                </a:lnTo>
                <a:lnTo>
                  <a:pt x="123317" y="38100"/>
                </a:lnTo>
                <a:lnTo>
                  <a:pt x="120650" y="39573"/>
                </a:lnTo>
                <a:lnTo>
                  <a:pt x="139268" y="39573"/>
                </a:lnTo>
                <a:lnTo>
                  <a:pt x="139255" y="39370"/>
                </a:lnTo>
                <a:lnTo>
                  <a:pt x="142341" y="38100"/>
                </a:lnTo>
                <a:lnTo>
                  <a:pt x="141617" y="39370"/>
                </a:lnTo>
                <a:lnTo>
                  <a:pt x="143116" y="39370"/>
                </a:lnTo>
                <a:lnTo>
                  <a:pt x="141236" y="40640"/>
                </a:lnTo>
                <a:lnTo>
                  <a:pt x="142240" y="40640"/>
                </a:lnTo>
                <a:lnTo>
                  <a:pt x="143179" y="39370"/>
                </a:lnTo>
                <a:lnTo>
                  <a:pt x="143776" y="39370"/>
                </a:lnTo>
                <a:lnTo>
                  <a:pt x="145643" y="38100"/>
                </a:lnTo>
                <a:lnTo>
                  <a:pt x="147091" y="38100"/>
                </a:lnTo>
                <a:lnTo>
                  <a:pt x="147040" y="36830"/>
                </a:lnTo>
                <a:lnTo>
                  <a:pt x="149936" y="36830"/>
                </a:lnTo>
                <a:lnTo>
                  <a:pt x="148742" y="35560"/>
                </a:lnTo>
                <a:lnTo>
                  <a:pt x="152400" y="36830"/>
                </a:lnTo>
                <a:lnTo>
                  <a:pt x="154063" y="35560"/>
                </a:lnTo>
                <a:lnTo>
                  <a:pt x="157403" y="33020"/>
                </a:lnTo>
                <a:lnTo>
                  <a:pt x="158940" y="33642"/>
                </a:lnTo>
                <a:lnTo>
                  <a:pt x="158102" y="34772"/>
                </a:lnTo>
                <a:lnTo>
                  <a:pt x="157835" y="34366"/>
                </a:lnTo>
                <a:lnTo>
                  <a:pt x="157111" y="34759"/>
                </a:lnTo>
                <a:lnTo>
                  <a:pt x="157264" y="35953"/>
                </a:lnTo>
                <a:lnTo>
                  <a:pt x="157975" y="35560"/>
                </a:lnTo>
                <a:lnTo>
                  <a:pt x="158419" y="35560"/>
                </a:lnTo>
                <a:lnTo>
                  <a:pt x="160261" y="35560"/>
                </a:lnTo>
                <a:lnTo>
                  <a:pt x="158127" y="38100"/>
                </a:lnTo>
                <a:lnTo>
                  <a:pt x="156387" y="39370"/>
                </a:lnTo>
                <a:lnTo>
                  <a:pt x="158419" y="35560"/>
                </a:lnTo>
                <a:lnTo>
                  <a:pt x="157581" y="36830"/>
                </a:lnTo>
                <a:lnTo>
                  <a:pt x="155435" y="36830"/>
                </a:lnTo>
                <a:lnTo>
                  <a:pt x="155994" y="40640"/>
                </a:lnTo>
                <a:lnTo>
                  <a:pt x="153835" y="41910"/>
                </a:lnTo>
                <a:lnTo>
                  <a:pt x="152527" y="41910"/>
                </a:lnTo>
                <a:lnTo>
                  <a:pt x="152666" y="45910"/>
                </a:lnTo>
                <a:lnTo>
                  <a:pt x="151345" y="48260"/>
                </a:lnTo>
                <a:lnTo>
                  <a:pt x="151244" y="46990"/>
                </a:lnTo>
                <a:lnTo>
                  <a:pt x="151066" y="46990"/>
                </a:lnTo>
                <a:lnTo>
                  <a:pt x="151168" y="49530"/>
                </a:lnTo>
                <a:lnTo>
                  <a:pt x="149821" y="53340"/>
                </a:lnTo>
                <a:lnTo>
                  <a:pt x="149301" y="54686"/>
                </a:lnTo>
                <a:lnTo>
                  <a:pt x="148526" y="57150"/>
                </a:lnTo>
                <a:lnTo>
                  <a:pt x="147751" y="57150"/>
                </a:lnTo>
                <a:lnTo>
                  <a:pt x="146583" y="58420"/>
                </a:lnTo>
                <a:lnTo>
                  <a:pt x="145669" y="58420"/>
                </a:lnTo>
                <a:lnTo>
                  <a:pt x="146659" y="55880"/>
                </a:lnTo>
                <a:lnTo>
                  <a:pt x="145072" y="57150"/>
                </a:lnTo>
                <a:lnTo>
                  <a:pt x="145351" y="58420"/>
                </a:lnTo>
                <a:lnTo>
                  <a:pt x="144614" y="59690"/>
                </a:lnTo>
                <a:lnTo>
                  <a:pt x="144221" y="59690"/>
                </a:lnTo>
                <a:lnTo>
                  <a:pt x="142773" y="62230"/>
                </a:lnTo>
                <a:lnTo>
                  <a:pt x="143916" y="63500"/>
                </a:lnTo>
                <a:lnTo>
                  <a:pt x="142100" y="66040"/>
                </a:lnTo>
                <a:lnTo>
                  <a:pt x="142633" y="66040"/>
                </a:lnTo>
                <a:lnTo>
                  <a:pt x="142849" y="68580"/>
                </a:lnTo>
                <a:lnTo>
                  <a:pt x="141198" y="67310"/>
                </a:lnTo>
                <a:lnTo>
                  <a:pt x="141109" y="69850"/>
                </a:lnTo>
                <a:lnTo>
                  <a:pt x="139661" y="69850"/>
                </a:lnTo>
                <a:lnTo>
                  <a:pt x="138620" y="73660"/>
                </a:lnTo>
                <a:lnTo>
                  <a:pt x="137718" y="76200"/>
                </a:lnTo>
                <a:lnTo>
                  <a:pt x="137553" y="75323"/>
                </a:lnTo>
                <a:lnTo>
                  <a:pt x="137096" y="77470"/>
                </a:lnTo>
                <a:lnTo>
                  <a:pt x="135851" y="80010"/>
                </a:lnTo>
                <a:lnTo>
                  <a:pt x="134518" y="78740"/>
                </a:lnTo>
                <a:lnTo>
                  <a:pt x="133324" y="81280"/>
                </a:lnTo>
                <a:lnTo>
                  <a:pt x="131178" y="85090"/>
                </a:lnTo>
                <a:lnTo>
                  <a:pt x="132740" y="87630"/>
                </a:lnTo>
                <a:lnTo>
                  <a:pt x="133286" y="88900"/>
                </a:lnTo>
                <a:lnTo>
                  <a:pt x="133057" y="90170"/>
                </a:lnTo>
                <a:lnTo>
                  <a:pt x="136398" y="92710"/>
                </a:lnTo>
                <a:lnTo>
                  <a:pt x="137756" y="97790"/>
                </a:lnTo>
                <a:lnTo>
                  <a:pt x="140830" y="101600"/>
                </a:lnTo>
                <a:lnTo>
                  <a:pt x="141465" y="99060"/>
                </a:lnTo>
                <a:lnTo>
                  <a:pt x="141744" y="102870"/>
                </a:lnTo>
                <a:lnTo>
                  <a:pt x="142024" y="102641"/>
                </a:lnTo>
                <a:lnTo>
                  <a:pt x="142443" y="103822"/>
                </a:lnTo>
                <a:lnTo>
                  <a:pt x="142265" y="102450"/>
                </a:lnTo>
                <a:lnTo>
                  <a:pt x="142455" y="102273"/>
                </a:lnTo>
                <a:lnTo>
                  <a:pt x="144805" y="105473"/>
                </a:lnTo>
                <a:lnTo>
                  <a:pt x="145326" y="107950"/>
                </a:lnTo>
                <a:lnTo>
                  <a:pt x="144284" y="106680"/>
                </a:lnTo>
                <a:lnTo>
                  <a:pt x="143967" y="106680"/>
                </a:lnTo>
                <a:lnTo>
                  <a:pt x="145338" y="109220"/>
                </a:lnTo>
                <a:lnTo>
                  <a:pt x="143878" y="107950"/>
                </a:lnTo>
                <a:lnTo>
                  <a:pt x="144411" y="110490"/>
                </a:lnTo>
                <a:lnTo>
                  <a:pt x="144818" y="109220"/>
                </a:lnTo>
                <a:lnTo>
                  <a:pt x="145821" y="110490"/>
                </a:lnTo>
                <a:lnTo>
                  <a:pt x="146443" y="111760"/>
                </a:lnTo>
                <a:lnTo>
                  <a:pt x="146024" y="109220"/>
                </a:lnTo>
                <a:lnTo>
                  <a:pt x="149047" y="111760"/>
                </a:lnTo>
                <a:lnTo>
                  <a:pt x="146405" y="113030"/>
                </a:lnTo>
                <a:lnTo>
                  <a:pt x="149428" y="115570"/>
                </a:lnTo>
                <a:lnTo>
                  <a:pt x="148221" y="115570"/>
                </a:lnTo>
                <a:lnTo>
                  <a:pt x="149618" y="116840"/>
                </a:lnTo>
                <a:lnTo>
                  <a:pt x="152222" y="121920"/>
                </a:lnTo>
                <a:lnTo>
                  <a:pt x="154673" y="121920"/>
                </a:lnTo>
                <a:lnTo>
                  <a:pt x="154444" y="123190"/>
                </a:lnTo>
                <a:lnTo>
                  <a:pt x="156235" y="127000"/>
                </a:lnTo>
                <a:lnTo>
                  <a:pt x="161112" y="130810"/>
                </a:lnTo>
                <a:lnTo>
                  <a:pt x="161632" y="131965"/>
                </a:lnTo>
                <a:lnTo>
                  <a:pt x="161366" y="132080"/>
                </a:lnTo>
                <a:lnTo>
                  <a:pt x="157492" y="132080"/>
                </a:lnTo>
                <a:lnTo>
                  <a:pt x="157759" y="130810"/>
                </a:lnTo>
                <a:lnTo>
                  <a:pt x="152514" y="128270"/>
                </a:lnTo>
                <a:lnTo>
                  <a:pt x="147358" y="127000"/>
                </a:lnTo>
                <a:lnTo>
                  <a:pt x="143408" y="128270"/>
                </a:lnTo>
                <a:lnTo>
                  <a:pt x="138404" y="128270"/>
                </a:lnTo>
                <a:lnTo>
                  <a:pt x="135648" y="125730"/>
                </a:lnTo>
                <a:lnTo>
                  <a:pt x="128219" y="125730"/>
                </a:lnTo>
                <a:lnTo>
                  <a:pt x="125844" y="124460"/>
                </a:lnTo>
                <a:lnTo>
                  <a:pt x="123482" y="123190"/>
                </a:lnTo>
                <a:lnTo>
                  <a:pt x="124180" y="124460"/>
                </a:lnTo>
                <a:lnTo>
                  <a:pt x="118910" y="124460"/>
                </a:lnTo>
                <a:lnTo>
                  <a:pt x="119329" y="123190"/>
                </a:lnTo>
                <a:lnTo>
                  <a:pt x="119735" y="123190"/>
                </a:lnTo>
                <a:lnTo>
                  <a:pt x="119100" y="121920"/>
                </a:lnTo>
                <a:lnTo>
                  <a:pt x="114846" y="121920"/>
                </a:lnTo>
                <a:lnTo>
                  <a:pt x="114223" y="123190"/>
                </a:lnTo>
                <a:lnTo>
                  <a:pt x="112649" y="121920"/>
                </a:lnTo>
                <a:lnTo>
                  <a:pt x="110871" y="121920"/>
                </a:lnTo>
                <a:lnTo>
                  <a:pt x="110871" y="128270"/>
                </a:lnTo>
                <a:lnTo>
                  <a:pt x="108775" y="128955"/>
                </a:lnTo>
                <a:lnTo>
                  <a:pt x="109855" y="128270"/>
                </a:lnTo>
                <a:lnTo>
                  <a:pt x="110871" y="128270"/>
                </a:lnTo>
                <a:lnTo>
                  <a:pt x="110871" y="121920"/>
                </a:lnTo>
                <a:lnTo>
                  <a:pt x="110540" y="121920"/>
                </a:lnTo>
                <a:lnTo>
                  <a:pt x="105956" y="120650"/>
                </a:lnTo>
                <a:lnTo>
                  <a:pt x="102476" y="125730"/>
                </a:lnTo>
                <a:lnTo>
                  <a:pt x="100787" y="129540"/>
                </a:lnTo>
                <a:lnTo>
                  <a:pt x="98564" y="129540"/>
                </a:lnTo>
                <a:lnTo>
                  <a:pt x="98171" y="130810"/>
                </a:lnTo>
                <a:lnTo>
                  <a:pt x="97256" y="132080"/>
                </a:lnTo>
                <a:lnTo>
                  <a:pt x="96875" y="133350"/>
                </a:lnTo>
                <a:lnTo>
                  <a:pt x="96164" y="133350"/>
                </a:lnTo>
                <a:lnTo>
                  <a:pt x="92824" y="135890"/>
                </a:lnTo>
                <a:lnTo>
                  <a:pt x="90474" y="139700"/>
                </a:lnTo>
                <a:lnTo>
                  <a:pt x="90462" y="138430"/>
                </a:lnTo>
                <a:lnTo>
                  <a:pt x="88988" y="140970"/>
                </a:lnTo>
                <a:lnTo>
                  <a:pt x="90805" y="142240"/>
                </a:lnTo>
                <a:lnTo>
                  <a:pt x="89535" y="144780"/>
                </a:lnTo>
                <a:lnTo>
                  <a:pt x="88036" y="143510"/>
                </a:lnTo>
                <a:lnTo>
                  <a:pt x="85559" y="147320"/>
                </a:lnTo>
                <a:lnTo>
                  <a:pt x="82067" y="149860"/>
                </a:lnTo>
                <a:lnTo>
                  <a:pt x="81000" y="152692"/>
                </a:lnTo>
                <a:lnTo>
                  <a:pt x="89471" y="152692"/>
                </a:lnTo>
                <a:lnTo>
                  <a:pt x="91274" y="149860"/>
                </a:lnTo>
                <a:lnTo>
                  <a:pt x="95173" y="147320"/>
                </a:lnTo>
                <a:lnTo>
                  <a:pt x="94576" y="146050"/>
                </a:lnTo>
                <a:lnTo>
                  <a:pt x="96888" y="144780"/>
                </a:lnTo>
                <a:lnTo>
                  <a:pt x="99212" y="143510"/>
                </a:lnTo>
                <a:lnTo>
                  <a:pt x="97891" y="142240"/>
                </a:lnTo>
                <a:lnTo>
                  <a:pt x="100698" y="139700"/>
                </a:lnTo>
                <a:lnTo>
                  <a:pt x="100393" y="140970"/>
                </a:lnTo>
                <a:lnTo>
                  <a:pt x="103784" y="137160"/>
                </a:lnTo>
                <a:lnTo>
                  <a:pt x="104622" y="137160"/>
                </a:lnTo>
                <a:lnTo>
                  <a:pt x="103962" y="134620"/>
                </a:lnTo>
                <a:lnTo>
                  <a:pt x="104749" y="133350"/>
                </a:lnTo>
                <a:lnTo>
                  <a:pt x="105587" y="134620"/>
                </a:lnTo>
                <a:lnTo>
                  <a:pt x="105664" y="134162"/>
                </a:lnTo>
                <a:lnTo>
                  <a:pt x="105689" y="133997"/>
                </a:lnTo>
                <a:lnTo>
                  <a:pt x="106019" y="132080"/>
                </a:lnTo>
                <a:lnTo>
                  <a:pt x="107251" y="132080"/>
                </a:lnTo>
                <a:lnTo>
                  <a:pt x="107061" y="130810"/>
                </a:lnTo>
                <a:lnTo>
                  <a:pt x="107873" y="129540"/>
                </a:lnTo>
                <a:lnTo>
                  <a:pt x="112725" y="129540"/>
                </a:lnTo>
                <a:lnTo>
                  <a:pt x="112636" y="130060"/>
                </a:lnTo>
                <a:lnTo>
                  <a:pt x="113855" y="129540"/>
                </a:lnTo>
                <a:lnTo>
                  <a:pt x="112534" y="130810"/>
                </a:lnTo>
                <a:lnTo>
                  <a:pt x="111213" y="132080"/>
                </a:lnTo>
                <a:lnTo>
                  <a:pt x="113931" y="130810"/>
                </a:lnTo>
                <a:lnTo>
                  <a:pt x="115468" y="130810"/>
                </a:lnTo>
                <a:lnTo>
                  <a:pt x="118351" y="132080"/>
                </a:lnTo>
                <a:lnTo>
                  <a:pt x="119989" y="132080"/>
                </a:lnTo>
                <a:lnTo>
                  <a:pt x="123812" y="133350"/>
                </a:lnTo>
                <a:lnTo>
                  <a:pt x="128168" y="133350"/>
                </a:lnTo>
                <a:lnTo>
                  <a:pt x="132499" y="134620"/>
                </a:lnTo>
                <a:lnTo>
                  <a:pt x="131000" y="133350"/>
                </a:lnTo>
                <a:lnTo>
                  <a:pt x="131572" y="132080"/>
                </a:lnTo>
                <a:lnTo>
                  <a:pt x="132867" y="132080"/>
                </a:lnTo>
                <a:lnTo>
                  <a:pt x="132994" y="132613"/>
                </a:lnTo>
                <a:lnTo>
                  <a:pt x="133756" y="132080"/>
                </a:lnTo>
                <a:lnTo>
                  <a:pt x="135343" y="133350"/>
                </a:lnTo>
                <a:lnTo>
                  <a:pt x="134620" y="134620"/>
                </a:lnTo>
                <a:lnTo>
                  <a:pt x="135953" y="134620"/>
                </a:lnTo>
                <a:lnTo>
                  <a:pt x="138226" y="137160"/>
                </a:lnTo>
                <a:lnTo>
                  <a:pt x="139598" y="135890"/>
                </a:lnTo>
                <a:lnTo>
                  <a:pt x="143967" y="137160"/>
                </a:lnTo>
                <a:lnTo>
                  <a:pt x="149529" y="137160"/>
                </a:lnTo>
                <a:lnTo>
                  <a:pt x="149758" y="135890"/>
                </a:lnTo>
                <a:lnTo>
                  <a:pt x="151104" y="137160"/>
                </a:lnTo>
                <a:lnTo>
                  <a:pt x="152285" y="135890"/>
                </a:lnTo>
                <a:lnTo>
                  <a:pt x="154813" y="137160"/>
                </a:lnTo>
                <a:lnTo>
                  <a:pt x="157556" y="138430"/>
                </a:lnTo>
                <a:lnTo>
                  <a:pt x="161467" y="138430"/>
                </a:lnTo>
                <a:lnTo>
                  <a:pt x="162547" y="137160"/>
                </a:lnTo>
                <a:lnTo>
                  <a:pt x="162560" y="138430"/>
                </a:lnTo>
                <a:lnTo>
                  <a:pt x="165684" y="139700"/>
                </a:lnTo>
                <a:lnTo>
                  <a:pt x="163969" y="139700"/>
                </a:lnTo>
                <a:lnTo>
                  <a:pt x="176580" y="140970"/>
                </a:lnTo>
                <a:close/>
              </a:path>
            </a:pathLst>
          </a:custGeom>
          <a:solidFill>
            <a:srgbClr val="FFFFFF"/>
          </a:solidFill>
        </p:spPr>
        <p:txBody>
          <a:bodyPr wrap="square" lIns="0" tIns="0" rIns="0" bIns="0" rtlCol="0"/>
          <a:lstStyle/>
          <a:p>
            <a:endParaRPr/>
          </a:p>
        </p:txBody>
      </p:sp>
      <p:pic>
        <p:nvPicPr>
          <p:cNvPr id="82" name="bg object 82"/>
          <p:cNvPicPr/>
          <p:nvPr/>
        </p:nvPicPr>
        <p:blipFill>
          <a:blip r:embed="rId7" cstate="print"/>
          <a:stretch>
            <a:fillRect/>
          </a:stretch>
        </p:blipFill>
        <p:spPr>
          <a:xfrm>
            <a:off x="9731584" y="7012556"/>
            <a:ext cx="155533" cy="61385"/>
          </a:xfrm>
          <a:prstGeom prst="rect">
            <a:avLst/>
          </a:prstGeom>
        </p:spPr>
      </p:pic>
      <p:sp>
        <p:nvSpPr>
          <p:cNvPr id="83" name="bg object 83"/>
          <p:cNvSpPr/>
          <p:nvPr/>
        </p:nvSpPr>
        <p:spPr>
          <a:xfrm>
            <a:off x="9941908" y="7077290"/>
            <a:ext cx="72248" cy="90642"/>
          </a:xfrm>
          <a:custGeom>
            <a:avLst/>
            <a:gdLst/>
            <a:ahLst/>
            <a:cxnLst/>
            <a:rect l="l" t="t" r="r" b="b"/>
            <a:pathLst>
              <a:path w="40639" h="128270">
                <a:moveTo>
                  <a:pt x="40462" y="111582"/>
                </a:moveTo>
                <a:lnTo>
                  <a:pt x="28829" y="102793"/>
                </a:lnTo>
                <a:lnTo>
                  <a:pt x="30988" y="88379"/>
                </a:lnTo>
                <a:lnTo>
                  <a:pt x="19024" y="96723"/>
                </a:lnTo>
                <a:lnTo>
                  <a:pt x="5981" y="90220"/>
                </a:lnTo>
                <a:lnTo>
                  <a:pt x="10210" y="104178"/>
                </a:lnTo>
                <a:lnTo>
                  <a:pt x="0" y="114566"/>
                </a:lnTo>
                <a:lnTo>
                  <a:pt x="14566" y="114858"/>
                </a:lnTo>
                <a:lnTo>
                  <a:pt x="21310" y="127774"/>
                </a:lnTo>
                <a:lnTo>
                  <a:pt x="26085" y="113995"/>
                </a:lnTo>
                <a:lnTo>
                  <a:pt x="40462" y="111582"/>
                </a:lnTo>
                <a:close/>
              </a:path>
              <a:path w="40639" h="128270">
                <a:moveTo>
                  <a:pt x="40462" y="23202"/>
                </a:moveTo>
                <a:lnTo>
                  <a:pt x="28829" y="14414"/>
                </a:lnTo>
                <a:lnTo>
                  <a:pt x="30988" y="0"/>
                </a:lnTo>
                <a:lnTo>
                  <a:pt x="19024" y="8343"/>
                </a:lnTo>
                <a:lnTo>
                  <a:pt x="5981" y="1841"/>
                </a:lnTo>
                <a:lnTo>
                  <a:pt x="10210" y="15798"/>
                </a:lnTo>
                <a:lnTo>
                  <a:pt x="0" y="26187"/>
                </a:lnTo>
                <a:lnTo>
                  <a:pt x="14566" y="26479"/>
                </a:lnTo>
                <a:lnTo>
                  <a:pt x="21310" y="39382"/>
                </a:lnTo>
                <a:lnTo>
                  <a:pt x="26085" y="25615"/>
                </a:lnTo>
                <a:lnTo>
                  <a:pt x="40462" y="23202"/>
                </a:lnTo>
                <a:close/>
              </a:path>
            </a:pathLst>
          </a:custGeom>
          <a:solidFill>
            <a:srgbClr val="FFFFFF"/>
          </a:solidFill>
        </p:spPr>
        <p:txBody>
          <a:bodyPr wrap="square" lIns="0" tIns="0" rIns="0" bIns="0" rtlCol="0"/>
          <a:lstStyle/>
          <a:p>
            <a:endParaRPr/>
          </a:p>
        </p:txBody>
      </p:sp>
      <p:sp>
        <p:nvSpPr>
          <p:cNvPr id="84" name="bg object 84"/>
          <p:cNvSpPr/>
          <p:nvPr/>
        </p:nvSpPr>
        <p:spPr>
          <a:xfrm>
            <a:off x="10117734" y="6618483"/>
            <a:ext cx="57570" cy="22436"/>
          </a:xfrm>
          <a:custGeom>
            <a:avLst/>
            <a:gdLst/>
            <a:ahLst/>
            <a:cxnLst/>
            <a:rect l="l" t="t" r="r" b="b"/>
            <a:pathLst>
              <a:path w="32385" h="31750">
                <a:moveTo>
                  <a:pt x="24777" y="0"/>
                </a:moveTo>
                <a:lnTo>
                  <a:pt x="15214" y="6667"/>
                </a:lnTo>
                <a:lnTo>
                  <a:pt x="4775" y="1460"/>
                </a:lnTo>
                <a:lnTo>
                  <a:pt x="8166" y="12623"/>
                </a:lnTo>
                <a:lnTo>
                  <a:pt x="0" y="20942"/>
                </a:lnTo>
                <a:lnTo>
                  <a:pt x="11658" y="21158"/>
                </a:lnTo>
                <a:lnTo>
                  <a:pt x="17056" y="31508"/>
                </a:lnTo>
                <a:lnTo>
                  <a:pt x="20878" y="20472"/>
                </a:lnTo>
                <a:lnTo>
                  <a:pt x="32372" y="18554"/>
                </a:lnTo>
                <a:lnTo>
                  <a:pt x="23050" y="11518"/>
                </a:lnTo>
                <a:lnTo>
                  <a:pt x="24777" y="0"/>
                </a:lnTo>
                <a:close/>
              </a:path>
            </a:pathLst>
          </a:custGeom>
          <a:solidFill>
            <a:srgbClr val="5D87A1"/>
          </a:solidFill>
        </p:spPr>
        <p:txBody>
          <a:bodyPr wrap="square" lIns="0" tIns="0" rIns="0" bIns="0" rtlCol="0"/>
          <a:lstStyle/>
          <a:p>
            <a:endParaRPr/>
          </a:p>
        </p:txBody>
      </p:sp>
      <p:sp>
        <p:nvSpPr>
          <p:cNvPr id="85" name="bg object 85"/>
          <p:cNvSpPr/>
          <p:nvPr/>
        </p:nvSpPr>
        <p:spPr>
          <a:xfrm>
            <a:off x="10089428" y="6712151"/>
            <a:ext cx="72248" cy="28270"/>
          </a:xfrm>
          <a:custGeom>
            <a:avLst/>
            <a:gdLst/>
            <a:ahLst/>
            <a:cxnLst/>
            <a:rect l="l" t="t" r="r" b="b"/>
            <a:pathLst>
              <a:path w="40639" h="40004">
                <a:moveTo>
                  <a:pt x="30988" y="0"/>
                </a:moveTo>
                <a:lnTo>
                  <a:pt x="19024" y="8343"/>
                </a:lnTo>
                <a:lnTo>
                  <a:pt x="5981" y="1841"/>
                </a:lnTo>
                <a:lnTo>
                  <a:pt x="10210" y="15798"/>
                </a:lnTo>
                <a:lnTo>
                  <a:pt x="0" y="26187"/>
                </a:lnTo>
                <a:lnTo>
                  <a:pt x="14566" y="26479"/>
                </a:lnTo>
                <a:lnTo>
                  <a:pt x="21310" y="39395"/>
                </a:lnTo>
                <a:lnTo>
                  <a:pt x="26085" y="25615"/>
                </a:lnTo>
                <a:lnTo>
                  <a:pt x="40462" y="23202"/>
                </a:lnTo>
                <a:lnTo>
                  <a:pt x="28829" y="14414"/>
                </a:lnTo>
                <a:lnTo>
                  <a:pt x="30988" y="0"/>
                </a:lnTo>
                <a:close/>
              </a:path>
            </a:pathLst>
          </a:custGeom>
          <a:solidFill>
            <a:srgbClr val="FFFFFF"/>
          </a:solidFill>
        </p:spPr>
        <p:txBody>
          <a:bodyPr wrap="square" lIns="0" tIns="0" rIns="0" bIns="0" rtlCol="0"/>
          <a:lstStyle/>
          <a:p>
            <a:endParaRPr/>
          </a:p>
        </p:txBody>
      </p:sp>
      <p:sp>
        <p:nvSpPr>
          <p:cNvPr id="86" name="bg object 86"/>
          <p:cNvSpPr/>
          <p:nvPr/>
        </p:nvSpPr>
        <p:spPr>
          <a:xfrm>
            <a:off x="9632293" y="6805326"/>
            <a:ext cx="121916" cy="49360"/>
          </a:xfrm>
          <a:custGeom>
            <a:avLst/>
            <a:gdLst/>
            <a:ahLst/>
            <a:cxnLst/>
            <a:rect l="l" t="t" r="r" b="b"/>
            <a:pathLst>
              <a:path w="68579" h="69850">
                <a:moveTo>
                  <a:pt x="46913" y="0"/>
                </a:moveTo>
                <a:lnTo>
                  <a:pt x="28422" y="16891"/>
                </a:lnTo>
                <a:lnTo>
                  <a:pt x="4724" y="8737"/>
                </a:lnTo>
                <a:lnTo>
                  <a:pt x="15074" y="31559"/>
                </a:lnTo>
                <a:lnTo>
                  <a:pt x="0" y="51574"/>
                </a:lnTo>
                <a:lnTo>
                  <a:pt x="24904" y="48755"/>
                </a:lnTo>
                <a:lnTo>
                  <a:pt x="39281" y="69291"/>
                </a:lnTo>
                <a:lnTo>
                  <a:pt x="44323" y="44742"/>
                </a:lnTo>
                <a:lnTo>
                  <a:pt x="68262" y="37414"/>
                </a:lnTo>
                <a:lnTo>
                  <a:pt x="46469" y="25031"/>
                </a:lnTo>
                <a:lnTo>
                  <a:pt x="46913" y="0"/>
                </a:lnTo>
                <a:close/>
              </a:path>
            </a:pathLst>
          </a:custGeom>
          <a:solidFill>
            <a:srgbClr val="5D87A1"/>
          </a:solidFill>
        </p:spPr>
        <p:txBody>
          <a:bodyPr wrap="square" lIns="0" tIns="0" rIns="0" bIns="0" rtlCol="0"/>
          <a:lstStyle/>
          <a:p>
            <a:endParaRPr/>
          </a:p>
        </p:txBody>
      </p:sp>
      <p:sp>
        <p:nvSpPr>
          <p:cNvPr id="87" name="bg object 87"/>
          <p:cNvSpPr/>
          <p:nvPr/>
        </p:nvSpPr>
        <p:spPr>
          <a:xfrm>
            <a:off x="9970021" y="6822087"/>
            <a:ext cx="57570" cy="22884"/>
          </a:xfrm>
          <a:custGeom>
            <a:avLst/>
            <a:gdLst/>
            <a:ahLst/>
            <a:cxnLst/>
            <a:rect l="l" t="t" r="r" b="b"/>
            <a:pathLst>
              <a:path w="32385" h="32384">
                <a:moveTo>
                  <a:pt x="17399" y="0"/>
                </a:moveTo>
                <a:lnTo>
                  <a:pt x="11645" y="10160"/>
                </a:lnTo>
                <a:lnTo>
                  <a:pt x="0" y="9969"/>
                </a:lnTo>
                <a:lnTo>
                  <a:pt x="7886" y="18567"/>
                </a:lnTo>
                <a:lnTo>
                  <a:pt x="4114" y="29591"/>
                </a:lnTo>
                <a:lnTo>
                  <a:pt x="14719" y="24765"/>
                </a:lnTo>
                <a:lnTo>
                  <a:pt x="24053" y="31775"/>
                </a:lnTo>
                <a:lnTo>
                  <a:pt x="22733" y="20180"/>
                </a:lnTo>
                <a:lnTo>
                  <a:pt x="32270" y="13474"/>
                </a:lnTo>
                <a:lnTo>
                  <a:pt x="20840" y="11150"/>
                </a:lnTo>
                <a:lnTo>
                  <a:pt x="17399" y="0"/>
                </a:lnTo>
                <a:close/>
              </a:path>
            </a:pathLst>
          </a:custGeom>
          <a:solidFill>
            <a:srgbClr val="FFFFFF"/>
          </a:solidFill>
        </p:spPr>
        <p:txBody>
          <a:bodyPr wrap="square" lIns="0" tIns="0" rIns="0" bIns="0" rtlCol="0"/>
          <a:lstStyle/>
          <a:p>
            <a:endParaRPr/>
          </a:p>
        </p:txBody>
      </p:sp>
      <p:pic>
        <p:nvPicPr>
          <p:cNvPr id="88" name="bg object 88"/>
          <p:cNvPicPr/>
          <p:nvPr/>
        </p:nvPicPr>
        <p:blipFill>
          <a:blip r:embed="rId8" cstate="print"/>
          <a:stretch>
            <a:fillRect/>
          </a:stretch>
        </p:blipFill>
        <p:spPr>
          <a:xfrm>
            <a:off x="11287031" y="6680707"/>
            <a:ext cx="120335" cy="49135"/>
          </a:xfrm>
          <a:prstGeom prst="rect">
            <a:avLst/>
          </a:prstGeom>
        </p:spPr>
      </p:pic>
      <p:pic>
        <p:nvPicPr>
          <p:cNvPr id="89" name="bg object 89"/>
          <p:cNvPicPr/>
          <p:nvPr/>
        </p:nvPicPr>
        <p:blipFill>
          <a:blip r:embed="rId9" cstate="print"/>
          <a:stretch>
            <a:fillRect/>
          </a:stretch>
        </p:blipFill>
        <p:spPr>
          <a:xfrm>
            <a:off x="11094419" y="7010926"/>
            <a:ext cx="120313" cy="49144"/>
          </a:xfrm>
          <a:prstGeom prst="rect">
            <a:avLst/>
          </a:prstGeom>
        </p:spPr>
      </p:pic>
      <p:sp>
        <p:nvSpPr>
          <p:cNvPr id="90" name="bg object 90"/>
          <p:cNvSpPr/>
          <p:nvPr/>
        </p:nvSpPr>
        <p:spPr>
          <a:xfrm>
            <a:off x="10434453" y="6533787"/>
            <a:ext cx="1065643" cy="721098"/>
          </a:xfrm>
          <a:custGeom>
            <a:avLst/>
            <a:gdLst/>
            <a:ahLst/>
            <a:cxnLst/>
            <a:rect l="l" t="t" r="r" b="b"/>
            <a:pathLst>
              <a:path w="599439" h="1020445">
                <a:moveTo>
                  <a:pt x="40614" y="1010094"/>
                </a:moveTo>
                <a:lnTo>
                  <a:pt x="32029" y="997762"/>
                </a:lnTo>
                <a:lnTo>
                  <a:pt x="38747" y="984326"/>
                </a:lnTo>
                <a:lnTo>
                  <a:pt x="24358" y="988669"/>
                </a:lnTo>
                <a:lnTo>
                  <a:pt x="13639" y="978128"/>
                </a:lnTo>
                <a:lnTo>
                  <a:pt x="13335" y="993140"/>
                </a:lnTo>
                <a:lnTo>
                  <a:pt x="0" y="1000086"/>
                </a:lnTo>
                <a:lnTo>
                  <a:pt x="14185" y="1005014"/>
                </a:lnTo>
                <a:lnTo>
                  <a:pt x="16662" y="1019848"/>
                </a:lnTo>
                <a:lnTo>
                  <a:pt x="25742" y="1007859"/>
                </a:lnTo>
                <a:lnTo>
                  <a:pt x="40614" y="1010094"/>
                </a:lnTo>
                <a:close/>
              </a:path>
              <a:path w="599439" h="1020445">
                <a:moveTo>
                  <a:pt x="151460" y="31965"/>
                </a:moveTo>
                <a:lnTo>
                  <a:pt x="142875" y="19634"/>
                </a:lnTo>
                <a:lnTo>
                  <a:pt x="149593" y="6197"/>
                </a:lnTo>
                <a:lnTo>
                  <a:pt x="135204" y="10553"/>
                </a:lnTo>
                <a:lnTo>
                  <a:pt x="124485" y="0"/>
                </a:lnTo>
                <a:lnTo>
                  <a:pt x="124180" y="15024"/>
                </a:lnTo>
                <a:lnTo>
                  <a:pt x="110845" y="21945"/>
                </a:lnTo>
                <a:lnTo>
                  <a:pt x="125044" y="26885"/>
                </a:lnTo>
                <a:lnTo>
                  <a:pt x="127508" y="41719"/>
                </a:lnTo>
                <a:lnTo>
                  <a:pt x="136588" y="29730"/>
                </a:lnTo>
                <a:lnTo>
                  <a:pt x="151460" y="31965"/>
                </a:lnTo>
                <a:close/>
              </a:path>
              <a:path w="599439" h="1020445">
                <a:moveTo>
                  <a:pt x="599147" y="361365"/>
                </a:moveTo>
                <a:lnTo>
                  <a:pt x="590562" y="349021"/>
                </a:lnTo>
                <a:lnTo>
                  <a:pt x="597281" y="335584"/>
                </a:lnTo>
                <a:lnTo>
                  <a:pt x="582891" y="339940"/>
                </a:lnTo>
                <a:lnTo>
                  <a:pt x="572173" y="329387"/>
                </a:lnTo>
                <a:lnTo>
                  <a:pt x="571868" y="344411"/>
                </a:lnTo>
                <a:lnTo>
                  <a:pt x="558533" y="351332"/>
                </a:lnTo>
                <a:lnTo>
                  <a:pt x="572719" y="356273"/>
                </a:lnTo>
                <a:lnTo>
                  <a:pt x="575208" y="371106"/>
                </a:lnTo>
                <a:lnTo>
                  <a:pt x="584276" y="359117"/>
                </a:lnTo>
                <a:lnTo>
                  <a:pt x="599147" y="361365"/>
                </a:lnTo>
                <a:close/>
              </a:path>
            </a:pathLst>
          </a:custGeom>
          <a:solidFill>
            <a:srgbClr val="5D87A1"/>
          </a:solidFill>
        </p:spPr>
        <p:txBody>
          <a:bodyPr wrap="square" lIns="0" tIns="0" rIns="0" bIns="0" rtlCol="0"/>
          <a:lstStyle/>
          <a:p>
            <a:endParaRPr/>
          </a:p>
        </p:txBody>
      </p:sp>
      <p:sp>
        <p:nvSpPr>
          <p:cNvPr id="91" name="bg object 91"/>
          <p:cNvSpPr/>
          <p:nvPr/>
        </p:nvSpPr>
        <p:spPr>
          <a:xfrm>
            <a:off x="10742994" y="6733262"/>
            <a:ext cx="72248" cy="29616"/>
          </a:xfrm>
          <a:custGeom>
            <a:avLst/>
            <a:gdLst/>
            <a:ahLst/>
            <a:cxnLst/>
            <a:rect l="l" t="t" r="r" b="b"/>
            <a:pathLst>
              <a:path w="40639" h="41909">
                <a:moveTo>
                  <a:pt x="13639" y="0"/>
                </a:moveTo>
                <a:lnTo>
                  <a:pt x="13335" y="15024"/>
                </a:lnTo>
                <a:lnTo>
                  <a:pt x="0" y="21945"/>
                </a:lnTo>
                <a:lnTo>
                  <a:pt x="14198" y="26885"/>
                </a:lnTo>
                <a:lnTo>
                  <a:pt x="16675" y="41719"/>
                </a:lnTo>
                <a:lnTo>
                  <a:pt x="25742" y="29730"/>
                </a:lnTo>
                <a:lnTo>
                  <a:pt x="40614" y="31965"/>
                </a:lnTo>
                <a:lnTo>
                  <a:pt x="32029" y="19634"/>
                </a:lnTo>
                <a:lnTo>
                  <a:pt x="38747" y="6197"/>
                </a:lnTo>
                <a:lnTo>
                  <a:pt x="24358" y="10553"/>
                </a:lnTo>
                <a:lnTo>
                  <a:pt x="13639" y="0"/>
                </a:lnTo>
                <a:close/>
              </a:path>
            </a:pathLst>
          </a:custGeom>
          <a:solidFill>
            <a:srgbClr val="FFFFFF"/>
          </a:solidFill>
        </p:spPr>
        <p:txBody>
          <a:bodyPr wrap="square" lIns="0" tIns="0" rIns="0" bIns="0" rtlCol="0"/>
          <a:lstStyle/>
          <a:p>
            <a:endParaRPr/>
          </a:p>
        </p:txBody>
      </p:sp>
      <p:pic>
        <p:nvPicPr>
          <p:cNvPr id="92" name="bg object 92"/>
          <p:cNvPicPr/>
          <p:nvPr/>
        </p:nvPicPr>
        <p:blipFill>
          <a:blip r:embed="rId10" cstate="print"/>
          <a:stretch>
            <a:fillRect/>
          </a:stretch>
        </p:blipFill>
        <p:spPr>
          <a:xfrm>
            <a:off x="10590795" y="7167992"/>
            <a:ext cx="225546" cy="91270"/>
          </a:xfrm>
          <a:prstGeom prst="rect">
            <a:avLst/>
          </a:prstGeom>
        </p:spPr>
      </p:pic>
      <p:sp>
        <p:nvSpPr>
          <p:cNvPr id="93" name="bg object 93"/>
          <p:cNvSpPr/>
          <p:nvPr/>
        </p:nvSpPr>
        <p:spPr>
          <a:xfrm>
            <a:off x="11264204" y="7122511"/>
            <a:ext cx="72248" cy="29616"/>
          </a:xfrm>
          <a:custGeom>
            <a:avLst/>
            <a:gdLst/>
            <a:ahLst/>
            <a:cxnLst/>
            <a:rect l="l" t="t" r="r" b="b"/>
            <a:pathLst>
              <a:path w="40639" h="41909">
                <a:moveTo>
                  <a:pt x="13639" y="0"/>
                </a:moveTo>
                <a:lnTo>
                  <a:pt x="13335" y="15011"/>
                </a:lnTo>
                <a:lnTo>
                  <a:pt x="0" y="21945"/>
                </a:lnTo>
                <a:lnTo>
                  <a:pt x="14185" y="26885"/>
                </a:lnTo>
                <a:lnTo>
                  <a:pt x="16662" y="41719"/>
                </a:lnTo>
                <a:lnTo>
                  <a:pt x="25730" y="29730"/>
                </a:lnTo>
                <a:lnTo>
                  <a:pt x="40614" y="31965"/>
                </a:lnTo>
                <a:lnTo>
                  <a:pt x="32016" y="19634"/>
                </a:lnTo>
                <a:lnTo>
                  <a:pt x="38747" y="6197"/>
                </a:lnTo>
                <a:lnTo>
                  <a:pt x="24358" y="10541"/>
                </a:lnTo>
                <a:lnTo>
                  <a:pt x="13639" y="0"/>
                </a:lnTo>
                <a:close/>
              </a:path>
            </a:pathLst>
          </a:custGeom>
          <a:solidFill>
            <a:srgbClr val="5D87A1"/>
          </a:solidFill>
        </p:spPr>
        <p:txBody>
          <a:bodyPr wrap="square" lIns="0" tIns="0" rIns="0" bIns="0" rtlCol="0"/>
          <a:lstStyle/>
          <a:p>
            <a:endParaRPr/>
          </a:p>
        </p:txBody>
      </p:sp>
      <p:sp>
        <p:nvSpPr>
          <p:cNvPr id="94" name="bg object 94"/>
          <p:cNvSpPr/>
          <p:nvPr/>
        </p:nvSpPr>
        <p:spPr>
          <a:xfrm>
            <a:off x="9683828" y="6630586"/>
            <a:ext cx="1543149" cy="624622"/>
          </a:xfrm>
          <a:custGeom>
            <a:avLst/>
            <a:gdLst/>
            <a:ahLst/>
            <a:cxnLst/>
            <a:rect l="l" t="t" r="r" b="b"/>
            <a:pathLst>
              <a:path w="868045" h="883920">
                <a:moveTo>
                  <a:pt x="366077" y="0"/>
                </a:moveTo>
                <a:lnTo>
                  <a:pt x="304342" y="313194"/>
                </a:lnTo>
                <a:lnTo>
                  <a:pt x="0" y="408863"/>
                </a:lnTo>
                <a:lnTo>
                  <a:pt x="278676" y="564286"/>
                </a:lnTo>
                <a:lnTo>
                  <a:pt x="275615" y="883513"/>
                </a:lnTo>
                <a:lnTo>
                  <a:pt x="509587" y="666343"/>
                </a:lnTo>
                <a:lnTo>
                  <a:pt x="812101" y="767867"/>
                </a:lnTo>
                <a:lnTo>
                  <a:pt x="677938" y="478281"/>
                </a:lnTo>
                <a:lnTo>
                  <a:pt x="868006" y="221970"/>
                </a:lnTo>
                <a:lnTo>
                  <a:pt x="551218" y="259854"/>
                </a:lnTo>
                <a:lnTo>
                  <a:pt x="366077" y="0"/>
                </a:lnTo>
                <a:close/>
              </a:path>
            </a:pathLst>
          </a:custGeom>
          <a:solidFill>
            <a:srgbClr val="FFC425"/>
          </a:solidFill>
        </p:spPr>
        <p:txBody>
          <a:bodyPr wrap="square" lIns="0" tIns="0" rIns="0" bIns="0" rtlCol="0"/>
          <a:lstStyle/>
          <a:p>
            <a:endParaRPr/>
          </a:p>
        </p:txBody>
      </p:sp>
      <p:sp>
        <p:nvSpPr>
          <p:cNvPr id="95" name="bg object 95"/>
          <p:cNvSpPr/>
          <p:nvPr/>
        </p:nvSpPr>
        <p:spPr>
          <a:xfrm>
            <a:off x="9642062" y="6634555"/>
            <a:ext cx="1584918" cy="643469"/>
          </a:xfrm>
          <a:custGeom>
            <a:avLst/>
            <a:gdLst/>
            <a:ahLst/>
            <a:cxnLst/>
            <a:rect l="l" t="t" r="r" b="b"/>
            <a:pathLst>
              <a:path w="891539" h="910590">
                <a:moveTo>
                  <a:pt x="8648" y="416382"/>
                </a:moveTo>
                <a:lnTo>
                  <a:pt x="5867" y="415366"/>
                </a:lnTo>
                <a:lnTo>
                  <a:pt x="7302" y="416115"/>
                </a:lnTo>
                <a:lnTo>
                  <a:pt x="7810" y="416229"/>
                </a:lnTo>
                <a:lnTo>
                  <a:pt x="8293" y="416344"/>
                </a:lnTo>
                <a:lnTo>
                  <a:pt x="8648" y="416382"/>
                </a:lnTo>
                <a:close/>
              </a:path>
              <a:path w="891539" h="910590">
                <a:moveTo>
                  <a:pt x="43040" y="401688"/>
                </a:moveTo>
                <a:lnTo>
                  <a:pt x="37668" y="402336"/>
                </a:lnTo>
                <a:lnTo>
                  <a:pt x="34594" y="404495"/>
                </a:lnTo>
                <a:lnTo>
                  <a:pt x="32473" y="404723"/>
                </a:lnTo>
                <a:lnTo>
                  <a:pt x="29438" y="406984"/>
                </a:lnTo>
                <a:lnTo>
                  <a:pt x="25260" y="408444"/>
                </a:lnTo>
                <a:lnTo>
                  <a:pt x="21005" y="409333"/>
                </a:lnTo>
                <a:lnTo>
                  <a:pt x="20955" y="408965"/>
                </a:lnTo>
                <a:lnTo>
                  <a:pt x="19939" y="409562"/>
                </a:lnTo>
                <a:lnTo>
                  <a:pt x="13589" y="411137"/>
                </a:lnTo>
                <a:lnTo>
                  <a:pt x="12585" y="412089"/>
                </a:lnTo>
                <a:lnTo>
                  <a:pt x="20053" y="410464"/>
                </a:lnTo>
                <a:lnTo>
                  <a:pt x="27393" y="408241"/>
                </a:lnTo>
                <a:lnTo>
                  <a:pt x="33616" y="405523"/>
                </a:lnTo>
                <a:lnTo>
                  <a:pt x="35737" y="405104"/>
                </a:lnTo>
                <a:lnTo>
                  <a:pt x="34721" y="405726"/>
                </a:lnTo>
                <a:lnTo>
                  <a:pt x="34747" y="405917"/>
                </a:lnTo>
                <a:lnTo>
                  <a:pt x="38874" y="404088"/>
                </a:lnTo>
                <a:lnTo>
                  <a:pt x="43040" y="401688"/>
                </a:lnTo>
                <a:close/>
              </a:path>
              <a:path w="891539" h="910590">
                <a:moveTo>
                  <a:pt x="47256" y="399122"/>
                </a:moveTo>
                <a:lnTo>
                  <a:pt x="45593" y="399669"/>
                </a:lnTo>
                <a:lnTo>
                  <a:pt x="43497" y="400329"/>
                </a:lnTo>
                <a:lnTo>
                  <a:pt x="42938" y="400812"/>
                </a:lnTo>
                <a:lnTo>
                  <a:pt x="47256" y="399122"/>
                </a:lnTo>
                <a:close/>
              </a:path>
              <a:path w="891539" h="910590">
                <a:moveTo>
                  <a:pt x="49301" y="398297"/>
                </a:moveTo>
                <a:lnTo>
                  <a:pt x="47256" y="399110"/>
                </a:lnTo>
                <a:lnTo>
                  <a:pt x="48298" y="398767"/>
                </a:lnTo>
                <a:lnTo>
                  <a:pt x="49187" y="398462"/>
                </a:lnTo>
                <a:lnTo>
                  <a:pt x="49301" y="398297"/>
                </a:lnTo>
                <a:close/>
              </a:path>
              <a:path w="891539" h="910590">
                <a:moveTo>
                  <a:pt x="51371" y="397484"/>
                </a:moveTo>
                <a:lnTo>
                  <a:pt x="49250" y="398145"/>
                </a:lnTo>
                <a:lnTo>
                  <a:pt x="49415" y="398170"/>
                </a:lnTo>
                <a:lnTo>
                  <a:pt x="49301" y="398310"/>
                </a:lnTo>
                <a:lnTo>
                  <a:pt x="51371" y="397484"/>
                </a:lnTo>
                <a:close/>
              </a:path>
              <a:path w="891539" h="910590">
                <a:moveTo>
                  <a:pt x="53568" y="400050"/>
                </a:moveTo>
                <a:lnTo>
                  <a:pt x="50419" y="400685"/>
                </a:lnTo>
                <a:lnTo>
                  <a:pt x="50419" y="401320"/>
                </a:lnTo>
                <a:lnTo>
                  <a:pt x="53568" y="400050"/>
                </a:lnTo>
                <a:close/>
              </a:path>
              <a:path w="891539" h="910590">
                <a:moveTo>
                  <a:pt x="89204" y="387934"/>
                </a:moveTo>
                <a:lnTo>
                  <a:pt x="82905" y="389636"/>
                </a:lnTo>
                <a:lnTo>
                  <a:pt x="83540" y="388620"/>
                </a:lnTo>
                <a:lnTo>
                  <a:pt x="86017" y="387350"/>
                </a:lnTo>
                <a:lnTo>
                  <a:pt x="78879" y="389890"/>
                </a:lnTo>
                <a:lnTo>
                  <a:pt x="72466" y="392430"/>
                </a:lnTo>
                <a:lnTo>
                  <a:pt x="65112" y="394970"/>
                </a:lnTo>
                <a:lnTo>
                  <a:pt x="68249" y="393700"/>
                </a:lnTo>
                <a:lnTo>
                  <a:pt x="70345" y="392430"/>
                </a:lnTo>
                <a:lnTo>
                  <a:pt x="61899" y="394970"/>
                </a:lnTo>
                <a:lnTo>
                  <a:pt x="48234" y="400050"/>
                </a:lnTo>
                <a:lnTo>
                  <a:pt x="47256" y="401320"/>
                </a:lnTo>
                <a:lnTo>
                  <a:pt x="50419" y="400685"/>
                </a:lnTo>
                <a:lnTo>
                  <a:pt x="50406" y="400050"/>
                </a:lnTo>
                <a:lnTo>
                  <a:pt x="52476" y="398780"/>
                </a:lnTo>
                <a:lnTo>
                  <a:pt x="58737" y="396240"/>
                </a:lnTo>
                <a:lnTo>
                  <a:pt x="61925" y="396240"/>
                </a:lnTo>
                <a:lnTo>
                  <a:pt x="65138" y="396240"/>
                </a:lnTo>
                <a:lnTo>
                  <a:pt x="59905" y="397510"/>
                </a:lnTo>
                <a:lnTo>
                  <a:pt x="67513" y="396240"/>
                </a:lnTo>
                <a:lnTo>
                  <a:pt x="75907" y="393700"/>
                </a:lnTo>
                <a:lnTo>
                  <a:pt x="84709" y="389890"/>
                </a:lnTo>
                <a:lnTo>
                  <a:pt x="89204" y="387934"/>
                </a:lnTo>
                <a:close/>
              </a:path>
              <a:path w="891539" h="910590">
                <a:moveTo>
                  <a:pt x="89471" y="385152"/>
                </a:moveTo>
                <a:lnTo>
                  <a:pt x="89395" y="385025"/>
                </a:lnTo>
                <a:lnTo>
                  <a:pt x="87985" y="385483"/>
                </a:lnTo>
                <a:lnTo>
                  <a:pt x="86918" y="385978"/>
                </a:lnTo>
                <a:lnTo>
                  <a:pt x="86017" y="386473"/>
                </a:lnTo>
                <a:lnTo>
                  <a:pt x="89471" y="385152"/>
                </a:lnTo>
                <a:close/>
              </a:path>
              <a:path w="891539" h="910590">
                <a:moveTo>
                  <a:pt x="91414" y="387350"/>
                </a:moveTo>
                <a:lnTo>
                  <a:pt x="90576" y="387350"/>
                </a:lnTo>
                <a:lnTo>
                  <a:pt x="89204" y="387934"/>
                </a:lnTo>
                <a:lnTo>
                  <a:pt x="91414" y="387350"/>
                </a:lnTo>
                <a:close/>
              </a:path>
              <a:path w="891539" h="910590">
                <a:moveTo>
                  <a:pt x="91986" y="384251"/>
                </a:moveTo>
                <a:lnTo>
                  <a:pt x="91122" y="384568"/>
                </a:lnTo>
                <a:lnTo>
                  <a:pt x="89484" y="385152"/>
                </a:lnTo>
                <a:lnTo>
                  <a:pt x="89509" y="385343"/>
                </a:lnTo>
                <a:lnTo>
                  <a:pt x="89712" y="385470"/>
                </a:lnTo>
                <a:lnTo>
                  <a:pt x="90411" y="385356"/>
                </a:lnTo>
                <a:lnTo>
                  <a:pt x="90424" y="385013"/>
                </a:lnTo>
                <a:lnTo>
                  <a:pt x="90881" y="384695"/>
                </a:lnTo>
                <a:lnTo>
                  <a:pt x="91986" y="384251"/>
                </a:lnTo>
                <a:close/>
              </a:path>
              <a:path w="891539" h="910590">
                <a:moveTo>
                  <a:pt x="93472" y="386092"/>
                </a:moveTo>
                <a:lnTo>
                  <a:pt x="87210" y="387350"/>
                </a:lnTo>
                <a:lnTo>
                  <a:pt x="90576" y="387350"/>
                </a:lnTo>
                <a:lnTo>
                  <a:pt x="93472" y="386092"/>
                </a:lnTo>
                <a:close/>
              </a:path>
              <a:path w="891539" h="910590">
                <a:moveTo>
                  <a:pt x="95707" y="383006"/>
                </a:moveTo>
                <a:lnTo>
                  <a:pt x="93954" y="383540"/>
                </a:lnTo>
                <a:lnTo>
                  <a:pt x="92798" y="383921"/>
                </a:lnTo>
                <a:lnTo>
                  <a:pt x="91986" y="384251"/>
                </a:lnTo>
                <a:lnTo>
                  <a:pt x="93218" y="383844"/>
                </a:lnTo>
                <a:lnTo>
                  <a:pt x="95707" y="383006"/>
                </a:lnTo>
                <a:close/>
              </a:path>
              <a:path w="891539" h="910590">
                <a:moveTo>
                  <a:pt x="108445" y="378612"/>
                </a:moveTo>
                <a:lnTo>
                  <a:pt x="108216" y="378802"/>
                </a:lnTo>
                <a:lnTo>
                  <a:pt x="108191" y="378980"/>
                </a:lnTo>
                <a:lnTo>
                  <a:pt x="108407" y="379158"/>
                </a:lnTo>
                <a:lnTo>
                  <a:pt x="108445" y="378612"/>
                </a:lnTo>
                <a:close/>
              </a:path>
              <a:path w="891539" h="910590">
                <a:moveTo>
                  <a:pt x="109550" y="377786"/>
                </a:moveTo>
                <a:lnTo>
                  <a:pt x="108508" y="378193"/>
                </a:lnTo>
                <a:lnTo>
                  <a:pt x="108445" y="378612"/>
                </a:lnTo>
                <a:lnTo>
                  <a:pt x="109550" y="377786"/>
                </a:lnTo>
                <a:close/>
              </a:path>
              <a:path w="891539" h="910590">
                <a:moveTo>
                  <a:pt x="111391" y="377050"/>
                </a:moveTo>
                <a:lnTo>
                  <a:pt x="110261" y="377228"/>
                </a:lnTo>
                <a:lnTo>
                  <a:pt x="109550" y="377786"/>
                </a:lnTo>
                <a:lnTo>
                  <a:pt x="111391" y="377050"/>
                </a:lnTo>
                <a:close/>
              </a:path>
              <a:path w="891539" h="910590">
                <a:moveTo>
                  <a:pt x="125374" y="373418"/>
                </a:moveTo>
                <a:lnTo>
                  <a:pt x="121158" y="374675"/>
                </a:lnTo>
                <a:lnTo>
                  <a:pt x="113842" y="376072"/>
                </a:lnTo>
                <a:lnTo>
                  <a:pt x="111391" y="377050"/>
                </a:lnTo>
                <a:lnTo>
                  <a:pt x="122491" y="375285"/>
                </a:lnTo>
                <a:lnTo>
                  <a:pt x="125374" y="373418"/>
                </a:lnTo>
                <a:close/>
              </a:path>
              <a:path w="891539" h="910590">
                <a:moveTo>
                  <a:pt x="126796" y="379730"/>
                </a:moveTo>
                <a:lnTo>
                  <a:pt x="123037" y="380644"/>
                </a:lnTo>
                <a:lnTo>
                  <a:pt x="122745" y="381000"/>
                </a:lnTo>
                <a:lnTo>
                  <a:pt x="126796" y="379730"/>
                </a:lnTo>
                <a:close/>
              </a:path>
              <a:path w="891539" h="910590">
                <a:moveTo>
                  <a:pt x="196151" y="530860"/>
                </a:moveTo>
                <a:lnTo>
                  <a:pt x="191604" y="528320"/>
                </a:lnTo>
                <a:lnTo>
                  <a:pt x="190436" y="529590"/>
                </a:lnTo>
                <a:lnTo>
                  <a:pt x="192074" y="529590"/>
                </a:lnTo>
                <a:lnTo>
                  <a:pt x="196062" y="530860"/>
                </a:lnTo>
                <a:close/>
              </a:path>
              <a:path w="891539" h="910590">
                <a:moveTo>
                  <a:pt x="200291" y="347980"/>
                </a:moveTo>
                <a:lnTo>
                  <a:pt x="191579" y="351790"/>
                </a:lnTo>
                <a:lnTo>
                  <a:pt x="200088" y="348983"/>
                </a:lnTo>
                <a:lnTo>
                  <a:pt x="200291" y="347980"/>
                </a:lnTo>
                <a:close/>
              </a:path>
              <a:path w="891539" h="910590">
                <a:moveTo>
                  <a:pt x="202666" y="356450"/>
                </a:moveTo>
                <a:lnTo>
                  <a:pt x="188226" y="360387"/>
                </a:lnTo>
                <a:lnTo>
                  <a:pt x="191198" y="360146"/>
                </a:lnTo>
                <a:lnTo>
                  <a:pt x="195072" y="359905"/>
                </a:lnTo>
                <a:lnTo>
                  <a:pt x="188836" y="361975"/>
                </a:lnTo>
                <a:lnTo>
                  <a:pt x="196443" y="360286"/>
                </a:lnTo>
                <a:lnTo>
                  <a:pt x="195948" y="359841"/>
                </a:lnTo>
                <a:lnTo>
                  <a:pt x="195351" y="359079"/>
                </a:lnTo>
                <a:lnTo>
                  <a:pt x="202666" y="356450"/>
                </a:lnTo>
                <a:close/>
              </a:path>
              <a:path w="891539" h="910590">
                <a:moveTo>
                  <a:pt x="203161" y="347980"/>
                </a:moveTo>
                <a:lnTo>
                  <a:pt x="200088" y="348983"/>
                </a:lnTo>
                <a:lnTo>
                  <a:pt x="199809" y="350329"/>
                </a:lnTo>
                <a:lnTo>
                  <a:pt x="200533" y="350075"/>
                </a:lnTo>
                <a:lnTo>
                  <a:pt x="203022" y="348640"/>
                </a:lnTo>
                <a:lnTo>
                  <a:pt x="203161" y="347980"/>
                </a:lnTo>
                <a:close/>
              </a:path>
              <a:path w="891539" h="910590">
                <a:moveTo>
                  <a:pt x="214249" y="353060"/>
                </a:moveTo>
                <a:lnTo>
                  <a:pt x="213906" y="351790"/>
                </a:lnTo>
                <a:lnTo>
                  <a:pt x="211391" y="353060"/>
                </a:lnTo>
                <a:lnTo>
                  <a:pt x="214249" y="353060"/>
                </a:lnTo>
                <a:close/>
              </a:path>
              <a:path w="891539" h="910590">
                <a:moveTo>
                  <a:pt x="237096" y="337350"/>
                </a:moveTo>
                <a:lnTo>
                  <a:pt x="236728" y="337807"/>
                </a:lnTo>
                <a:lnTo>
                  <a:pt x="236702" y="338074"/>
                </a:lnTo>
                <a:lnTo>
                  <a:pt x="236677" y="338315"/>
                </a:lnTo>
                <a:lnTo>
                  <a:pt x="237096" y="337350"/>
                </a:lnTo>
                <a:close/>
              </a:path>
              <a:path w="891539" h="910590">
                <a:moveTo>
                  <a:pt x="243268" y="560070"/>
                </a:moveTo>
                <a:lnTo>
                  <a:pt x="241769" y="558812"/>
                </a:lnTo>
                <a:lnTo>
                  <a:pt x="242557" y="559714"/>
                </a:lnTo>
                <a:lnTo>
                  <a:pt x="243268" y="560070"/>
                </a:lnTo>
                <a:close/>
              </a:path>
              <a:path w="891539" h="910590">
                <a:moveTo>
                  <a:pt x="243954" y="561340"/>
                </a:moveTo>
                <a:lnTo>
                  <a:pt x="242557" y="559714"/>
                </a:lnTo>
                <a:lnTo>
                  <a:pt x="232879" y="554990"/>
                </a:lnTo>
                <a:lnTo>
                  <a:pt x="243954" y="561340"/>
                </a:lnTo>
                <a:close/>
              </a:path>
              <a:path w="891539" h="910590">
                <a:moveTo>
                  <a:pt x="252717" y="342671"/>
                </a:moveTo>
                <a:lnTo>
                  <a:pt x="246786" y="343865"/>
                </a:lnTo>
                <a:lnTo>
                  <a:pt x="239433" y="346481"/>
                </a:lnTo>
                <a:lnTo>
                  <a:pt x="247408" y="344741"/>
                </a:lnTo>
                <a:lnTo>
                  <a:pt x="247218" y="345224"/>
                </a:lnTo>
                <a:lnTo>
                  <a:pt x="252717" y="342671"/>
                </a:lnTo>
                <a:close/>
              </a:path>
              <a:path w="891539" h="910590">
                <a:moveTo>
                  <a:pt x="269836" y="327660"/>
                </a:moveTo>
                <a:lnTo>
                  <a:pt x="265849" y="328930"/>
                </a:lnTo>
                <a:lnTo>
                  <a:pt x="269252" y="328066"/>
                </a:lnTo>
                <a:lnTo>
                  <a:pt x="269836" y="327660"/>
                </a:lnTo>
                <a:close/>
              </a:path>
              <a:path w="891539" h="910590">
                <a:moveTo>
                  <a:pt x="275805" y="739736"/>
                </a:moveTo>
                <a:lnTo>
                  <a:pt x="275310" y="737870"/>
                </a:lnTo>
                <a:lnTo>
                  <a:pt x="275564" y="727710"/>
                </a:lnTo>
                <a:lnTo>
                  <a:pt x="275234" y="730250"/>
                </a:lnTo>
                <a:lnTo>
                  <a:pt x="273088" y="741680"/>
                </a:lnTo>
                <a:lnTo>
                  <a:pt x="275805" y="739736"/>
                </a:lnTo>
                <a:close/>
              </a:path>
              <a:path w="891539" h="910590">
                <a:moveTo>
                  <a:pt x="276415" y="739292"/>
                </a:moveTo>
                <a:lnTo>
                  <a:pt x="275805" y="739736"/>
                </a:lnTo>
                <a:lnTo>
                  <a:pt x="276301" y="741680"/>
                </a:lnTo>
                <a:lnTo>
                  <a:pt x="276415" y="739292"/>
                </a:lnTo>
                <a:close/>
              </a:path>
              <a:path w="891539" h="910590">
                <a:moveTo>
                  <a:pt x="276733" y="563054"/>
                </a:moveTo>
                <a:lnTo>
                  <a:pt x="276644" y="562610"/>
                </a:lnTo>
                <a:lnTo>
                  <a:pt x="273507" y="560070"/>
                </a:lnTo>
                <a:lnTo>
                  <a:pt x="276733" y="563054"/>
                </a:lnTo>
                <a:close/>
              </a:path>
              <a:path w="891539" h="910590">
                <a:moveTo>
                  <a:pt x="277456" y="604812"/>
                </a:moveTo>
                <a:lnTo>
                  <a:pt x="276618" y="603885"/>
                </a:lnTo>
                <a:lnTo>
                  <a:pt x="276085" y="601726"/>
                </a:lnTo>
                <a:lnTo>
                  <a:pt x="275805" y="602043"/>
                </a:lnTo>
                <a:lnTo>
                  <a:pt x="275717" y="608545"/>
                </a:lnTo>
                <a:lnTo>
                  <a:pt x="276263" y="606767"/>
                </a:lnTo>
                <a:lnTo>
                  <a:pt x="276860" y="605675"/>
                </a:lnTo>
                <a:lnTo>
                  <a:pt x="277456" y="604812"/>
                </a:lnTo>
                <a:close/>
              </a:path>
              <a:path w="891539" h="910590">
                <a:moveTo>
                  <a:pt x="277761" y="605205"/>
                </a:moveTo>
                <a:lnTo>
                  <a:pt x="277469" y="605790"/>
                </a:lnTo>
                <a:lnTo>
                  <a:pt x="277660" y="605790"/>
                </a:lnTo>
                <a:lnTo>
                  <a:pt x="277761" y="605205"/>
                </a:lnTo>
                <a:close/>
              </a:path>
              <a:path w="891539" h="910590">
                <a:moveTo>
                  <a:pt x="278104" y="604520"/>
                </a:moveTo>
                <a:lnTo>
                  <a:pt x="277876" y="604520"/>
                </a:lnTo>
                <a:lnTo>
                  <a:pt x="277761" y="605205"/>
                </a:lnTo>
                <a:lnTo>
                  <a:pt x="278104" y="604520"/>
                </a:lnTo>
                <a:close/>
              </a:path>
              <a:path w="891539" h="910590">
                <a:moveTo>
                  <a:pt x="278752" y="620128"/>
                </a:moveTo>
                <a:lnTo>
                  <a:pt x="278523" y="617359"/>
                </a:lnTo>
                <a:lnTo>
                  <a:pt x="277926" y="622300"/>
                </a:lnTo>
                <a:lnTo>
                  <a:pt x="278752" y="620128"/>
                </a:lnTo>
                <a:close/>
              </a:path>
              <a:path w="891539" h="910590">
                <a:moveTo>
                  <a:pt x="279590" y="608330"/>
                </a:moveTo>
                <a:lnTo>
                  <a:pt x="277850" y="608330"/>
                </a:lnTo>
                <a:lnTo>
                  <a:pt x="278523" y="617359"/>
                </a:lnTo>
                <a:lnTo>
                  <a:pt x="279590" y="608330"/>
                </a:lnTo>
                <a:close/>
              </a:path>
              <a:path w="891539" h="910590">
                <a:moveTo>
                  <a:pt x="280289" y="324624"/>
                </a:moveTo>
                <a:lnTo>
                  <a:pt x="272161" y="326478"/>
                </a:lnTo>
                <a:lnTo>
                  <a:pt x="275717" y="325755"/>
                </a:lnTo>
                <a:lnTo>
                  <a:pt x="278269" y="325145"/>
                </a:lnTo>
                <a:lnTo>
                  <a:pt x="280289" y="324624"/>
                </a:lnTo>
                <a:close/>
              </a:path>
              <a:path w="891539" h="910590">
                <a:moveTo>
                  <a:pt x="287655" y="768819"/>
                </a:moveTo>
                <a:lnTo>
                  <a:pt x="287616" y="768350"/>
                </a:lnTo>
                <a:lnTo>
                  <a:pt x="287477" y="769620"/>
                </a:lnTo>
                <a:lnTo>
                  <a:pt x="287655" y="768819"/>
                </a:lnTo>
                <a:close/>
              </a:path>
              <a:path w="891539" h="910590">
                <a:moveTo>
                  <a:pt x="287731" y="773404"/>
                </a:moveTo>
                <a:lnTo>
                  <a:pt x="287693" y="772858"/>
                </a:lnTo>
                <a:lnTo>
                  <a:pt x="287616" y="772553"/>
                </a:lnTo>
                <a:lnTo>
                  <a:pt x="287616" y="771829"/>
                </a:lnTo>
                <a:lnTo>
                  <a:pt x="287451" y="772617"/>
                </a:lnTo>
                <a:lnTo>
                  <a:pt x="287312" y="773353"/>
                </a:lnTo>
                <a:lnTo>
                  <a:pt x="287159" y="774103"/>
                </a:lnTo>
                <a:lnTo>
                  <a:pt x="287350" y="774573"/>
                </a:lnTo>
                <a:lnTo>
                  <a:pt x="287731" y="775462"/>
                </a:lnTo>
                <a:lnTo>
                  <a:pt x="287731" y="773404"/>
                </a:lnTo>
                <a:close/>
              </a:path>
              <a:path w="891539" h="910590">
                <a:moveTo>
                  <a:pt x="293344" y="890270"/>
                </a:moveTo>
                <a:lnTo>
                  <a:pt x="291388" y="891540"/>
                </a:lnTo>
                <a:lnTo>
                  <a:pt x="293331" y="890308"/>
                </a:lnTo>
                <a:close/>
              </a:path>
              <a:path w="891539" h="910590">
                <a:moveTo>
                  <a:pt x="299364" y="886460"/>
                </a:moveTo>
                <a:lnTo>
                  <a:pt x="293331" y="890308"/>
                </a:lnTo>
                <a:lnTo>
                  <a:pt x="291884" y="892810"/>
                </a:lnTo>
                <a:lnTo>
                  <a:pt x="299364" y="886460"/>
                </a:lnTo>
                <a:close/>
              </a:path>
              <a:path w="891539" h="910590">
                <a:moveTo>
                  <a:pt x="302653" y="863600"/>
                </a:moveTo>
                <a:lnTo>
                  <a:pt x="299275" y="866140"/>
                </a:lnTo>
                <a:lnTo>
                  <a:pt x="299402" y="866406"/>
                </a:lnTo>
                <a:lnTo>
                  <a:pt x="302653" y="863600"/>
                </a:lnTo>
                <a:close/>
              </a:path>
              <a:path w="891539" h="910590">
                <a:moveTo>
                  <a:pt x="311569" y="291223"/>
                </a:moveTo>
                <a:lnTo>
                  <a:pt x="311365" y="291439"/>
                </a:lnTo>
                <a:lnTo>
                  <a:pt x="311099" y="291896"/>
                </a:lnTo>
                <a:lnTo>
                  <a:pt x="310756" y="292849"/>
                </a:lnTo>
                <a:lnTo>
                  <a:pt x="310896" y="292798"/>
                </a:lnTo>
                <a:lnTo>
                  <a:pt x="311213" y="292087"/>
                </a:lnTo>
                <a:lnTo>
                  <a:pt x="311569" y="291223"/>
                </a:lnTo>
                <a:close/>
              </a:path>
              <a:path w="891539" h="910590">
                <a:moveTo>
                  <a:pt x="315518" y="867410"/>
                </a:moveTo>
                <a:lnTo>
                  <a:pt x="299847" y="867410"/>
                </a:lnTo>
                <a:lnTo>
                  <a:pt x="298246" y="867410"/>
                </a:lnTo>
                <a:lnTo>
                  <a:pt x="295922" y="869950"/>
                </a:lnTo>
                <a:lnTo>
                  <a:pt x="293281" y="873760"/>
                </a:lnTo>
                <a:lnTo>
                  <a:pt x="287947" y="878840"/>
                </a:lnTo>
                <a:lnTo>
                  <a:pt x="290588" y="873760"/>
                </a:lnTo>
                <a:lnTo>
                  <a:pt x="284568" y="879513"/>
                </a:lnTo>
                <a:lnTo>
                  <a:pt x="285330" y="872490"/>
                </a:lnTo>
                <a:lnTo>
                  <a:pt x="286867" y="871220"/>
                </a:lnTo>
                <a:lnTo>
                  <a:pt x="285851" y="869950"/>
                </a:lnTo>
                <a:lnTo>
                  <a:pt x="284518" y="863600"/>
                </a:lnTo>
                <a:lnTo>
                  <a:pt x="285076" y="857250"/>
                </a:lnTo>
                <a:lnTo>
                  <a:pt x="285724" y="855980"/>
                </a:lnTo>
                <a:lnTo>
                  <a:pt x="286283" y="859790"/>
                </a:lnTo>
                <a:lnTo>
                  <a:pt x="286397" y="855980"/>
                </a:lnTo>
                <a:lnTo>
                  <a:pt x="286550" y="850900"/>
                </a:lnTo>
                <a:lnTo>
                  <a:pt x="286562" y="847090"/>
                </a:lnTo>
                <a:lnTo>
                  <a:pt x="285813" y="831850"/>
                </a:lnTo>
                <a:lnTo>
                  <a:pt x="285877" y="826770"/>
                </a:lnTo>
                <a:lnTo>
                  <a:pt x="286054" y="824230"/>
                </a:lnTo>
                <a:lnTo>
                  <a:pt x="277977" y="824230"/>
                </a:lnTo>
                <a:lnTo>
                  <a:pt x="277456" y="824230"/>
                </a:lnTo>
                <a:lnTo>
                  <a:pt x="277126" y="828040"/>
                </a:lnTo>
                <a:lnTo>
                  <a:pt x="276542" y="831850"/>
                </a:lnTo>
                <a:lnTo>
                  <a:pt x="276720" y="821690"/>
                </a:lnTo>
                <a:lnTo>
                  <a:pt x="277380" y="820420"/>
                </a:lnTo>
                <a:lnTo>
                  <a:pt x="278041" y="821690"/>
                </a:lnTo>
                <a:lnTo>
                  <a:pt x="278003" y="822960"/>
                </a:lnTo>
                <a:lnTo>
                  <a:pt x="286143" y="822960"/>
                </a:lnTo>
                <a:lnTo>
                  <a:pt x="286321" y="820420"/>
                </a:lnTo>
                <a:lnTo>
                  <a:pt x="287261" y="820420"/>
                </a:lnTo>
                <a:lnTo>
                  <a:pt x="287464" y="819150"/>
                </a:lnTo>
                <a:lnTo>
                  <a:pt x="287248" y="833120"/>
                </a:lnTo>
                <a:lnTo>
                  <a:pt x="287045" y="842010"/>
                </a:lnTo>
                <a:lnTo>
                  <a:pt x="286931" y="843280"/>
                </a:lnTo>
                <a:lnTo>
                  <a:pt x="288671" y="843280"/>
                </a:lnTo>
                <a:lnTo>
                  <a:pt x="289077" y="831850"/>
                </a:lnTo>
                <a:lnTo>
                  <a:pt x="291376" y="840740"/>
                </a:lnTo>
                <a:lnTo>
                  <a:pt x="290283" y="833120"/>
                </a:lnTo>
                <a:lnTo>
                  <a:pt x="290106" y="831850"/>
                </a:lnTo>
                <a:lnTo>
                  <a:pt x="289102" y="824230"/>
                </a:lnTo>
                <a:lnTo>
                  <a:pt x="288709" y="819150"/>
                </a:lnTo>
                <a:lnTo>
                  <a:pt x="288315" y="814070"/>
                </a:lnTo>
                <a:lnTo>
                  <a:pt x="288378" y="807720"/>
                </a:lnTo>
                <a:lnTo>
                  <a:pt x="288404" y="805180"/>
                </a:lnTo>
                <a:lnTo>
                  <a:pt x="288747" y="803910"/>
                </a:lnTo>
                <a:lnTo>
                  <a:pt x="289204" y="803910"/>
                </a:lnTo>
                <a:lnTo>
                  <a:pt x="289394" y="801370"/>
                </a:lnTo>
                <a:lnTo>
                  <a:pt x="288988" y="797560"/>
                </a:lnTo>
                <a:lnTo>
                  <a:pt x="289547" y="791210"/>
                </a:lnTo>
                <a:lnTo>
                  <a:pt x="289572" y="789940"/>
                </a:lnTo>
                <a:lnTo>
                  <a:pt x="289598" y="788670"/>
                </a:lnTo>
                <a:lnTo>
                  <a:pt x="291045" y="787400"/>
                </a:lnTo>
                <a:lnTo>
                  <a:pt x="290995" y="786130"/>
                </a:lnTo>
                <a:lnTo>
                  <a:pt x="290728" y="779780"/>
                </a:lnTo>
                <a:lnTo>
                  <a:pt x="290614" y="777240"/>
                </a:lnTo>
                <a:lnTo>
                  <a:pt x="290626" y="769620"/>
                </a:lnTo>
                <a:lnTo>
                  <a:pt x="290372" y="769620"/>
                </a:lnTo>
                <a:lnTo>
                  <a:pt x="290372" y="784860"/>
                </a:lnTo>
                <a:lnTo>
                  <a:pt x="290004" y="786130"/>
                </a:lnTo>
                <a:lnTo>
                  <a:pt x="289598" y="786130"/>
                </a:lnTo>
                <a:lnTo>
                  <a:pt x="289433" y="779780"/>
                </a:lnTo>
                <a:lnTo>
                  <a:pt x="289902" y="779780"/>
                </a:lnTo>
                <a:lnTo>
                  <a:pt x="290144" y="781050"/>
                </a:lnTo>
                <a:lnTo>
                  <a:pt x="290372" y="784860"/>
                </a:lnTo>
                <a:lnTo>
                  <a:pt x="290372" y="769620"/>
                </a:lnTo>
                <a:lnTo>
                  <a:pt x="288721" y="769620"/>
                </a:lnTo>
                <a:lnTo>
                  <a:pt x="289102" y="762000"/>
                </a:lnTo>
                <a:lnTo>
                  <a:pt x="287756" y="768350"/>
                </a:lnTo>
                <a:lnTo>
                  <a:pt x="287693" y="769620"/>
                </a:lnTo>
                <a:lnTo>
                  <a:pt x="287794" y="775970"/>
                </a:lnTo>
                <a:lnTo>
                  <a:pt x="287743" y="789940"/>
                </a:lnTo>
                <a:lnTo>
                  <a:pt x="286804" y="786130"/>
                </a:lnTo>
                <a:lnTo>
                  <a:pt x="286042" y="781050"/>
                </a:lnTo>
                <a:lnTo>
                  <a:pt x="287159" y="774700"/>
                </a:lnTo>
                <a:lnTo>
                  <a:pt x="285978" y="772160"/>
                </a:lnTo>
                <a:lnTo>
                  <a:pt x="284746" y="768350"/>
                </a:lnTo>
                <a:lnTo>
                  <a:pt x="284175" y="767080"/>
                </a:lnTo>
                <a:lnTo>
                  <a:pt x="286029" y="759460"/>
                </a:lnTo>
                <a:lnTo>
                  <a:pt x="288886" y="745490"/>
                </a:lnTo>
                <a:lnTo>
                  <a:pt x="290118" y="741680"/>
                </a:lnTo>
                <a:lnTo>
                  <a:pt x="290029" y="739140"/>
                </a:lnTo>
                <a:lnTo>
                  <a:pt x="289610" y="726440"/>
                </a:lnTo>
                <a:lnTo>
                  <a:pt x="289382" y="718820"/>
                </a:lnTo>
                <a:lnTo>
                  <a:pt x="289204" y="712470"/>
                </a:lnTo>
                <a:lnTo>
                  <a:pt x="288277" y="699770"/>
                </a:lnTo>
                <a:lnTo>
                  <a:pt x="286359" y="689610"/>
                </a:lnTo>
                <a:lnTo>
                  <a:pt x="285953" y="684530"/>
                </a:lnTo>
                <a:lnTo>
                  <a:pt x="287439" y="683260"/>
                </a:lnTo>
                <a:lnTo>
                  <a:pt x="288023" y="681990"/>
                </a:lnTo>
                <a:lnTo>
                  <a:pt x="288188" y="683260"/>
                </a:lnTo>
                <a:lnTo>
                  <a:pt x="288251" y="688340"/>
                </a:lnTo>
                <a:lnTo>
                  <a:pt x="288747" y="689610"/>
                </a:lnTo>
                <a:lnTo>
                  <a:pt x="288417" y="681990"/>
                </a:lnTo>
                <a:lnTo>
                  <a:pt x="288112" y="670560"/>
                </a:lnTo>
                <a:lnTo>
                  <a:pt x="287540" y="661670"/>
                </a:lnTo>
                <a:lnTo>
                  <a:pt x="286219" y="657860"/>
                </a:lnTo>
                <a:lnTo>
                  <a:pt x="286435" y="656590"/>
                </a:lnTo>
                <a:lnTo>
                  <a:pt x="287096" y="652780"/>
                </a:lnTo>
                <a:lnTo>
                  <a:pt x="287769" y="654050"/>
                </a:lnTo>
                <a:lnTo>
                  <a:pt x="288175" y="654050"/>
                </a:lnTo>
                <a:lnTo>
                  <a:pt x="288175" y="652780"/>
                </a:lnTo>
                <a:lnTo>
                  <a:pt x="288201" y="647700"/>
                </a:lnTo>
                <a:lnTo>
                  <a:pt x="288937" y="650240"/>
                </a:lnTo>
                <a:lnTo>
                  <a:pt x="289064" y="647700"/>
                </a:lnTo>
                <a:lnTo>
                  <a:pt x="289382" y="641350"/>
                </a:lnTo>
                <a:lnTo>
                  <a:pt x="289890" y="631190"/>
                </a:lnTo>
                <a:lnTo>
                  <a:pt x="289852" y="626110"/>
                </a:lnTo>
                <a:lnTo>
                  <a:pt x="289191" y="615950"/>
                </a:lnTo>
                <a:lnTo>
                  <a:pt x="288861" y="610870"/>
                </a:lnTo>
                <a:lnTo>
                  <a:pt x="288239" y="603250"/>
                </a:lnTo>
                <a:lnTo>
                  <a:pt x="287312" y="591820"/>
                </a:lnTo>
                <a:lnTo>
                  <a:pt x="287197" y="577850"/>
                </a:lnTo>
                <a:lnTo>
                  <a:pt x="287134" y="571500"/>
                </a:lnTo>
                <a:lnTo>
                  <a:pt x="287223" y="570230"/>
                </a:lnTo>
                <a:lnTo>
                  <a:pt x="281647" y="566420"/>
                </a:lnTo>
                <a:lnTo>
                  <a:pt x="277622" y="563880"/>
                </a:lnTo>
                <a:lnTo>
                  <a:pt x="276733" y="563054"/>
                </a:lnTo>
                <a:lnTo>
                  <a:pt x="276898" y="563880"/>
                </a:lnTo>
                <a:lnTo>
                  <a:pt x="265150" y="556260"/>
                </a:lnTo>
                <a:lnTo>
                  <a:pt x="263194" y="554990"/>
                </a:lnTo>
                <a:lnTo>
                  <a:pt x="234772" y="539750"/>
                </a:lnTo>
                <a:lnTo>
                  <a:pt x="232371" y="538480"/>
                </a:lnTo>
                <a:lnTo>
                  <a:pt x="225145" y="534670"/>
                </a:lnTo>
                <a:lnTo>
                  <a:pt x="205879" y="524510"/>
                </a:lnTo>
                <a:lnTo>
                  <a:pt x="197777" y="519430"/>
                </a:lnTo>
                <a:lnTo>
                  <a:pt x="191693" y="515620"/>
                </a:lnTo>
                <a:lnTo>
                  <a:pt x="187121" y="513080"/>
                </a:lnTo>
                <a:lnTo>
                  <a:pt x="177977" y="508000"/>
                </a:lnTo>
                <a:lnTo>
                  <a:pt x="164947" y="500380"/>
                </a:lnTo>
                <a:lnTo>
                  <a:pt x="155181" y="494030"/>
                </a:lnTo>
                <a:lnTo>
                  <a:pt x="152679" y="494030"/>
                </a:lnTo>
                <a:lnTo>
                  <a:pt x="145224" y="491490"/>
                </a:lnTo>
                <a:lnTo>
                  <a:pt x="144780" y="488950"/>
                </a:lnTo>
                <a:lnTo>
                  <a:pt x="131749" y="483870"/>
                </a:lnTo>
                <a:lnTo>
                  <a:pt x="120713" y="477520"/>
                </a:lnTo>
                <a:lnTo>
                  <a:pt x="111442" y="471170"/>
                </a:lnTo>
                <a:lnTo>
                  <a:pt x="101130" y="464820"/>
                </a:lnTo>
                <a:lnTo>
                  <a:pt x="89776" y="459740"/>
                </a:lnTo>
                <a:lnTo>
                  <a:pt x="86931" y="458470"/>
                </a:lnTo>
                <a:lnTo>
                  <a:pt x="88125" y="459740"/>
                </a:lnTo>
                <a:lnTo>
                  <a:pt x="81686" y="455930"/>
                </a:lnTo>
                <a:lnTo>
                  <a:pt x="74333" y="452120"/>
                </a:lnTo>
                <a:lnTo>
                  <a:pt x="68770" y="449580"/>
                </a:lnTo>
                <a:lnTo>
                  <a:pt x="67678" y="448310"/>
                </a:lnTo>
                <a:lnTo>
                  <a:pt x="66713" y="448310"/>
                </a:lnTo>
                <a:lnTo>
                  <a:pt x="63957" y="447040"/>
                </a:lnTo>
                <a:lnTo>
                  <a:pt x="61887" y="445770"/>
                </a:lnTo>
                <a:lnTo>
                  <a:pt x="62738" y="445770"/>
                </a:lnTo>
                <a:lnTo>
                  <a:pt x="43459" y="435559"/>
                </a:lnTo>
                <a:lnTo>
                  <a:pt x="38862" y="433070"/>
                </a:lnTo>
                <a:lnTo>
                  <a:pt x="39509" y="431800"/>
                </a:lnTo>
                <a:lnTo>
                  <a:pt x="38887" y="431800"/>
                </a:lnTo>
                <a:lnTo>
                  <a:pt x="36766" y="430530"/>
                </a:lnTo>
                <a:lnTo>
                  <a:pt x="30403" y="426720"/>
                </a:lnTo>
                <a:lnTo>
                  <a:pt x="23431" y="422910"/>
                </a:lnTo>
                <a:lnTo>
                  <a:pt x="18338" y="420370"/>
                </a:lnTo>
                <a:lnTo>
                  <a:pt x="15786" y="419100"/>
                </a:lnTo>
                <a:lnTo>
                  <a:pt x="9969" y="416560"/>
                </a:lnTo>
                <a:lnTo>
                  <a:pt x="8496" y="416560"/>
                </a:lnTo>
                <a:lnTo>
                  <a:pt x="11404" y="417830"/>
                </a:lnTo>
                <a:lnTo>
                  <a:pt x="15379" y="420370"/>
                </a:lnTo>
                <a:lnTo>
                  <a:pt x="14541" y="420370"/>
                </a:lnTo>
                <a:lnTo>
                  <a:pt x="7302" y="416560"/>
                </a:lnTo>
                <a:lnTo>
                  <a:pt x="3708" y="415290"/>
                </a:lnTo>
                <a:lnTo>
                  <a:pt x="2019" y="415290"/>
                </a:lnTo>
                <a:lnTo>
                  <a:pt x="2057" y="414985"/>
                </a:lnTo>
                <a:lnTo>
                  <a:pt x="2743" y="414883"/>
                </a:lnTo>
                <a:lnTo>
                  <a:pt x="3543" y="414693"/>
                </a:lnTo>
                <a:lnTo>
                  <a:pt x="4318" y="414477"/>
                </a:lnTo>
                <a:lnTo>
                  <a:pt x="5232" y="414197"/>
                </a:lnTo>
                <a:lnTo>
                  <a:pt x="6273" y="413842"/>
                </a:lnTo>
                <a:lnTo>
                  <a:pt x="7200" y="412546"/>
                </a:lnTo>
                <a:lnTo>
                  <a:pt x="927" y="414870"/>
                </a:lnTo>
                <a:lnTo>
                  <a:pt x="1016" y="415290"/>
                </a:lnTo>
                <a:lnTo>
                  <a:pt x="0" y="415290"/>
                </a:lnTo>
                <a:lnTo>
                  <a:pt x="8851" y="421640"/>
                </a:lnTo>
                <a:lnTo>
                  <a:pt x="22186" y="427990"/>
                </a:lnTo>
                <a:lnTo>
                  <a:pt x="24358" y="430530"/>
                </a:lnTo>
                <a:lnTo>
                  <a:pt x="14643" y="425450"/>
                </a:lnTo>
                <a:lnTo>
                  <a:pt x="18669" y="427990"/>
                </a:lnTo>
                <a:lnTo>
                  <a:pt x="28143" y="433070"/>
                </a:lnTo>
                <a:lnTo>
                  <a:pt x="29298" y="434340"/>
                </a:lnTo>
                <a:lnTo>
                  <a:pt x="31267" y="435610"/>
                </a:lnTo>
                <a:lnTo>
                  <a:pt x="45504" y="441960"/>
                </a:lnTo>
                <a:lnTo>
                  <a:pt x="45643" y="443230"/>
                </a:lnTo>
                <a:lnTo>
                  <a:pt x="38023" y="439420"/>
                </a:lnTo>
                <a:lnTo>
                  <a:pt x="44894" y="443230"/>
                </a:lnTo>
                <a:lnTo>
                  <a:pt x="47498" y="444500"/>
                </a:lnTo>
                <a:lnTo>
                  <a:pt x="47447" y="443230"/>
                </a:lnTo>
                <a:lnTo>
                  <a:pt x="47955" y="443230"/>
                </a:lnTo>
                <a:lnTo>
                  <a:pt x="52222" y="445770"/>
                </a:lnTo>
                <a:lnTo>
                  <a:pt x="56299" y="448310"/>
                </a:lnTo>
                <a:lnTo>
                  <a:pt x="53543" y="448310"/>
                </a:lnTo>
                <a:lnTo>
                  <a:pt x="61188" y="450850"/>
                </a:lnTo>
                <a:lnTo>
                  <a:pt x="61302" y="452120"/>
                </a:lnTo>
                <a:lnTo>
                  <a:pt x="59423" y="450850"/>
                </a:lnTo>
                <a:lnTo>
                  <a:pt x="56515" y="449580"/>
                </a:lnTo>
                <a:lnTo>
                  <a:pt x="72136" y="458470"/>
                </a:lnTo>
                <a:lnTo>
                  <a:pt x="76746" y="459740"/>
                </a:lnTo>
                <a:lnTo>
                  <a:pt x="81483" y="463550"/>
                </a:lnTo>
                <a:lnTo>
                  <a:pt x="87757" y="467360"/>
                </a:lnTo>
                <a:lnTo>
                  <a:pt x="92633" y="469900"/>
                </a:lnTo>
                <a:lnTo>
                  <a:pt x="92900" y="471131"/>
                </a:lnTo>
                <a:lnTo>
                  <a:pt x="92519" y="470992"/>
                </a:lnTo>
                <a:lnTo>
                  <a:pt x="92252" y="470941"/>
                </a:lnTo>
                <a:lnTo>
                  <a:pt x="92875" y="471322"/>
                </a:lnTo>
                <a:lnTo>
                  <a:pt x="93192" y="472440"/>
                </a:lnTo>
                <a:lnTo>
                  <a:pt x="95694" y="472440"/>
                </a:lnTo>
                <a:lnTo>
                  <a:pt x="105587" y="477520"/>
                </a:lnTo>
                <a:lnTo>
                  <a:pt x="111010" y="480060"/>
                </a:lnTo>
                <a:lnTo>
                  <a:pt x="108483" y="480060"/>
                </a:lnTo>
                <a:lnTo>
                  <a:pt x="123240" y="488950"/>
                </a:lnTo>
                <a:lnTo>
                  <a:pt x="124663" y="491490"/>
                </a:lnTo>
                <a:lnTo>
                  <a:pt x="133438" y="495300"/>
                </a:lnTo>
                <a:lnTo>
                  <a:pt x="143967" y="501650"/>
                </a:lnTo>
                <a:lnTo>
                  <a:pt x="155282" y="506730"/>
                </a:lnTo>
                <a:lnTo>
                  <a:pt x="166420" y="513080"/>
                </a:lnTo>
                <a:lnTo>
                  <a:pt x="163677" y="511810"/>
                </a:lnTo>
                <a:lnTo>
                  <a:pt x="162674" y="511810"/>
                </a:lnTo>
                <a:lnTo>
                  <a:pt x="169672" y="515620"/>
                </a:lnTo>
                <a:lnTo>
                  <a:pt x="171005" y="516890"/>
                </a:lnTo>
                <a:lnTo>
                  <a:pt x="175196" y="520700"/>
                </a:lnTo>
                <a:lnTo>
                  <a:pt x="178219" y="519430"/>
                </a:lnTo>
                <a:lnTo>
                  <a:pt x="189928" y="525780"/>
                </a:lnTo>
                <a:lnTo>
                  <a:pt x="197167" y="528320"/>
                </a:lnTo>
                <a:lnTo>
                  <a:pt x="198920" y="530860"/>
                </a:lnTo>
                <a:lnTo>
                  <a:pt x="196151" y="530860"/>
                </a:lnTo>
                <a:lnTo>
                  <a:pt x="207479" y="537210"/>
                </a:lnTo>
                <a:lnTo>
                  <a:pt x="205714" y="534670"/>
                </a:lnTo>
                <a:lnTo>
                  <a:pt x="211378" y="539750"/>
                </a:lnTo>
                <a:lnTo>
                  <a:pt x="211010" y="538480"/>
                </a:lnTo>
                <a:lnTo>
                  <a:pt x="213004" y="542290"/>
                </a:lnTo>
                <a:lnTo>
                  <a:pt x="216446" y="539750"/>
                </a:lnTo>
                <a:lnTo>
                  <a:pt x="219735" y="544830"/>
                </a:lnTo>
                <a:lnTo>
                  <a:pt x="226695" y="546100"/>
                </a:lnTo>
                <a:lnTo>
                  <a:pt x="230670" y="549910"/>
                </a:lnTo>
                <a:lnTo>
                  <a:pt x="231711" y="551180"/>
                </a:lnTo>
                <a:lnTo>
                  <a:pt x="233248" y="553720"/>
                </a:lnTo>
                <a:lnTo>
                  <a:pt x="238721" y="556260"/>
                </a:lnTo>
                <a:lnTo>
                  <a:pt x="241769" y="558812"/>
                </a:lnTo>
                <a:lnTo>
                  <a:pt x="239560" y="556260"/>
                </a:lnTo>
                <a:lnTo>
                  <a:pt x="242760" y="556260"/>
                </a:lnTo>
                <a:lnTo>
                  <a:pt x="249301" y="560070"/>
                </a:lnTo>
                <a:lnTo>
                  <a:pt x="250799" y="561340"/>
                </a:lnTo>
                <a:lnTo>
                  <a:pt x="250469" y="562610"/>
                </a:lnTo>
                <a:lnTo>
                  <a:pt x="251523" y="565150"/>
                </a:lnTo>
                <a:lnTo>
                  <a:pt x="260159" y="568960"/>
                </a:lnTo>
                <a:lnTo>
                  <a:pt x="267652" y="570230"/>
                </a:lnTo>
                <a:lnTo>
                  <a:pt x="273685" y="574040"/>
                </a:lnTo>
                <a:lnTo>
                  <a:pt x="273926" y="574040"/>
                </a:lnTo>
                <a:lnTo>
                  <a:pt x="275043" y="575310"/>
                </a:lnTo>
                <a:lnTo>
                  <a:pt x="275475" y="575310"/>
                </a:lnTo>
                <a:lnTo>
                  <a:pt x="276758" y="575983"/>
                </a:lnTo>
                <a:lnTo>
                  <a:pt x="276860" y="588010"/>
                </a:lnTo>
                <a:lnTo>
                  <a:pt x="277164" y="596900"/>
                </a:lnTo>
                <a:lnTo>
                  <a:pt x="278104" y="604520"/>
                </a:lnTo>
                <a:lnTo>
                  <a:pt x="278739" y="603250"/>
                </a:lnTo>
                <a:lnTo>
                  <a:pt x="280898" y="603250"/>
                </a:lnTo>
                <a:lnTo>
                  <a:pt x="280898" y="609600"/>
                </a:lnTo>
                <a:lnTo>
                  <a:pt x="282371" y="613410"/>
                </a:lnTo>
                <a:lnTo>
                  <a:pt x="280733" y="615950"/>
                </a:lnTo>
                <a:lnTo>
                  <a:pt x="280809" y="612140"/>
                </a:lnTo>
                <a:lnTo>
                  <a:pt x="280162" y="612140"/>
                </a:lnTo>
                <a:lnTo>
                  <a:pt x="279666" y="610870"/>
                </a:lnTo>
                <a:lnTo>
                  <a:pt x="280314" y="615950"/>
                </a:lnTo>
                <a:lnTo>
                  <a:pt x="278892" y="619760"/>
                </a:lnTo>
                <a:lnTo>
                  <a:pt x="278815" y="621030"/>
                </a:lnTo>
                <a:lnTo>
                  <a:pt x="279247" y="626110"/>
                </a:lnTo>
                <a:lnTo>
                  <a:pt x="279577" y="632460"/>
                </a:lnTo>
                <a:lnTo>
                  <a:pt x="279679" y="636270"/>
                </a:lnTo>
                <a:lnTo>
                  <a:pt x="279565" y="641350"/>
                </a:lnTo>
                <a:lnTo>
                  <a:pt x="278472" y="640080"/>
                </a:lnTo>
                <a:lnTo>
                  <a:pt x="278155" y="633730"/>
                </a:lnTo>
                <a:lnTo>
                  <a:pt x="278053" y="632460"/>
                </a:lnTo>
                <a:lnTo>
                  <a:pt x="277863" y="629920"/>
                </a:lnTo>
                <a:lnTo>
                  <a:pt x="276847" y="632460"/>
                </a:lnTo>
                <a:lnTo>
                  <a:pt x="277660" y="622300"/>
                </a:lnTo>
                <a:lnTo>
                  <a:pt x="277850" y="619760"/>
                </a:lnTo>
                <a:lnTo>
                  <a:pt x="276288" y="622300"/>
                </a:lnTo>
                <a:lnTo>
                  <a:pt x="276136" y="621030"/>
                </a:lnTo>
                <a:lnTo>
                  <a:pt x="275945" y="618490"/>
                </a:lnTo>
                <a:lnTo>
                  <a:pt x="274231" y="621030"/>
                </a:lnTo>
                <a:lnTo>
                  <a:pt x="274116" y="633730"/>
                </a:lnTo>
                <a:lnTo>
                  <a:pt x="274370" y="641350"/>
                </a:lnTo>
                <a:lnTo>
                  <a:pt x="274472" y="658152"/>
                </a:lnTo>
                <a:lnTo>
                  <a:pt x="275602" y="661670"/>
                </a:lnTo>
                <a:lnTo>
                  <a:pt x="276275" y="656590"/>
                </a:lnTo>
                <a:lnTo>
                  <a:pt x="277507" y="660400"/>
                </a:lnTo>
                <a:lnTo>
                  <a:pt x="277482" y="674370"/>
                </a:lnTo>
                <a:lnTo>
                  <a:pt x="275666" y="681990"/>
                </a:lnTo>
                <a:lnTo>
                  <a:pt x="273989" y="688340"/>
                </a:lnTo>
                <a:lnTo>
                  <a:pt x="274434" y="698500"/>
                </a:lnTo>
                <a:lnTo>
                  <a:pt x="275907" y="703580"/>
                </a:lnTo>
                <a:lnTo>
                  <a:pt x="278790" y="704850"/>
                </a:lnTo>
                <a:lnTo>
                  <a:pt x="277139" y="718820"/>
                </a:lnTo>
                <a:lnTo>
                  <a:pt x="274586" y="713740"/>
                </a:lnTo>
                <a:lnTo>
                  <a:pt x="274955" y="722630"/>
                </a:lnTo>
                <a:lnTo>
                  <a:pt x="276783" y="731520"/>
                </a:lnTo>
                <a:lnTo>
                  <a:pt x="276745" y="732332"/>
                </a:lnTo>
                <a:lnTo>
                  <a:pt x="276745" y="807720"/>
                </a:lnTo>
                <a:lnTo>
                  <a:pt x="276656" y="801370"/>
                </a:lnTo>
                <a:lnTo>
                  <a:pt x="276745" y="807720"/>
                </a:lnTo>
                <a:lnTo>
                  <a:pt x="276745" y="732332"/>
                </a:lnTo>
                <a:lnTo>
                  <a:pt x="276415" y="739292"/>
                </a:lnTo>
                <a:lnTo>
                  <a:pt x="276631" y="739140"/>
                </a:lnTo>
                <a:lnTo>
                  <a:pt x="276542" y="748030"/>
                </a:lnTo>
                <a:lnTo>
                  <a:pt x="274243" y="749300"/>
                </a:lnTo>
                <a:lnTo>
                  <a:pt x="274586" y="763270"/>
                </a:lnTo>
                <a:lnTo>
                  <a:pt x="275755" y="792480"/>
                </a:lnTo>
                <a:lnTo>
                  <a:pt x="276110" y="807720"/>
                </a:lnTo>
                <a:lnTo>
                  <a:pt x="275437" y="806450"/>
                </a:lnTo>
                <a:lnTo>
                  <a:pt x="274751" y="802640"/>
                </a:lnTo>
                <a:lnTo>
                  <a:pt x="274205" y="806450"/>
                </a:lnTo>
                <a:lnTo>
                  <a:pt x="274129" y="831850"/>
                </a:lnTo>
                <a:lnTo>
                  <a:pt x="273761" y="847090"/>
                </a:lnTo>
                <a:lnTo>
                  <a:pt x="272796" y="867410"/>
                </a:lnTo>
                <a:lnTo>
                  <a:pt x="271614" y="886460"/>
                </a:lnTo>
                <a:lnTo>
                  <a:pt x="276669" y="910590"/>
                </a:lnTo>
                <a:lnTo>
                  <a:pt x="289775" y="892810"/>
                </a:lnTo>
                <a:lnTo>
                  <a:pt x="291388" y="891540"/>
                </a:lnTo>
                <a:lnTo>
                  <a:pt x="292341" y="890270"/>
                </a:lnTo>
                <a:lnTo>
                  <a:pt x="294220" y="887730"/>
                </a:lnTo>
                <a:lnTo>
                  <a:pt x="298094" y="883920"/>
                </a:lnTo>
                <a:lnTo>
                  <a:pt x="300228" y="883920"/>
                </a:lnTo>
                <a:lnTo>
                  <a:pt x="298119" y="886460"/>
                </a:lnTo>
                <a:lnTo>
                  <a:pt x="300355" y="883920"/>
                </a:lnTo>
                <a:lnTo>
                  <a:pt x="304812" y="878840"/>
                </a:lnTo>
                <a:lnTo>
                  <a:pt x="308152" y="875030"/>
                </a:lnTo>
                <a:lnTo>
                  <a:pt x="315518" y="867410"/>
                </a:lnTo>
                <a:close/>
              </a:path>
              <a:path w="891539" h="910590">
                <a:moveTo>
                  <a:pt x="316179" y="309880"/>
                </a:moveTo>
                <a:lnTo>
                  <a:pt x="310769" y="309880"/>
                </a:lnTo>
                <a:lnTo>
                  <a:pt x="310007" y="309880"/>
                </a:lnTo>
                <a:lnTo>
                  <a:pt x="309067" y="320040"/>
                </a:lnTo>
                <a:lnTo>
                  <a:pt x="307492" y="320040"/>
                </a:lnTo>
                <a:lnTo>
                  <a:pt x="305384" y="321310"/>
                </a:lnTo>
                <a:lnTo>
                  <a:pt x="299974" y="321310"/>
                </a:lnTo>
                <a:lnTo>
                  <a:pt x="308838" y="318770"/>
                </a:lnTo>
                <a:lnTo>
                  <a:pt x="308787" y="317500"/>
                </a:lnTo>
                <a:lnTo>
                  <a:pt x="302552" y="320040"/>
                </a:lnTo>
                <a:lnTo>
                  <a:pt x="296621" y="322580"/>
                </a:lnTo>
                <a:lnTo>
                  <a:pt x="295744" y="322580"/>
                </a:lnTo>
                <a:lnTo>
                  <a:pt x="295744" y="322948"/>
                </a:lnTo>
                <a:lnTo>
                  <a:pt x="290703" y="325120"/>
                </a:lnTo>
                <a:lnTo>
                  <a:pt x="284581" y="326390"/>
                </a:lnTo>
                <a:lnTo>
                  <a:pt x="288048" y="325120"/>
                </a:lnTo>
                <a:lnTo>
                  <a:pt x="293293" y="323850"/>
                </a:lnTo>
                <a:lnTo>
                  <a:pt x="295744" y="322948"/>
                </a:lnTo>
                <a:lnTo>
                  <a:pt x="295744" y="322580"/>
                </a:lnTo>
                <a:lnTo>
                  <a:pt x="287566" y="322580"/>
                </a:lnTo>
                <a:lnTo>
                  <a:pt x="286727" y="323850"/>
                </a:lnTo>
                <a:lnTo>
                  <a:pt x="280276" y="325120"/>
                </a:lnTo>
                <a:lnTo>
                  <a:pt x="280924" y="325120"/>
                </a:lnTo>
                <a:lnTo>
                  <a:pt x="269252" y="328066"/>
                </a:lnTo>
                <a:lnTo>
                  <a:pt x="262864" y="332524"/>
                </a:lnTo>
                <a:lnTo>
                  <a:pt x="262864" y="337362"/>
                </a:lnTo>
                <a:lnTo>
                  <a:pt x="262331" y="338074"/>
                </a:lnTo>
                <a:lnTo>
                  <a:pt x="261010" y="338874"/>
                </a:lnTo>
                <a:lnTo>
                  <a:pt x="260451" y="339102"/>
                </a:lnTo>
                <a:lnTo>
                  <a:pt x="261632" y="337820"/>
                </a:lnTo>
                <a:lnTo>
                  <a:pt x="262864" y="337362"/>
                </a:lnTo>
                <a:lnTo>
                  <a:pt x="262864" y="332524"/>
                </a:lnTo>
                <a:lnTo>
                  <a:pt x="262547" y="332740"/>
                </a:lnTo>
                <a:lnTo>
                  <a:pt x="254101" y="335280"/>
                </a:lnTo>
                <a:lnTo>
                  <a:pt x="244856" y="339090"/>
                </a:lnTo>
                <a:lnTo>
                  <a:pt x="235229" y="342900"/>
                </a:lnTo>
                <a:lnTo>
                  <a:pt x="240753" y="340360"/>
                </a:lnTo>
                <a:lnTo>
                  <a:pt x="240665" y="339090"/>
                </a:lnTo>
                <a:lnTo>
                  <a:pt x="232651" y="339090"/>
                </a:lnTo>
                <a:lnTo>
                  <a:pt x="226618" y="340360"/>
                </a:lnTo>
                <a:lnTo>
                  <a:pt x="227926" y="340360"/>
                </a:lnTo>
                <a:lnTo>
                  <a:pt x="221919" y="342900"/>
                </a:lnTo>
                <a:lnTo>
                  <a:pt x="215557" y="342900"/>
                </a:lnTo>
                <a:lnTo>
                  <a:pt x="207213" y="347980"/>
                </a:lnTo>
                <a:lnTo>
                  <a:pt x="206362" y="346710"/>
                </a:lnTo>
                <a:lnTo>
                  <a:pt x="203022" y="348640"/>
                </a:lnTo>
                <a:lnTo>
                  <a:pt x="202895" y="349250"/>
                </a:lnTo>
                <a:lnTo>
                  <a:pt x="200533" y="350075"/>
                </a:lnTo>
                <a:lnTo>
                  <a:pt x="199771" y="350520"/>
                </a:lnTo>
                <a:lnTo>
                  <a:pt x="199809" y="350329"/>
                </a:lnTo>
                <a:lnTo>
                  <a:pt x="192062" y="353060"/>
                </a:lnTo>
                <a:lnTo>
                  <a:pt x="178841" y="356870"/>
                </a:lnTo>
                <a:lnTo>
                  <a:pt x="164617" y="360680"/>
                </a:lnTo>
                <a:lnTo>
                  <a:pt x="150761" y="367030"/>
                </a:lnTo>
                <a:lnTo>
                  <a:pt x="141008" y="370840"/>
                </a:lnTo>
                <a:lnTo>
                  <a:pt x="134175" y="373380"/>
                </a:lnTo>
                <a:lnTo>
                  <a:pt x="127596" y="377190"/>
                </a:lnTo>
                <a:lnTo>
                  <a:pt x="118605" y="381000"/>
                </a:lnTo>
                <a:lnTo>
                  <a:pt x="112382" y="382270"/>
                </a:lnTo>
                <a:lnTo>
                  <a:pt x="120891" y="378460"/>
                </a:lnTo>
                <a:lnTo>
                  <a:pt x="111467" y="379730"/>
                </a:lnTo>
                <a:lnTo>
                  <a:pt x="105117" y="382270"/>
                </a:lnTo>
                <a:lnTo>
                  <a:pt x="97713" y="384810"/>
                </a:lnTo>
                <a:lnTo>
                  <a:pt x="98844" y="384810"/>
                </a:lnTo>
                <a:lnTo>
                  <a:pt x="93510" y="386092"/>
                </a:lnTo>
                <a:lnTo>
                  <a:pt x="91351" y="389890"/>
                </a:lnTo>
                <a:lnTo>
                  <a:pt x="100863" y="384810"/>
                </a:lnTo>
                <a:lnTo>
                  <a:pt x="103987" y="383540"/>
                </a:lnTo>
                <a:lnTo>
                  <a:pt x="107073" y="384810"/>
                </a:lnTo>
                <a:lnTo>
                  <a:pt x="101866" y="386080"/>
                </a:lnTo>
                <a:lnTo>
                  <a:pt x="111201" y="384810"/>
                </a:lnTo>
                <a:lnTo>
                  <a:pt x="108153" y="383540"/>
                </a:lnTo>
                <a:lnTo>
                  <a:pt x="116471" y="382270"/>
                </a:lnTo>
                <a:lnTo>
                  <a:pt x="116611" y="382270"/>
                </a:lnTo>
                <a:lnTo>
                  <a:pt x="123786" y="379730"/>
                </a:lnTo>
                <a:lnTo>
                  <a:pt x="123050" y="380631"/>
                </a:lnTo>
                <a:lnTo>
                  <a:pt x="126580" y="379730"/>
                </a:lnTo>
                <a:lnTo>
                  <a:pt x="131546" y="378460"/>
                </a:lnTo>
                <a:lnTo>
                  <a:pt x="144538" y="373380"/>
                </a:lnTo>
                <a:lnTo>
                  <a:pt x="148691" y="373380"/>
                </a:lnTo>
                <a:lnTo>
                  <a:pt x="156895" y="369570"/>
                </a:lnTo>
                <a:lnTo>
                  <a:pt x="157505" y="369570"/>
                </a:lnTo>
                <a:lnTo>
                  <a:pt x="157010" y="368300"/>
                </a:lnTo>
                <a:lnTo>
                  <a:pt x="161886" y="365760"/>
                </a:lnTo>
                <a:lnTo>
                  <a:pt x="175590" y="365760"/>
                </a:lnTo>
                <a:lnTo>
                  <a:pt x="176022" y="363220"/>
                </a:lnTo>
                <a:lnTo>
                  <a:pt x="182232" y="361950"/>
                </a:lnTo>
                <a:lnTo>
                  <a:pt x="182067" y="363220"/>
                </a:lnTo>
                <a:lnTo>
                  <a:pt x="188607" y="359410"/>
                </a:lnTo>
                <a:lnTo>
                  <a:pt x="180149" y="361950"/>
                </a:lnTo>
                <a:lnTo>
                  <a:pt x="183591" y="360680"/>
                </a:lnTo>
                <a:lnTo>
                  <a:pt x="201485" y="355600"/>
                </a:lnTo>
                <a:lnTo>
                  <a:pt x="209232" y="353060"/>
                </a:lnTo>
                <a:lnTo>
                  <a:pt x="210235" y="353060"/>
                </a:lnTo>
                <a:lnTo>
                  <a:pt x="213944" y="350520"/>
                </a:lnTo>
                <a:lnTo>
                  <a:pt x="219011" y="353060"/>
                </a:lnTo>
                <a:lnTo>
                  <a:pt x="224332" y="347980"/>
                </a:lnTo>
                <a:lnTo>
                  <a:pt x="225653" y="346710"/>
                </a:lnTo>
                <a:lnTo>
                  <a:pt x="235508" y="345440"/>
                </a:lnTo>
                <a:lnTo>
                  <a:pt x="233743" y="347980"/>
                </a:lnTo>
                <a:lnTo>
                  <a:pt x="224840" y="349250"/>
                </a:lnTo>
                <a:lnTo>
                  <a:pt x="234581" y="347980"/>
                </a:lnTo>
                <a:lnTo>
                  <a:pt x="239026" y="345440"/>
                </a:lnTo>
                <a:lnTo>
                  <a:pt x="245681" y="342900"/>
                </a:lnTo>
                <a:lnTo>
                  <a:pt x="252958" y="341630"/>
                </a:lnTo>
                <a:lnTo>
                  <a:pt x="259295" y="340360"/>
                </a:lnTo>
                <a:lnTo>
                  <a:pt x="259613" y="340017"/>
                </a:lnTo>
                <a:lnTo>
                  <a:pt x="259905" y="340182"/>
                </a:lnTo>
                <a:lnTo>
                  <a:pt x="260832" y="340474"/>
                </a:lnTo>
                <a:lnTo>
                  <a:pt x="262877" y="339915"/>
                </a:lnTo>
                <a:lnTo>
                  <a:pt x="262724" y="338010"/>
                </a:lnTo>
                <a:lnTo>
                  <a:pt x="263004" y="337312"/>
                </a:lnTo>
                <a:lnTo>
                  <a:pt x="268439" y="335280"/>
                </a:lnTo>
                <a:lnTo>
                  <a:pt x="277698" y="332740"/>
                </a:lnTo>
                <a:lnTo>
                  <a:pt x="287350" y="328930"/>
                </a:lnTo>
                <a:lnTo>
                  <a:pt x="287007" y="330200"/>
                </a:lnTo>
                <a:lnTo>
                  <a:pt x="291134" y="328930"/>
                </a:lnTo>
                <a:lnTo>
                  <a:pt x="299377" y="326390"/>
                </a:lnTo>
                <a:lnTo>
                  <a:pt x="312712" y="323850"/>
                </a:lnTo>
                <a:lnTo>
                  <a:pt x="313029" y="322580"/>
                </a:lnTo>
                <a:lnTo>
                  <a:pt x="313347" y="321310"/>
                </a:lnTo>
                <a:lnTo>
                  <a:pt x="316179" y="309880"/>
                </a:lnTo>
                <a:close/>
              </a:path>
              <a:path w="891539" h="910590">
                <a:moveTo>
                  <a:pt x="322592" y="284568"/>
                </a:moveTo>
                <a:lnTo>
                  <a:pt x="322503" y="280301"/>
                </a:lnTo>
                <a:lnTo>
                  <a:pt x="322059" y="282536"/>
                </a:lnTo>
                <a:lnTo>
                  <a:pt x="322186" y="283248"/>
                </a:lnTo>
                <a:lnTo>
                  <a:pt x="322364" y="283921"/>
                </a:lnTo>
                <a:lnTo>
                  <a:pt x="322592" y="284568"/>
                </a:lnTo>
                <a:close/>
              </a:path>
              <a:path w="891539" h="910590">
                <a:moveTo>
                  <a:pt x="327837" y="234480"/>
                </a:moveTo>
                <a:lnTo>
                  <a:pt x="327685" y="236220"/>
                </a:lnTo>
                <a:lnTo>
                  <a:pt x="327799" y="235280"/>
                </a:lnTo>
                <a:lnTo>
                  <a:pt x="327837" y="234480"/>
                </a:lnTo>
                <a:close/>
              </a:path>
              <a:path w="891539" h="910590">
                <a:moveTo>
                  <a:pt x="328104" y="231140"/>
                </a:moveTo>
                <a:lnTo>
                  <a:pt x="327850" y="231330"/>
                </a:lnTo>
                <a:lnTo>
                  <a:pt x="327837" y="234480"/>
                </a:lnTo>
                <a:lnTo>
                  <a:pt x="328104" y="231140"/>
                </a:lnTo>
                <a:close/>
              </a:path>
              <a:path w="891539" h="910590">
                <a:moveTo>
                  <a:pt x="328891" y="230759"/>
                </a:moveTo>
                <a:lnTo>
                  <a:pt x="328841" y="229704"/>
                </a:lnTo>
                <a:lnTo>
                  <a:pt x="328498" y="231140"/>
                </a:lnTo>
                <a:lnTo>
                  <a:pt x="328891" y="230759"/>
                </a:lnTo>
                <a:close/>
              </a:path>
              <a:path w="891539" h="910590">
                <a:moveTo>
                  <a:pt x="332028" y="225018"/>
                </a:moveTo>
                <a:lnTo>
                  <a:pt x="330835" y="227330"/>
                </a:lnTo>
                <a:lnTo>
                  <a:pt x="330898" y="228790"/>
                </a:lnTo>
                <a:lnTo>
                  <a:pt x="328891" y="230759"/>
                </a:lnTo>
                <a:lnTo>
                  <a:pt x="329095" y="234950"/>
                </a:lnTo>
                <a:lnTo>
                  <a:pt x="330911" y="229171"/>
                </a:lnTo>
                <a:lnTo>
                  <a:pt x="331089" y="228600"/>
                </a:lnTo>
                <a:lnTo>
                  <a:pt x="331038" y="228790"/>
                </a:lnTo>
                <a:lnTo>
                  <a:pt x="330936" y="229870"/>
                </a:lnTo>
                <a:lnTo>
                  <a:pt x="331228" y="228600"/>
                </a:lnTo>
                <a:lnTo>
                  <a:pt x="332028" y="225018"/>
                </a:lnTo>
                <a:close/>
              </a:path>
              <a:path w="891539" h="910590">
                <a:moveTo>
                  <a:pt x="332219" y="224180"/>
                </a:moveTo>
                <a:lnTo>
                  <a:pt x="332028" y="225018"/>
                </a:lnTo>
                <a:lnTo>
                  <a:pt x="332143" y="224790"/>
                </a:lnTo>
                <a:lnTo>
                  <a:pt x="332219" y="224180"/>
                </a:lnTo>
                <a:close/>
              </a:path>
              <a:path w="891539" h="910590">
                <a:moveTo>
                  <a:pt x="336854" y="213055"/>
                </a:moveTo>
                <a:lnTo>
                  <a:pt x="336638" y="213004"/>
                </a:lnTo>
                <a:lnTo>
                  <a:pt x="336346" y="213296"/>
                </a:lnTo>
                <a:lnTo>
                  <a:pt x="336029" y="213766"/>
                </a:lnTo>
                <a:lnTo>
                  <a:pt x="336334" y="213664"/>
                </a:lnTo>
                <a:lnTo>
                  <a:pt x="336651" y="213372"/>
                </a:lnTo>
                <a:lnTo>
                  <a:pt x="336854" y="213055"/>
                </a:lnTo>
                <a:close/>
              </a:path>
              <a:path w="891539" h="910590">
                <a:moveTo>
                  <a:pt x="343496" y="162179"/>
                </a:moveTo>
                <a:lnTo>
                  <a:pt x="343331" y="162496"/>
                </a:lnTo>
                <a:lnTo>
                  <a:pt x="343496" y="162267"/>
                </a:lnTo>
                <a:close/>
              </a:path>
              <a:path w="891539" h="910590">
                <a:moveTo>
                  <a:pt x="343801" y="161493"/>
                </a:moveTo>
                <a:lnTo>
                  <a:pt x="343611" y="161988"/>
                </a:lnTo>
                <a:lnTo>
                  <a:pt x="343547" y="162191"/>
                </a:lnTo>
                <a:lnTo>
                  <a:pt x="343662" y="161988"/>
                </a:lnTo>
                <a:lnTo>
                  <a:pt x="343801" y="161493"/>
                </a:lnTo>
                <a:close/>
              </a:path>
              <a:path w="891539" h="910590">
                <a:moveTo>
                  <a:pt x="344627" y="158686"/>
                </a:moveTo>
                <a:lnTo>
                  <a:pt x="343814" y="161493"/>
                </a:lnTo>
                <a:lnTo>
                  <a:pt x="344106" y="160743"/>
                </a:lnTo>
                <a:lnTo>
                  <a:pt x="344373" y="159778"/>
                </a:lnTo>
                <a:lnTo>
                  <a:pt x="344627" y="158686"/>
                </a:lnTo>
                <a:close/>
              </a:path>
              <a:path w="891539" h="910590">
                <a:moveTo>
                  <a:pt x="346760" y="151472"/>
                </a:moveTo>
                <a:lnTo>
                  <a:pt x="346151" y="150812"/>
                </a:lnTo>
                <a:lnTo>
                  <a:pt x="345490" y="155130"/>
                </a:lnTo>
                <a:lnTo>
                  <a:pt x="344627" y="158686"/>
                </a:lnTo>
                <a:lnTo>
                  <a:pt x="346760" y="151472"/>
                </a:lnTo>
                <a:close/>
              </a:path>
              <a:path w="891539" h="910590">
                <a:moveTo>
                  <a:pt x="348792" y="96520"/>
                </a:moveTo>
                <a:lnTo>
                  <a:pt x="348526" y="96520"/>
                </a:lnTo>
                <a:lnTo>
                  <a:pt x="348754" y="96697"/>
                </a:lnTo>
                <a:lnTo>
                  <a:pt x="348792" y="96520"/>
                </a:lnTo>
                <a:close/>
              </a:path>
              <a:path w="891539" h="910590">
                <a:moveTo>
                  <a:pt x="366255" y="60756"/>
                </a:moveTo>
                <a:lnTo>
                  <a:pt x="365302" y="60058"/>
                </a:lnTo>
                <a:lnTo>
                  <a:pt x="366191" y="60998"/>
                </a:lnTo>
                <a:lnTo>
                  <a:pt x="366255" y="60756"/>
                </a:lnTo>
                <a:close/>
              </a:path>
              <a:path w="891539" h="910590">
                <a:moveTo>
                  <a:pt x="367779" y="55079"/>
                </a:moveTo>
                <a:lnTo>
                  <a:pt x="366255" y="60756"/>
                </a:lnTo>
                <a:lnTo>
                  <a:pt x="366839" y="61188"/>
                </a:lnTo>
                <a:lnTo>
                  <a:pt x="367779" y="55079"/>
                </a:lnTo>
                <a:close/>
              </a:path>
              <a:path w="891539" h="910590">
                <a:moveTo>
                  <a:pt x="380987" y="11963"/>
                </a:moveTo>
                <a:lnTo>
                  <a:pt x="378383" y="6451"/>
                </a:lnTo>
                <a:lnTo>
                  <a:pt x="375424" y="5041"/>
                </a:lnTo>
                <a:lnTo>
                  <a:pt x="380987" y="11963"/>
                </a:lnTo>
                <a:close/>
              </a:path>
              <a:path w="891539" h="910590">
                <a:moveTo>
                  <a:pt x="397573" y="55740"/>
                </a:moveTo>
                <a:lnTo>
                  <a:pt x="392861" y="49771"/>
                </a:lnTo>
                <a:lnTo>
                  <a:pt x="391096" y="47726"/>
                </a:lnTo>
                <a:lnTo>
                  <a:pt x="397573" y="55740"/>
                </a:lnTo>
                <a:close/>
              </a:path>
              <a:path w="891539" h="910590">
                <a:moveTo>
                  <a:pt x="436867" y="91821"/>
                </a:moveTo>
                <a:lnTo>
                  <a:pt x="434835" y="88709"/>
                </a:lnTo>
                <a:lnTo>
                  <a:pt x="433184" y="86334"/>
                </a:lnTo>
                <a:lnTo>
                  <a:pt x="432244" y="86868"/>
                </a:lnTo>
                <a:lnTo>
                  <a:pt x="433806" y="88480"/>
                </a:lnTo>
                <a:lnTo>
                  <a:pt x="435356" y="90055"/>
                </a:lnTo>
                <a:lnTo>
                  <a:pt x="436867" y="91821"/>
                </a:lnTo>
                <a:close/>
              </a:path>
              <a:path w="891539" h="910590">
                <a:moveTo>
                  <a:pt x="441058" y="111988"/>
                </a:moveTo>
                <a:lnTo>
                  <a:pt x="440944" y="111493"/>
                </a:lnTo>
                <a:lnTo>
                  <a:pt x="439661" y="109778"/>
                </a:lnTo>
                <a:lnTo>
                  <a:pt x="438962" y="109181"/>
                </a:lnTo>
                <a:lnTo>
                  <a:pt x="438734" y="109220"/>
                </a:lnTo>
                <a:lnTo>
                  <a:pt x="441058" y="111988"/>
                </a:lnTo>
                <a:close/>
              </a:path>
              <a:path w="891539" h="910590">
                <a:moveTo>
                  <a:pt x="442480" y="99758"/>
                </a:moveTo>
                <a:lnTo>
                  <a:pt x="440626" y="96507"/>
                </a:lnTo>
                <a:lnTo>
                  <a:pt x="438759" y="94018"/>
                </a:lnTo>
                <a:lnTo>
                  <a:pt x="436867" y="91821"/>
                </a:lnTo>
                <a:lnTo>
                  <a:pt x="438531" y="94386"/>
                </a:lnTo>
                <a:lnTo>
                  <a:pt x="440461" y="97421"/>
                </a:lnTo>
                <a:lnTo>
                  <a:pt x="442480" y="99758"/>
                </a:lnTo>
                <a:close/>
              </a:path>
              <a:path w="891539" h="910590">
                <a:moveTo>
                  <a:pt x="450316" y="129540"/>
                </a:moveTo>
                <a:lnTo>
                  <a:pt x="448017" y="125730"/>
                </a:lnTo>
                <a:lnTo>
                  <a:pt x="444906" y="123190"/>
                </a:lnTo>
                <a:lnTo>
                  <a:pt x="450316" y="129540"/>
                </a:lnTo>
                <a:close/>
              </a:path>
              <a:path w="891539" h="910590">
                <a:moveTo>
                  <a:pt x="465201" y="149860"/>
                </a:moveTo>
                <a:lnTo>
                  <a:pt x="464223" y="148475"/>
                </a:lnTo>
                <a:lnTo>
                  <a:pt x="465201" y="149860"/>
                </a:lnTo>
                <a:close/>
              </a:path>
              <a:path w="891539" h="910590">
                <a:moveTo>
                  <a:pt x="466725" y="151904"/>
                </a:moveTo>
                <a:lnTo>
                  <a:pt x="465709" y="150304"/>
                </a:lnTo>
                <a:lnTo>
                  <a:pt x="465213" y="149517"/>
                </a:lnTo>
                <a:lnTo>
                  <a:pt x="465670" y="150520"/>
                </a:lnTo>
                <a:lnTo>
                  <a:pt x="466204" y="151460"/>
                </a:lnTo>
                <a:lnTo>
                  <a:pt x="466725" y="151904"/>
                </a:lnTo>
                <a:close/>
              </a:path>
              <a:path w="891539" h="910590">
                <a:moveTo>
                  <a:pt x="499008" y="202323"/>
                </a:moveTo>
                <a:lnTo>
                  <a:pt x="497967" y="200660"/>
                </a:lnTo>
                <a:lnTo>
                  <a:pt x="495249" y="198120"/>
                </a:lnTo>
                <a:lnTo>
                  <a:pt x="499008" y="202323"/>
                </a:lnTo>
                <a:close/>
              </a:path>
              <a:path w="891539" h="910590">
                <a:moveTo>
                  <a:pt x="507390" y="690372"/>
                </a:moveTo>
                <a:lnTo>
                  <a:pt x="505371" y="692556"/>
                </a:lnTo>
                <a:lnTo>
                  <a:pt x="506234" y="691807"/>
                </a:lnTo>
                <a:lnTo>
                  <a:pt x="506971" y="691057"/>
                </a:lnTo>
                <a:lnTo>
                  <a:pt x="507390" y="690372"/>
                </a:lnTo>
                <a:close/>
              </a:path>
              <a:path w="891539" h="910590">
                <a:moveTo>
                  <a:pt x="508965" y="190500"/>
                </a:moveTo>
                <a:lnTo>
                  <a:pt x="506984" y="186690"/>
                </a:lnTo>
                <a:lnTo>
                  <a:pt x="507326" y="187960"/>
                </a:lnTo>
                <a:lnTo>
                  <a:pt x="507060" y="187960"/>
                </a:lnTo>
                <a:lnTo>
                  <a:pt x="508965" y="190500"/>
                </a:lnTo>
                <a:close/>
              </a:path>
              <a:path w="891539" h="910590">
                <a:moveTo>
                  <a:pt x="514832" y="222173"/>
                </a:moveTo>
                <a:lnTo>
                  <a:pt x="512927" y="219710"/>
                </a:lnTo>
                <a:lnTo>
                  <a:pt x="511111" y="218440"/>
                </a:lnTo>
                <a:lnTo>
                  <a:pt x="514832" y="222173"/>
                </a:lnTo>
                <a:close/>
              </a:path>
              <a:path w="891539" h="910590">
                <a:moveTo>
                  <a:pt x="515594" y="224663"/>
                </a:moveTo>
                <a:lnTo>
                  <a:pt x="515505" y="224510"/>
                </a:lnTo>
                <a:lnTo>
                  <a:pt x="515391" y="224332"/>
                </a:lnTo>
                <a:lnTo>
                  <a:pt x="513880" y="222580"/>
                </a:lnTo>
                <a:lnTo>
                  <a:pt x="514667" y="223621"/>
                </a:lnTo>
                <a:lnTo>
                  <a:pt x="515594" y="224663"/>
                </a:lnTo>
                <a:close/>
              </a:path>
              <a:path w="891539" h="910590">
                <a:moveTo>
                  <a:pt x="521081" y="206362"/>
                </a:moveTo>
                <a:lnTo>
                  <a:pt x="519722" y="204470"/>
                </a:lnTo>
                <a:lnTo>
                  <a:pt x="519557" y="204838"/>
                </a:lnTo>
                <a:lnTo>
                  <a:pt x="521081" y="206362"/>
                </a:lnTo>
                <a:close/>
              </a:path>
              <a:path w="891539" h="910590">
                <a:moveTo>
                  <a:pt x="522998" y="208280"/>
                </a:moveTo>
                <a:lnTo>
                  <a:pt x="521081" y="206362"/>
                </a:lnTo>
                <a:lnTo>
                  <a:pt x="521538" y="207010"/>
                </a:lnTo>
                <a:lnTo>
                  <a:pt x="522998" y="208280"/>
                </a:lnTo>
                <a:close/>
              </a:path>
              <a:path w="891539" h="910590">
                <a:moveTo>
                  <a:pt x="531114" y="246608"/>
                </a:moveTo>
                <a:lnTo>
                  <a:pt x="530580" y="245325"/>
                </a:lnTo>
                <a:lnTo>
                  <a:pt x="529945" y="245110"/>
                </a:lnTo>
                <a:lnTo>
                  <a:pt x="531114" y="246608"/>
                </a:lnTo>
                <a:close/>
              </a:path>
              <a:path w="891539" h="910590">
                <a:moveTo>
                  <a:pt x="533869" y="250190"/>
                </a:moveTo>
                <a:lnTo>
                  <a:pt x="531114" y="246608"/>
                </a:lnTo>
                <a:lnTo>
                  <a:pt x="532066" y="248920"/>
                </a:lnTo>
                <a:lnTo>
                  <a:pt x="533869" y="250190"/>
                </a:lnTo>
                <a:close/>
              </a:path>
              <a:path w="891539" h="910590">
                <a:moveTo>
                  <a:pt x="540118" y="690867"/>
                </a:moveTo>
                <a:lnTo>
                  <a:pt x="538721" y="689610"/>
                </a:lnTo>
                <a:lnTo>
                  <a:pt x="532053" y="688340"/>
                </a:lnTo>
                <a:lnTo>
                  <a:pt x="535686" y="689610"/>
                </a:lnTo>
                <a:lnTo>
                  <a:pt x="540118" y="690867"/>
                </a:lnTo>
                <a:close/>
              </a:path>
              <a:path w="891539" h="910590">
                <a:moveTo>
                  <a:pt x="541210" y="672020"/>
                </a:moveTo>
                <a:lnTo>
                  <a:pt x="532333" y="669671"/>
                </a:lnTo>
                <a:lnTo>
                  <a:pt x="536371" y="671156"/>
                </a:lnTo>
                <a:lnTo>
                  <a:pt x="541210" y="672020"/>
                </a:lnTo>
                <a:close/>
              </a:path>
              <a:path w="891539" h="910590">
                <a:moveTo>
                  <a:pt x="550545" y="267550"/>
                </a:moveTo>
                <a:lnTo>
                  <a:pt x="549833" y="266255"/>
                </a:lnTo>
                <a:lnTo>
                  <a:pt x="549186" y="265239"/>
                </a:lnTo>
                <a:lnTo>
                  <a:pt x="548589" y="264375"/>
                </a:lnTo>
                <a:lnTo>
                  <a:pt x="550545" y="267550"/>
                </a:lnTo>
                <a:close/>
              </a:path>
              <a:path w="891539" h="910590">
                <a:moveTo>
                  <a:pt x="554024" y="270522"/>
                </a:moveTo>
                <a:lnTo>
                  <a:pt x="551180" y="266700"/>
                </a:lnTo>
                <a:lnTo>
                  <a:pt x="551853" y="267970"/>
                </a:lnTo>
                <a:lnTo>
                  <a:pt x="552284" y="269240"/>
                </a:lnTo>
                <a:lnTo>
                  <a:pt x="552704" y="269240"/>
                </a:lnTo>
                <a:lnTo>
                  <a:pt x="554024" y="270522"/>
                </a:lnTo>
                <a:close/>
              </a:path>
              <a:path w="891539" h="910590">
                <a:moveTo>
                  <a:pt x="555193" y="271678"/>
                </a:moveTo>
                <a:lnTo>
                  <a:pt x="554024" y="270522"/>
                </a:lnTo>
                <a:lnTo>
                  <a:pt x="554939" y="271780"/>
                </a:lnTo>
                <a:lnTo>
                  <a:pt x="555193" y="271678"/>
                </a:lnTo>
                <a:close/>
              </a:path>
              <a:path w="891539" h="910590">
                <a:moveTo>
                  <a:pt x="560806" y="258927"/>
                </a:moveTo>
                <a:lnTo>
                  <a:pt x="559117" y="256794"/>
                </a:lnTo>
                <a:lnTo>
                  <a:pt x="557136" y="254546"/>
                </a:lnTo>
                <a:lnTo>
                  <a:pt x="558190" y="255879"/>
                </a:lnTo>
                <a:lnTo>
                  <a:pt x="560806" y="258927"/>
                </a:lnTo>
                <a:close/>
              </a:path>
              <a:path w="891539" h="910590">
                <a:moveTo>
                  <a:pt x="574497" y="685800"/>
                </a:moveTo>
                <a:lnTo>
                  <a:pt x="572477" y="684530"/>
                </a:lnTo>
                <a:lnTo>
                  <a:pt x="574497" y="685800"/>
                </a:lnTo>
                <a:close/>
              </a:path>
              <a:path w="891539" h="910590">
                <a:moveTo>
                  <a:pt x="642962" y="723265"/>
                </a:moveTo>
                <a:lnTo>
                  <a:pt x="642366" y="722045"/>
                </a:lnTo>
                <a:lnTo>
                  <a:pt x="637476" y="721360"/>
                </a:lnTo>
                <a:lnTo>
                  <a:pt x="642962" y="723265"/>
                </a:lnTo>
                <a:close/>
              </a:path>
              <a:path w="891539" h="910590">
                <a:moveTo>
                  <a:pt x="648411" y="725170"/>
                </a:moveTo>
                <a:lnTo>
                  <a:pt x="642962" y="723265"/>
                </a:lnTo>
                <a:lnTo>
                  <a:pt x="643877" y="725170"/>
                </a:lnTo>
                <a:lnTo>
                  <a:pt x="648411" y="725170"/>
                </a:lnTo>
                <a:close/>
              </a:path>
              <a:path w="891539" h="910590">
                <a:moveTo>
                  <a:pt x="651192" y="727684"/>
                </a:moveTo>
                <a:lnTo>
                  <a:pt x="646226" y="726440"/>
                </a:lnTo>
                <a:lnTo>
                  <a:pt x="651116" y="727710"/>
                </a:lnTo>
                <a:close/>
              </a:path>
              <a:path w="891539" h="910590">
                <a:moveTo>
                  <a:pt x="656704" y="730250"/>
                </a:moveTo>
                <a:lnTo>
                  <a:pt x="654291" y="728980"/>
                </a:lnTo>
                <a:lnTo>
                  <a:pt x="653415" y="730250"/>
                </a:lnTo>
                <a:lnTo>
                  <a:pt x="656704" y="730250"/>
                </a:lnTo>
                <a:close/>
              </a:path>
              <a:path w="891539" h="910590">
                <a:moveTo>
                  <a:pt x="700697" y="257225"/>
                </a:moveTo>
                <a:lnTo>
                  <a:pt x="700239" y="256946"/>
                </a:lnTo>
                <a:lnTo>
                  <a:pt x="699414" y="256794"/>
                </a:lnTo>
                <a:lnTo>
                  <a:pt x="698550" y="256641"/>
                </a:lnTo>
                <a:lnTo>
                  <a:pt x="698652" y="256832"/>
                </a:lnTo>
                <a:lnTo>
                  <a:pt x="699147" y="257009"/>
                </a:lnTo>
                <a:lnTo>
                  <a:pt x="700697" y="257225"/>
                </a:lnTo>
                <a:close/>
              </a:path>
              <a:path w="891539" h="910590">
                <a:moveTo>
                  <a:pt x="703135" y="505460"/>
                </a:moveTo>
                <a:lnTo>
                  <a:pt x="701649" y="501650"/>
                </a:lnTo>
                <a:lnTo>
                  <a:pt x="701052" y="502920"/>
                </a:lnTo>
                <a:lnTo>
                  <a:pt x="702449" y="506183"/>
                </a:lnTo>
                <a:lnTo>
                  <a:pt x="703135" y="505460"/>
                </a:lnTo>
                <a:close/>
              </a:path>
              <a:path w="891539" h="910590">
                <a:moveTo>
                  <a:pt x="703224" y="508000"/>
                </a:moveTo>
                <a:lnTo>
                  <a:pt x="702449" y="506183"/>
                </a:lnTo>
                <a:lnTo>
                  <a:pt x="702322" y="506310"/>
                </a:lnTo>
                <a:lnTo>
                  <a:pt x="703224" y="508000"/>
                </a:lnTo>
                <a:close/>
              </a:path>
              <a:path w="891539" h="910590">
                <a:moveTo>
                  <a:pt x="712101" y="437692"/>
                </a:moveTo>
                <a:lnTo>
                  <a:pt x="711822" y="438150"/>
                </a:lnTo>
                <a:lnTo>
                  <a:pt x="710387" y="440690"/>
                </a:lnTo>
                <a:lnTo>
                  <a:pt x="712101" y="437692"/>
                </a:lnTo>
                <a:close/>
              </a:path>
              <a:path w="891539" h="910590">
                <a:moveTo>
                  <a:pt x="713257" y="435800"/>
                </a:moveTo>
                <a:lnTo>
                  <a:pt x="712571" y="436880"/>
                </a:lnTo>
                <a:lnTo>
                  <a:pt x="712101" y="437692"/>
                </a:lnTo>
                <a:lnTo>
                  <a:pt x="713257" y="435800"/>
                </a:lnTo>
                <a:close/>
              </a:path>
              <a:path w="891539" h="910590">
                <a:moveTo>
                  <a:pt x="743191" y="395744"/>
                </a:moveTo>
                <a:lnTo>
                  <a:pt x="740765" y="397230"/>
                </a:lnTo>
                <a:lnTo>
                  <a:pt x="736168" y="402297"/>
                </a:lnTo>
                <a:lnTo>
                  <a:pt x="734504" y="406285"/>
                </a:lnTo>
                <a:lnTo>
                  <a:pt x="737870" y="401993"/>
                </a:lnTo>
                <a:lnTo>
                  <a:pt x="741756" y="398132"/>
                </a:lnTo>
                <a:lnTo>
                  <a:pt x="743191" y="395744"/>
                </a:lnTo>
                <a:close/>
              </a:path>
              <a:path w="891539" h="910590">
                <a:moveTo>
                  <a:pt x="762546" y="248920"/>
                </a:moveTo>
                <a:lnTo>
                  <a:pt x="762533" y="247751"/>
                </a:lnTo>
                <a:lnTo>
                  <a:pt x="757631" y="248920"/>
                </a:lnTo>
                <a:lnTo>
                  <a:pt x="762546" y="248920"/>
                </a:lnTo>
                <a:close/>
              </a:path>
              <a:path w="891539" h="910590">
                <a:moveTo>
                  <a:pt x="762698" y="247713"/>
                </a:moveTo>
                <a:lnTo>
                  <a:pt x="762520" y="247650"/>
                </a:lnTo>
                <a:lnTo>
                  <a:pt x="762698" y="247713"/>
                </a:lnTo>
                <a:close/>
              </a:path>
              <a:path w="891539" h="910590">
                <a:moveTo>
                  <a:pt x="779424" y="230073"/>
                </a:moveTo>
                <a:lnTo>
                  <a:pt x="778014" y="230212"/>
                </a:lnTo>
                <a:lnTo>
                  <a:pt x="778484" y="230187"/>
                </a:lnTo>
                <a:lnTo>
                  <a:pt x="778929" y="230136"/>
                </a:lnTo>
                <a:lnTo>
                  <a:pt x="779424" y="230073"/>
                </a:lnTo>
                <a:close/>
              </a:path>
              <a:path w="891539" h="910590">
                <a:moveTo>
                  <a:pt x="780326" y="245300"/>
                </a:moveTo>
                <a:lnTo>
                  <a:pt x="779945" y="245198"/>
                </a:lnTo>
                <a:lnTo>
                  <a:pt x="777913" y="245300"/>
                </a:lnTo>
                <a:lnTo>
                  <a:pt x="780237" y="245325"/>
                </a:lnTo>
                <a:close/>
              </a:path>
              <a:path w="891539" h="910590">
                <a:moveTo>
                  <a:pt x="792276" y="228815"/>
                </a:moveTo>
                <a:lnTo>
                  <a:pt x="788682" y="229069"/>
                </a:lnTo>
                <a:lnTo>
                  <a:pt x="784009" y="229527"/>
                </a:lnTo>
                <a:lnTo>
                  <a:pt x="779424" y="230073"/>
                </a:lnTo>
                <a:lnTo>
                  <a:pt x="792276" y="228815"/>
                </a:lnTo>
                <a:close/>
              </a:path>
              <a:path w="891539" h="910590">
                <a:moveTo>
                  <a:pt x="839101" y="223761"/>
                </a:moveTo>
                <a:lnTo>
                  <a:pt x="830287" y="223989"/>
                </a:lnTo>
                <a:lnTo>
                  <a:pt x="832650" y="224383"/>
                </a:lnTo>
                <a:lnTo>
                  <a:pt x="835126" y="224472"/>
                </a:lnTo>
                <a:lnTo>
                  <a:pt x="837666" y="224421"/>
                </a:lnTo>
                <a:lnTo>
                  <a:pt x="838174" y="224218"/>
                </a:lnTo>
                <a:lnTo>
                  <a:pt x="838771" y="224028"/>
                </a:lnTo>
                <a:lnTo>
                  <a:pt x="839101" y="223761"/>
                </a:lnTo>
                <a:close/>
              </a:path>
              <a:path w="891539" h="910590">
                <a:moveTo>
                  <a:pt x="844448" y="239014"/>
                </a:moveTo>
                <a:lnTo>
                  <a:pt x="842352" y="237121"/>
                </a:lnTo>
                <a:lnTo>
                  <a:pt x="838250" y="237998"/>
                </a:lnTo>
                <a:lnTo>
                  <a:pt x="837666" y="240474"/>
                </a:lnTo>
                <a:lnTo>
                  <a:pt x="844448" y="239014"/>
                </a:lnTo>
                <a:close/>
              </a:path>
              <a:path w="891539" h="910590">
                <a:moveTo>
                  <a:pt x="858977" y="241300"/>
                </a:moveTo>
                <a:lnTo>
                  <a:pt x="857643" y="242570"/>
                </a:lnTo>
                <a:lnTo>
                  <a:pt x="858037" y="242570"/>
                </a:lnTo>
                <a:lnTo>
                  <a:pt x="858977" y="241300"/>
                </a:lnTo>
                <a:close/>
              </a:path>
              <a:path w="891539" h="910590">
                <a:moveTo>
                  <a:pt x="872223" y="246380"/>
                </a:moveTo>
                <a:lnTo>
                  <a:pt x="871918" y="246557"/>
                </a:lnTo>
                <a:lnTo>
                  <a:pt x="870077" y="250190"/>
                </a:lnTo>
                <a:lnTo>
                  <a:pt x="872223" y="246380"/>
                </a:lnTo>
                <a:close/>
              </a:path>
              <a:path w="891539" h="910590">
                <a:moveTo>
                  <a:pt x="891476" y="219710"/>
                </a:moveTo>
                <a:lnTo>
                  <a:pt x="880046" y="220472"/>
                </a:lnTo>
                <a:lnTo>
                  <a:pt x="880046" y="233680"/>
                </a:lnTo>
                <a:lnTo>
                  <a:pt x="879398" y="233680"/>
                </a:lnTo>
                <a:lnTo>
                  <a:pt x="879779" y="233235"/>
                </a:lnTo>
                <a:lnTo>
                  <a:pt x="880046" y="233680"/>
                </a:lnTo>
                <a:lnTo>
                  <a:pt x="880046" y="220472"/>
                </a:lnTo>
                <a:lnTo>
                  <a:pt x="877570" y="220637"/>
                </a:lnTo>
                <a:lnTo>
                  <a:pt x="877112" y="218440"/>
                </a:lnTo>
                <a:lnTo>
                  <a:pt x="872210" y="220980"/>
                </a:lnTo>
                <a:lnTo>
                  <a:pt x="872375" y="220980"/>
                </a:lnTo>
                <a:lnTo>
                  <a:pt x="863028" y="222250"/>
                </a:lnTo>
                <a:lnTo>
                  <a:pt x="845667" y="224790"/>
                </a:lnTo>
                <a:lnTo>
                  <a:pt x="837666" y="224790"/>
                </a:lnTo>
                <a:lnTo>
                  <a:pt x="831126" y="227330"/>
                </a:lnTo>
                <a:lnTo>
                  <a:pt x="815213" y="227330"/>
                </a:lnTo>
                <a:lnTo>
                  <a:pt x="813422" y="229870"/>
                </a:lnTo>
                <a:lnTo>
                  <a:pt x="809917" y="228600"/>
                </a:lnTo>
                <a:lnTo>
                  <a:pt x="801052" y="228600"/>
                </a:lnTo>
                <a:lnTo>
                  <a:pt x="790562" y="231140"/>
                </a:lnTo>
                <a:lnTo>
                  <a:pt x="782193" y="232410"/>
                </a:lnTo>
                <a:lnTo>
                  <a:pt x="784834" y="231140"/>
                </a:lnTo>
                <a:lnTo>
                  <a:pt x="774903" y="232410"/>
                </a:lnTo>
                <a:lnTo>
                  <a:pt x="777989" y="231140"/>
                </a:lnTo>
                <a:lnTo>
                  <a:pt x="768578" y="232410"/>
                </a:lnTo>
                <a:lnTo>
                  <a:pt x="760031" y="233680"/>
                </a:lnTo>
                <a:lnTo>
                  <a:pt x="761847" y="234950"/>
                </a:lnTo>
                <a:lnTo>
                  <a:pt x="748804" y="234950"/>
                </a:lnTo>
                <a:lnTo>
                  <a:pt x="736650" y="237490"/>
                </a:lnTo>
                <a:lnTo>
                  <a:pt x="725893" y="238760"/>
                </a:lnTo>
                <a:lnTo>
                  <a:pt x="717042" y="238760"/>
                </a:lnTo>
                <a:lnTo>
                  <a:pt x="696582" y="242570"/>
                </a:lnTo>
                <a:lnTo>
                  <a:pt x="676757" y="245110"/>
                </a:lnTo>
                <a:lnTo>
                  <a:pt x="657440" y="248920"/>
                </a:lnTo>
                <a:lnTo>
                  <a:pt x="638492" y="251460"/>
                </a:lnTo>
                <a:lnTo>
                  <a:pt x="652399" y="247650"/>
                </a:lnTo>
                <a:lnTo>
                  <a:pt x="661377" y="246380"/>
                </a:lnTo>
                <a:lnTo>
                  <a:pt x="664794" y="245110"/>
                </a:lnTo>
                <a:lnTo>
                  <a:pt x="648614" y="247650"/>
                </a:lnTo>
                <a:lnTo>
                  <a:pt x="620090" y="252730"/>
                </a:lnTo>
                <a:lnTo>
                  <a:pt x="603885" y="255270"/>
                </a:lnTo>
                <a:lnTo>
                  <a:pt x="597725" y="255270"/>
                </a:lnTo>
                <a:lnTo>
                  <a:pt x="607212" y="254000"/>
                </a:lnTo>
                <a:lnTo>
                  <a:pt x="609219" y="252730"/>
                </a:lnTo>
                <a:lnTo>
                  <a:pt x="595401" y="255270"/>
                </a:lnTo>
                <a:lnTo>
                  <a:pt x="568642" y="257810"/>
                </a:lnTo>
                <a:lnTo>
                  <a:pt x="559917" y="259524"/>
                </a:lnTo>
                <a:lnTo>
                  <a:pt x="559587" y="259080"/>
                </a:lnTo>
                <a:lnTo>
                  <a:pt x="556742" y="255270"/>
                </a:lnTo>
                <a:lnTo>
                  <a:pt x="555967" y="254241"/>
                </a:lnTo>
                <a:lnTo>
                  <a:pt x="557123" y="255270"/>
                </a:lnTo>
                <a:lnTo>
                  <a:pt x="555269" y="252476"/>
                </a:lnTo>
                <a:lnTo>
                  <a:pt x="555269" y="253339"/>
                </a:lnTo>
                <a:lnTo>
                  <a:pt x="554799" y="252730"/>
                </a:lnTo>
                <a:lnTo>
                  <a:pt x="553821" y="251460"/>
                </a:lnTo>
                <a:lnTo>
                  <a:pt x="554088" y="251460"/>
                </a:lnTo>
                <a:lnTo>
                  <a:pt x="555269" y="253339"/>
                </a:lnTo>
                <a:lnTo>
                  <a:pt x="555269" y="252476"/>
                </a:lnTo>
                <a:lnTo>
                  <a:pt x="554596" y="251460"/>
                </a:lnTo>
                <a:lnTo>
                  <a:pt x="551802" y="246380"/>
                </a:lnTo>
                <a:lnTo>
                  <a:pt x="550964" y="247650"/>
                </a:lnTo>
                <a:lnTo>
                  <a:pt x="553643" y="251460"/>
                </a:lnTo>
                <a:lnTo>
                  <a:pt x="552538" y="252730"/>
                </a:lnTo>
                <a:lnTo>
                  <a:pt x="547789" y="247650"/>
                </a:lnTo>
                <a:lnTo>
                  <a:pt x="543712" y="243840"/>
                </a:lnTo>
                <a:lnTo>
                  <a:pt x="542353" y="242570"/>
                </a:lnTo>
                <a:lnTo>
                  <a:pt x="539229" y="240030"/>
                </a:lnTo>
                <a:lnTo>
                  <a:pt x="540727" y="238760"/>
                </a:lnTo>
                <a:lnTo>
                  <a:pt x="537629" y="233680"/>
                </a:lnTo>
                <a:lnTo>
                  <a:pt x="535139" y="228600"/>
                </a:lnTo>
                <a:lnTo>
                  <a:pt x="538467" y="228600"/>
                </a:lnTo>
                <a:lnTo>
                  <a:pt x="536651" y="226060"/>
                </a:lnTo>
                <a:lnTo>
                  <a:pt x="535381" y="224790"/>
                </a:lnTo>
                <a:lnTo>
                  <a:pt x="534098" y="223520"/>
                </a:lnTo>
                <a:lnTo>
                  <a:pt x="533717" y="224790"/>
                </a:lnTo>
                <a:lnTo>
                  <a:pt x="531545" y="222250"/>
                </a:lnTo>
                <a:lnTo>
                  <a:pt x="531228" y="219710"/>
                </a:lnTo>
                <a:lnTo>
                  <a:pt x="534504" y="223520"/>
                </a:lnTo>
                <a:lnTo>
                  <a:pt x="531368" y="219710"/>
                </a:lnTo>
                <a:lnTo>
                  <a:pt x="529272" y="217170"/>
                </a:lnTo>
                <a:lnTo>
                  <a:pt x="526288" y="213360"/>
                </a:lnTo>
                <a:lnTo>
                  <a:pt x="523582" y="210820"/>
                </a:lnTo>
                <a:lnTo>
                  <a:pt x="519163" y="205740"/>
                </a:lnTo>
                <a:lnTo>
                  <a:pt x="519557" y="204838"/>
                </a:lnTo>
                <a:lnTo>
                  <a:pt x="519176" y="204470"/>
                </a:lnTo>
                <a:lnTo>
                  <a:pt x="515239" y="199390"/>
                </a:lnTo>
                <a:lnTo>
                  <a:pt x="511086" y="194310"/>
                </a:lnTo>
                <a:lnTo>
                  <a:pt x="506590" y="187960"/>
                </a:lnTo>
                <a:lnTo>
                  <a:pt x="507060" y="187960"/>
                </a:lnTo>
                <a:lnTo>
                  <a:pt x="504190" y="184150"/>
                </a:lnTo>
                <a:lnTo>
                  <a:pt x="500354" y="179070"/>
                </a:lnTo>
                <a:lnTo>
                  <a:pt x="483514" y="158750"/>
                </a:lnTo>
                <a:lnTo>
                  <a:pt x="474941" y="146050"/>
                </a:lnTo>
                <a:lnTo>
                  <a:pt x="481025" y="149860"/>
                </a:lnTo>
                <a:lnTo>
                  <a:pt x="477431" y="146050"/>
                </a:lnTo>
                <a:lnTo>
                  <a:pt x="471424" y="139700"/>
                </a:lnTo>
                <a:lnTo>
                  <a:pt x="472808" y="137160"/>
                </a:lnTo>
                <a:lnTo>
                  <a:pt x="468579" y="132080"/>
                </a:lnTo>
                <a:lnTo>
                  <a:pt x="465404" y="128270"/>
                </a:lnTo>
                <a:lnTo>
                  <a:pt x="467144" y="132080"/>
                </a:lnTo>
                <a:lnTo>
                  <a:pt x="462610" y="127000"/>
                </a:lnTo>
                <a:lnTo>
                  <a:pt x="458050" y="120650"/>
                </a:lnTo>
                <a:lnTo>
                  <a:pt x="455904" y="118110"/>
                </a:lnTo>
                <a:lnTo>
                  <a:pt x="453771" y="115570"/>
                </a:lnTo>
                <a:lnTo>
                  <a:pt x="450049" y="110490"/>
                </a:lnTo>
                <a:lnTo>
                  <a:pt x="455307" y="115570"/>
                </a:lnTo>
                <a:lnTo>
                  <a:pt x="451472" y="110490"/>
                </a:lnTo>
                <a:lnTo>
                  <a:pt x="450507" y="109220"/>
                </a:lnTo>
                <a:lnTo>
                  <a:pt x="443788" y="100330"/>
                </a:lnTo>
                <a:lnTo>
                  <a:pt x="449313" y="109220"/>
                </a:lnTo>
                <a:lnTo>
                  <a:pt x="445909" y="106680"/>
                </a:lnTo>
                <a:lnTo>
                  <a:pt x="443585" y="106680"/>
                </a:lnTo>
                <a:lnTo>
                  <a:pt x="440029" y="101600"/>
                </a:lnTo>
                <a:lnTo>
                  <a:pt x="441845" y="102870"/>
                </a:lnTo>
                <a:lnTo>
                  <a:pt x="440880" y="101600"/>
                </a:lnTo>
                <a:lnTo>
                  <a:pt x="437007" y="96520"/>
                </a:lnTo>
                <a:lnTo>
                  <a:pt x="434098" y="92710"/>
                </a:lnTo>
                <a:lnTo>
                  <a:pt x="432206" y="87630"/>
                </a:lnTo>
                <a:lnTo>
                  <a:pt x="424942" y="80010"/>
                </a:lnTo>
                <a:lnTo>
                  <a:pt x="421043" y="73660"/>
                </a:lnTo>
                <a:lnTo>
                  <a:pt x="420560" y="71120"/>
                </a:lnTo>
                <a:lnTo>
                  <a:pt x="424230" y="73660"/>
                </a:lnTo>
                <a:lnTo>
                  <a:pt x="423926" y="72390"/>
                </a:lnTo>
                <a:lnTo>
                  <a:pt x="422859" y="71120"/>
                </a:lnTo>
                <a:lnTo>
                  <a:pt x="419646" y="67310"/>
                </a:lnTo>
                <a:lnTo>
                  <a:pt x="410781" y="55880"/>
                </a:lnTo>
                <a:lnTo>
                  <a:pt x="408813" y="53340"/>
                </a:lnTo>
                <a:lnTo>
                  <a:pt x="406425" y="50800"/>
                </a:lnTo>
                <a:lnTo>
                  <a:pt x="406057" y="50393"/>
                </a:lnTo>
                <a:lnTo>
                  <a:pt x="406819" y="49530"/>
                </a:lnTo>
                <a:lnTo>
                  <a:pt x="406628" y="48260"/>
                </a:lnTo>
                <a:lnTo>
                  <a:pt x="402818" y="46990"/>
                </a:lnTo>
                <a:lnTo>
                  <a:pt x="400507" y="41910"/>
                </a:lnTo>
                <a:lnTo>
                  <a:pt x="401624" y="41910"/>
                </a:lnTo>
                <a:lnTo>
                  <a:pt x="398983" y="38100"/>
                </a:lnTo>
                <a:lnTo>
                  <a:pt x="398106" y="36830"/>
                </a:lnTo>
                <a:lnTo>
                  <a:pt x="397535" y="38100"/>
                </a:lnTo>
                <a:lnTo>
                  <a:pt x="396849" y="38100"/>
                </a:lnTo>
                <a:lnTo>
                  <a:pt x="392938" y="33020"/>
                </a:lnTo>
                <a:lnTo>
                  <a:pt x="393674" y="33020"/>
                </a:lnTo>
                <a:lnTo>
                  <a:pt x="395478" y="34290"/>
                </a:lnTo>
                <a:lnTo>
                  <a:pt x="394601" y="33020"/>
                </a:lnTo>
                <a:lnTo>
                  <a:pt x="390156" y="26670"/>
                </a:lnTo>
                <a:lnTo>
                  <a:pt x="384683" y="20320"/>
                </a:lnTo>
                <a:lnTo>
                  <a:pt x="379209" y="12700"/>
                </a:lnTo>
                <a:lnTo>
                  <a:pt x="378320" y="11430"/>
                </a:lnTo>
                <a:lnTo>
                  <a:pt x="375818" y="7848"/>
                </a:lnTo>
                <a:lnTo>
                  <a:pt x="375691" y="7670"/>
                </a:lnTo>
                <a:lnTo>
                  <a:pt x="373875" y="5080"/>
                </a:lnTo>
                <a:lnTo>
                  <a:pt x="369785" y="0"/>
                </a:lnTo>
                <a:lnTo>
                  <a:pt x="367804" y="10147"/>
                </a:lnTo>
                <a:lnTo>
                  <a:pt x="366991" y="13970"/>
                </a:lnTo>
                <a:lnTo>
                  <a:pt x="366026" y="17780"/>
                </a:lnTo>
                <a:lnTo>
                  <a:pt x="364871" y="17780"/>
                </a:lnTo>
                <a:lnTo>
                  <a:pt x="365391" y="13970"/>
                </a:lnTo>
                <a:lnTo>
                  <a:pt x="365963" y="8890"/>
                </a:lnTo>
                <a:lnTo>
                  <a:pt x="364947" y="8890"/>
                </a:lnTo>
                <a:lnTo>
                  <a:pt x="362280" y="26670"/>
                </a:lnTo>
                <a:lnTo>
                  <a:pt x="357263" y="60960"/>
                </a:lnTo>
                <a:lnTo>
                  <a:pt x="354088" y="77470"/>
                </a:lnTo>
                <a:lnTo>
                  <a:pt x="355142" y="73660"/>
                </a:lnTo>
                <a:lnTo>
                  <a:pt x="355612" y="77470"/>
                </a:lnTo>
                <a:lnTo>
                  <a:pt x="353745" y="83820"/>
                </a:lnTo>
                <a:lnTo>
                  <a:pt x="351256" y="91440"/>
                </a:lnTo>
                <a:lnTo>
                  <a:pt x="349796" y="100330"/>
                </a:lnTo>
                <a:lnTo>
                  <a:pt x="350062" y="97790"/>
                </a:lnTo>
                <a:lnTo>
                  <a:pt x="348754" y="96697"/>
                </a:lnTo>
                <a:lnTo>
                  <a:pt x="346494" y="107950"/>
                </a:lnTo>
                <a:lnTo>
                  <a:pt x="344563" y="120650"/>
                </a:lnTo>
                <a:lnTo>
                  <a:pt x="340461" y="149860"/>
                </a:lnTo>
                <a:lnTo>
                  <a:pt x="340106" y="146050"/>
                </a:lnTo>
                <a:lnTo>
                  <a:pt x="338251" y="153670"/>
                </a:lnTo>
                <a:lnTo>
                  <a:pt x="336423" y="162560"/>
                </a:lnTo>
                <a:lnTo>
                  <a:pt x="334632" y="170180"/>
                </a:lnTo>
                <a:lnTo>
                  <a:pt x="332905" y="177800"/>
                </a:lnTo>
                <a:lnTo>
                  <a:pt x="333260" y="181610"/>
                </a:lnTo>
                <a:lnTo>
                  <a:pt x="332066" y="186690"/>
                </a:lnTo>
                <a:lnTo>
                  <a:pt x="334022" y="184150"/>
                </a:lnTo>
                <a:lnTo>
                  <a:pt x="328066" y="204470"/>
                </a:lnTo>
                <a:lnTo>
                  <a:pt x="324739" y="225018"/>
                </a:lnTo>
                <a:lnTo>
                  <a:pt x="321767" y="245110"/>
                </a:lnTo>
                <a:lnTo>
                  <a:pt x="316636" y="264160"/>
                </a:lnTo>
                <a:lnTo>
                  <a:pt x="317233" y="260350"/>
                </a:lnTo>
                <a:lnTo>
                  <a:pt x="317296" y="256540"/>
                </a:lnTo>
                <a:lnTo>
                  <a:pt x="316801" y="259080"/>
                </a:lnTo>
                <a:lnTo>
                  <a:pt x="313359" y="280670"/>
                </a:lnTo>
                <a:lnTo>
                  <a:pt x="315214" y="279400"/>
                </a:lnTo>
                <a:lnTo>
                  <a:pt x="314833" y="278130"/>
                </a:lnTo>
                <a:lnTo>
                  <a:pt x="316928" y="273050"/>
                </a:lnTo>
                <a:lnTo>
                  <a:pt x="317169" y="275590"/>
                </a:lnTo>
                <a:lnTo>
                  <a:pt x="317182" y="278130"/>
                </a:lnTo>
                <a:lnTo>
                  <a:pt x="316776" y="283210"/>
                </a:lnTo>
                <a:lnTo>
                  <a:pt x="315722" y="288290"/>
                </a:lnTo>
                <a:lnTo>
                  <a:pt x="316636" y="278130"/>
                </a:lnTo>
                <a:lnTo>
                  <a:pt x="313245" y="288290"/>
                </a:lnTo>
                <a:lnTo>
                  <a:pt x="311569" y="292100"/>
                </a:lnTo>
                <a:lnTo>
                  <a:pt x="312178" y="290830"/>
                </a:lnTo>
                <a:lnTo>
                  <a:pt x="312407" y="293370"/>
                </a:lnTo>
                <a:lnTo>
                  <a:pt x="312953" y="292100"/>
                </a:lnTo>
                <a:lnTo>
                  <a:pt x="311213" y="297180"/>
                </a:lnTo>
                <a:lnTo>
                  <a:pt x="312470" y="302260"/>
                </a:lnTo>
                <a:lnTo>
                  <a:pt x="311048" y="308610"/>
                </a:lnTo>
                <a:lnTo>
                  <a:pt x="316814" y="308610"/>
                </a:lnTo>
                <a:lnTo>
                  <a:pt x="314858" y="306070"/>
                </a:lnTo>
                <a:lnTo>
                  <a:pt x="317779" y="293370"/>
                </a:lnTo>
                <a:lnTo>
                  <a:pt x="317969" y="292100"/>
                </a:lnTo>
                <a:lnTo>
                  <a:pt x="318160" y="290830"/>
                </a:lnTo>
                <a:lnTo>
                  <a:pt x="318528" y="288290"/>
                </a:lnTo>
                <a:lnTo>
                  <a:pt x="319074" y="284480"/>
                </a:lnTo>
                <a:lnTo>
                  <a:pt x="320459" y="284480"/>
                </a:lnTo>
                <a:lnTo>
                  <a:pt x="320700" y="287020"/>
                </a:lnTo>
                <a:lnTo>
                  <a:pt x="320382" y="292100"/>
                </a:lnTo>
                <a:lnTo>
                  <a:pt x="321830" y="284480"/>
                </a:lnTo>
                <a:lnTo>
                  <a:pt x="322059" y="283210"/>
                </a:lnTo>
                <a:lnTo>
                  <a:pt x="321678" y="280670"/>
                </a:lnTo>
                <a:lnTo>
                  <a:pt x="321792" y="278130"/>
                </a:lnTo>
                <a:lnTo>
                  <a:pt x="322605" y="273050"/>
                </a:lnTo>
                <a:lnTo>
                  <a:pt x="324002" y="275590"/>
                </a:lnTo>
                <a:lnTo>
                  <a:pt x="324396" y="273050"/>
                </a:lnTo>
                <a:lnTo>
                  <a:pt x="325348" y="266700"/>
                </a:lnTo>
                <a:lnTo>
                  <a:pt x="325678" y="264160"/>
                </a:lnTo>
                <a:lnTo>
                  <a:pt x="326517" y="257810"/>
                </a:lnTo>
                <a:lnTo>
                  <a:pt x="328053" y="247650"/>
                </a:lnTo>
                <a:lnTo>
                  <a:pt x="329882" y="240030"/>
                </a:lnTo>
                <a:lnTo>
                  <a:pt x="330492" y="237490"/>
                </a:lnTo>
                <a:lnTo>
                  <a:pt x="328790" y="238760"/>
                </a:lnTo>
                <a:lnTo>
                  <a:pt x="326656" y="240030"/>
                </a:lnTo>
                <a:lnTo>
                  <a:pt x="325170" y="240030"/>
                </a:lnTo>
                <a:lnTo>
                  <a:pt x="325399" y="232410"/>
                </a:lnTo>
                <a:lnTo>
                  <a:pt x="326440" y="232410"/>
                </a:lnTo>
                <a:lnTo>
                  <a:pt x="327850" y="231330"/>
                </a:lnTo>
                <a:lnTo>
                  <a:pt x="327850" y="231140"/>
                </a:lnTo>
                <a:lnTo>
                  <a:pt x="328777" y="228600"/>
                </a:lnTo>
                <a:lnTo>
                  <a:pt x="328841" y="229704"/>
                </a:lnTo>
                <a:lnTo>
                  <a:pt x="329095" y="228600"/>
                </a:lnTo>
                <a:lnTo>
                  <a:pt x="329692" y="226060"/>
                </a:lnTo>
                <a:lnTo>
                  <a:pt x="330974" y="226060"/>
                </a:lnTo>
                <a:lnTo>
                  <a:pt x="331406" y="222250"/>
                </a:lnTo>
                <a:lnTo>
                  <a:pt x="332282" y="223520"/>
                </a:lnTo>
                <a:lnTo>
                  <a:pt x="332219" y="224180"/>
                </a:lnTo>
                <a:lnTo>
                  <a:pt x="332359" y="223520"/>
                </a:lnTo>
                <a:lnTo>
                  <a:pt x="332803" y="222250"/>
                </a:lnTo>
                <a:lnTo>
                  <a:pt x="334568" y="217170"/>
                </a:lnTo>
                <a:lnTo>
                  <a:pt x="336029" y="214630"/>
                </a:lnTo>
                <a:lnTo>
                  <a:pt x="334276" y="214630"/>
                </a:lnTo>
                <a:lnTo>
                  <a:pt x="334975" y="209550"/>
                </a:lnTo>
                <a:lnTo>
                  <a:pt x="336283" y="204470"/>
                </a:lnTo>
                <a:lnTo>
                  <a:pt x="337197" y="203200"/>
                </a:lnTo>
                <a:lnTo>
                  <a:pt x="338086" y="201930"/>
                </a:lnTo>
                <a:lnTo>
                  <a:pt x="339280" y="199390"/>
                </a:lnTo>
                <a:lnTo>
                  <a:pt x="338924" y="196850"/>
                </a:lnTo>
                <a:lnTo>
                  <a:pt x="341299" y="189230"/>
                </a:lnTo>
                <a:lnTo>
                  <a:pt x="339394" y="189230"/>
                </a:lnTo>
                <a:lnTo>
                  <a:pt x="340055" y="185420"/>
                </a:lnTo>
                <a:lnTo>
                  <a:pt x="341083" y="185420"/>
                </a:lnTo>
                <a:lnTo>
                  <a:pt x="341871" y="184150"/>
                </a:lnTo>
                <a:lnTo>
                  <a:pt x="342760" y="177800"/>
                </a:lnTo>
                <a:lnTo>
                  <a:pt x="344157" y="168910"/>
                </a:lnTo>
                <a:lnTo>
                  <a:pt x="344716" y="163830"/>
                </a:lnTo>
                <a:lnTo>
                  <a:pt x="344855" y="162560"/>
                </a:lnTo>
                <a:lnTo>
                  <a:pt x="343662" y="162560"/>
                </a:lnTo>
                <a:lnTo>
                  <a:pt x="343230" y="163830"/>
                </a:lnTo>
                <a:lnTo>
                  <a:pt x="343319" y="162560"/>
                </a:lnTo>
                <a:lnTo>
                  <a:pt x="345376" y="149860"/>
                </a:lnTo>
                <a:lnTo>
                  <a:pt x="345605" y="148475"/>
                </a:lnTo>
                <a:lnTo>
                  <a:pt x="348919" y="133350"/>
                </a:lnTo>
                <a:lnTo>
                  <a:pt x="352450" y="118110"/>
                </a:lnTo>
                <a:lnTo>
                  <a:pt x="355295" y="104140"/>
                </a:lnTo>
                <a:lnTo>
                  <a:pt x="355942" y="104140"/>
                </a:lnTo>
                <a:lnTo>
                  <a:pt x="356527" y="100330"/>
                </a:lnTo>
                <a:lnTo>
                  <a:pt x="357301" y="95250"/>
                </a:lnTo>
                <a:lnTo>
                  <a:pt x="358838" y="86360"/>
                </a:lnTo>
                <a:lnTo>
                  <a:pt x="360108" y="77470"/>
                </a:lnTo>
                <a:lnTo>
                  <a:pt x="360426" y="73660"/>
                </a:lnTo>
                <a:lnTo>
                  <a:pt x="360730" y="69850"/>
                </a:lnTo>
                <a:lnTo>
                  <a:pt x="361403" y="66040"/>
                </a:lnTo>
                <a:lnTo>
                  <a:pt x="363499" y="62230"/>
                </a:lnTo>
                <a:lnTo>
                  <a:pt x="363982" y="63500"/>
                </a:lnTo>
                <a:lnTo>
                  <a:pt x="364159" y="62230"/>
                </a:lnTo>
                <a:lnTo>
                  <a:pt x="365226" y="54610"/>
                </a:lnTo>
                <a:lnTo>
                  <a:pt x="364693" y="53340"/>
                </a:lnTo>
                <a:lnTo>
                  <a:pt x="368249" y="41910"/>
                </a:lnTo>
                <a:lnTo>
                  <a:pt x="368211" y="44450"/>
                </a:lnTo>
                <a:lnTo>
                  <a:pt x="368515" y="44450"/>
                </a:lnTo>
                <a:lnTo>
                  <a:pt x="368452" y="45720"/>
                </a:lnTo>
                <a:lnTo>
                  <a:pt x="367309" y="50800"/>
                </a:lnTo>
                <a:lnTo>
                  <a:pt x="369189" y="43180"/>
                </a:lnTo>
                <a:lnTo>
                  <a:pt x="369544" y="41910"/>
                </a:lnTo>
                <a:lnTo>
                  <a:pt x="370624" y="38100"/>
                </a:lnTo>
                <a:lnTo>
                  <a:pt x="371652" y="31750"/>
                </a:lnTo>
                <a:lnTo>
                  <a:pt x="372287" y="24130"/>
                </a:lnTo>
                <a:lnTo>
                  <a:pt x="373138" y="29210"/>
                </a:lnTo>
                <a:lnTo>
                  <a:pt x="374319" y="24130"/>
                </a:lnTo>
                <a:lnTo>
                  <a:pt x="374408" y="23723"/>
                </a:lnTo>
                <a:lnTo>
                  <a:pt x="377253" y="27940"/>
                </a:lnTo>
                <a:lnTo>
                  <a:pt x="387273" y="39370"/>
                </a:lnTo>
                <a:lnTo>
                  <a:pt x="396405" y="50800"/>
                </a:lnTo>
                <a:lnTo>
                  <a:pt x="403148" y="63500"/>
                </a:lnTo>
                <a:lnTo>
                  <a:pt x="404279" y="63500"/>
                </a:lnTo>
                <a:lnTo>
                  <a:pt x="402297" y="59690"/>
                </a:lnTo>
                <a:lnTo>
                  <a:pt x="400304" y="55880"/>
                </a:lnTo>
                <a:lnTo>
                  <a:pt x="401320" y="55880"/>
                </a:lnTo>
                <a:lnTo>
                  <a:pt x="405498" y="62230"/>
                </a:lnTo>
                <a:lnTo>
                  <a:pt x="408889" y="69850"/>
                </a:lnTo>
                <a:lnTo>
                  <a:pt x="411505" y="74930"/>
                </a:lnTo>
                <a:lnTo>
                  <a:pt x="413359" y="78740"/>
                </a:lnTo>
                <a:lnTo>
                  <a:pt x="418401" y="86360"/>
                </a:lnTo>
                <a:lnTo>
                  <a:pt x="422656" y="90170"/>
                </a:lnTo>
                <a:lnTo>
                  <a:pt x="427050" y="93980"/>
                </a:lnTo>
                <a:lnTo>
                  <a:pt x="432498" y="101600"/>
                </a:lnTo>
                <a:lnTo>
                  <a:pt x="431977" y="99060"/>
                </a:lnTo>
                <a:lnTo>
                  <a:pt x="432625" y="96520"/>
                </a:lnTo>
                <a:lnTo>
                  <a:pt x="440016" y="105410"/>
                </a:lnTo>
                <a:lnTo>
                  <a:pt x="446112" y="114300"/>
                </a:lnTo>
                <a:lnTo>
                  <a:pt x="445071" y="118110"/>
                </a:lnTo>
                <a:lnTo>
                  <a:pt x="440550" y="113030"/>
                </a:lnTo>
                <a:lnTo>
                  <a:pt x="438975" y="110490"/>
                </a:lnTo>
                <a:lnTo>
                  <a:pt x="438454" y="110490"/>
                </a:lnTo>
                <a:lnTo>
                  <a:pt x="438734" y="109220"/>
                </a:lnTo>
                <a:lnTo>
                  <a:pt x="436448" y="106680"/>
                </a:lnTo>
                <a:lnTo>
                  <a:pt x="433489" y="104140"/>
                </a:lnTo>
                <a:lnTo>
                  <a:pt x="435292" y="107950"/>
                </a:lnTo>
                <a:lnTo>
                  <a:pt x="436765" y="107950"/>
                </a:lnTo>
                <a:lnTo>
                  <a:pt x="439242" y="113030"/>
                </a:lnTo>
                <a:lnTo>
                  <a:pt x="448017" y="125730"/>
                </a:lnTo>
                <a:lnTo>
                  <a:pt x="444817" y="120650"/>
                </a:lnTo>
                <a:lnTo>
                  <a:pt x="449948" y="128270"/>
                </a:lnTo>
                <a:lnTo>
                  <a:pt x="454812" y="134620"/>
                </a:lnTo>
                <a:lnTo>
                  <a:pt x="459778" y="142240"/>
                </a:lnTo>
                <a:lnTo>
                  <a:pt x="464223" y="148475"/>
                </a:lnTo>
                <a:lnTo>
                  <a:pt x="463765" y="146050"/>
                </a:lnTo>
                <a:lnTo>
                  <a:pt x="465099" y="147320"/>
                </a:lnTo>
                <a:lnTo>
                  <a:pt x="471106" y="156210"/>
                </a:lnTo>
                <a:lnTo>
                  <a:pt x="473786" y="158750"/>
                </a:lnTo>
                <a:lnTo>
                  <a:pt x="475932" y="160020"/>
                </a:lnTo>
                <a:lnTo>
                  <a:pt x="480326" y="166370"/>
                </a:lnTo>
                <a:lnTo>
                  <a:pt x="481406" y="168910"/>
                </a:lnTo>
                <a:lnTo>
                  <a:pt x="480847" y="170180"/>
                </a:lnTo>
                <a:lnTo>
                  <a:pt x="481304" y="171450"/>
                </a:lnTo>
                <a:lnTo>
                  <a:pt x="485457" y="176530"/>
                </a:lnTo>
                <a:lnTo>
                  <a:pt x="489889" y="184150"/>
                </a:lnTo>
                <a:lnTo>
                  <a:pt x="482244" y="176530"/>
                </a:lnTo>
                <a:lnTo>
                  <a:pt x="488162" y="184150"/>
                </a:lnTo>
                <a:lnTo>
                  <a:pt x="492810" y="191770"/>
                </a:lnTo>
                <a:lnTo>
                  <a:pt x="496557" y="198120"/>
                </a:lnTo>
                <a:lnTo>
                  <a:pt x="499783" y="203200"/>
                </a:lnTo>
                <a:lnTo>
                  <a:pt x="499008" y="202323"/>
                </a:lnTo>
                <a:lnTo>
                  <a:pt x="501916" y="207010"/>
                </a:lnTo>
                <a:lnTo>
                  <a:pt x="500926" y="203200"/>
                </a:lnTo>
                <a:lnTo>
                  <a:pt x="503059" y="205740"/>
                </a:lnTo>
                <a:lnTo>
                  <a:pt x="505053" y="209550"/>
                </a:lnTo>
                <a:lnTo>
                  <a:pt x="504469" y="209550"/>
                </a:lnTo>
                <a:lnTo>
                  <a:pt x="507746" y="212090"/>
                </a:lnTo>
                <a:lnTo>
                  <a:pt x="504774" y="205740"/>
                </a:lnTo>
                <a:lnTo>
                  <a:pt x="510755" y="210820"/>
                </a:lnTo>
                <a:lnTo>
                  <a:pt x="513232" y="215900"/>
                </a:lnTo>
                <a:lnTo>
                  <a:pt x="521030" y="223520"/>
                </a:lnTo>
                <a:lnTo>
                  <a:pt x="520395" y="227330"/>
                </a:lnTo>
                <a:lnTo>
                  <a:pt x="516242" y="220980"/>
                </a:lnTo>
                <a:lnTo>
                  <a:pt x="515505" y="220980"/>
                </a:lnTo>
                <a:lnTo>
                  <a:pt x="514908" y="222250"/>
                </a:lnTo>
                <a:lnTo>
                  <a:pt x="517017" y="226060"/>
                </a:lnTo>
                <a:lnTo>
                  <a:pt x="517182" y="227330"/>
                </a:lnTo>
                <a:lnTo>
                  <a:pt x="516331" y="226060"/>
                </a:lnTo>
                <a:lnTo>
                  <a:pt x="517080" y="227330"/>
                </a:lnTo>
                <a:lnTo>
                  <a:pt x="520065" y="232410"/>
                </a:lnTo>
                <a:lnTo>
                  <a:pt x="522935" y="234950"/>
                </a:lnTo>
                <a:lnTo>
                  <a:pt x="526135" y="237490"/>
                </a:lnTo>
                <a:lnTo>
                  <a:pt x="531647" y="243840"/>
                </a:lnTo>
                <a:lnTo>
                  <a:pt x="529424" y="242570"/>
                </a:lnTo>
                <a:lnTo>
                  <a:pt x="530580" y="245325"/>
                </a:lnTo>
                <a:lnTo>
                  <a:pt x="533615" y="246380"/>
                </a:lnTo>
                <a:lnTo>
                  <a:pt x="537984" y="251460"/>
                </a:lnTo>
                <a:lnTo>
                  <a:pt x="543509" y="260350"/>
                </a:lnTo>
                <a:lnTo>
                  <a:pt x="545376" y="260350"/>
                </a:lnTo>
                <a:lnTo>
                  <a:pt x="548576" y="265430"/>
                </a:lnTo>
                <a:lnTo>
                  <a:pt x="545185" y="259080"/>
                </a:lnTo>
                <a:lnTo>
                  <a:pt x="547166" y="260350"/>
                </a:lnTo>
                <a:lnTo>
                  <a:pt x="549744" y="264160"/>
                </a:lnTo>
                <a:lnTo>
                  <a:pt x="555028" y="270510"/>
                </a:lnTo>
                <a:lnTo>
                  <a:pt x="558419" y="270510"/>
                </a:lnTo>
                <a:lnTo>
                  <a:pt x="555193" y="271678"/>
                </a:lnTo>
                <a:lnTo>
                  <a:pt x="557098" y="271780"/>
                </a:lnTo>
                <a:lnTo>
                  <a:pt x="563422" y="270510"/>
                </a:lnTo>
                <a:lnTo>
                  <a:pt x="578040" y="270510"/>
                </a:lnTo>
                <a:lnTo>
                  <a:pt x="585939" y="269240"/>
                </a:lnTo>
                <a:lnTo>
                  <a:pt x="591413" y="269240"/>
                </a:lnTo>
                <a:lnTo>
                  <a:pt x="586727" y="270510"/>
                </a:lnTo>
                <a:lnTo>
                  <a:pt x="591515" y="270510"/>
                </a:lnTo>
                <a:lnTo>
                  <a:pt x="599363" y="269240"/>
                </a:lnTo>
                <a:lnTo>
                  <a:pt x="611073" y="269240"/>
                </a:lnTo>
                <a:lnTo>
                  <a:pt x="619315" y="267970"/>
                </a:lnTo>
                <a:lnTo>
                  <a:pt x="616610" y="267131"/>
                </a:lnTo>
                <a:lnTo>
                  <a:pt x="617689" y="266700"/>
                </a:lnTo>
                <a:lnTo>
                  <a:pt x="623989" y="264160"/>
                </a:lnTo>
                <a:lnTo>
                  <a:pt x="601637" y="267970"/>
                </a:lnTo>
                <a:lnTo>
                  <a:pt x="615784" y="264160"/>
                </a:lnTo>
                <a:lnTo>
                  <a:pt x="609003" y="265430"/>
                </a:lnTo>
                <a:lnTo>
                  <a:pt x="601599" y="266700"/>
                </a:lnTo>
                <a:lnTo>
                  <a:pt x="597496" y="267970"/>
                </a:lnTo>
                <a:lnTo>
                  <a:pt x="604215" y="265430"/>
                </a:lnTo>
                <a:lnTo>
                  <a:pt x="603554" y="265430"/>
                </a:lnTo>
                <a:lnTo>
                  <a:pt x="600151" y="264160"/>
                </a:lnTo>
                <a:lnTo>
                  <a:pt x="607212" y="264160"/>
                </a:lnTo>
                <a:lnTo>
                  <a:pt x="614235" y="262890"/>
                </a:lnTo>
                <a:lnTo>
                  <a:pt x="621499" y="261620"/>
                </a:lnTo>
                <a:lnTo>
                  <a:pt x="629310" y="261620"/>
                </a:lnTo>
                <a:lnTo>
                  <a:pt x="629450" y="265430"/>
                </a:lnTo>
                <a:lnTo>
                  <a:pt x="652424" y="262890"/>
                </a:lnTo>
                <a:lnTo>
                  <a:pt x="658520" y="261620"/>
                </a:lnTo>
                <a:lnTo>
                  <a:pt x="664616" y="260350"/>
                </a:lnTo>
                <a:lnTo>
                  <a:pt x="678929" y="259080"/>
                </a:lnTo>
                <a:lnTo>
                  <a:pt x="672122" y="259080"/>
                </a:lnTo>
                <a:lnTo>
                  <a:pt x="674738" y="256540"/>
                </a:lnTo>
                <a:lnTo>
                  <a:pt x="685025" y="256540"/>
                </a:lnTo>
                <a:lnTo>
                  <a:pt x="691730" y="255270"/>
                </a:lnTo>
                <a:lnTo>
                  <a:pt x="691261" y="256540"/>
                </a:lnTo>
                <a:lnTo>
                  <a:pt x="695553" y="256540"/>
                </a:lnTo>
                <a:lnTo>
                  <a:pt x="698550" y="257810"/>
                </a:lnTo>
                <a:lnTo>
                  <a:pt x="698080" y="256540"/>
                </a:lnTo>
                <a:lnTo>
                  <a:pt x="713892" y="255270"/>
                </a:lnTo>
                <a:lnTo>
                  <a:pt x="715479" y="252730"/>
                </a:lnTo>
                <a:lnTo>
                  <a:pt x="725043" y="252730"/>
                </a:lnTo>
                <a:lnTo>
                  <a:pt x="735418" y="251460"/>
                </a:lnTo>
                <a:lnTo>
                  <a:pt x="742886" y="250190"/>
                </a:lnTo>
                <a:lnTo>
                  <a:pt x="750214" y="247650"/>
                </a:lnTo>
                <a:lnTo>
                  <a:pt x="760196" y="245110"/>
                </a:lnTo>
                <a:lnTo>
                  <a:pt x="755472" y="247650"/>
                </a:lnTo>
                <a:lnTo>
                  <a:pt x="762520" y="247650"/>
                </a:lnTo>
                <a:lnTo>
                  <a:pt x="762965" y="247650"/>
                </a:lnTo>
                <a:lnTo>
                  <a:pt x="762698" y="247713"/>
                </a:lnTo>
                <a:lnTo>
                  <a:pt x="765784" y="248920"/>
                </a:lnTo>
                <a:lnTo>
                  <a:pt x="777354" y="245110"/>
                </a:lnTo>
                <a:lnTo>
                  <a:pt x="781240" y="245110"/>
                </a:lnTo>
                <a:lnTo>
                  <a:pt x="780351" y="245300"/>
                </a:lnTo>
                <a:lnTo>
                  <a:pt x="780656" y="245389"/>
                </a:lnTo>
                <a:lnTo>
                  <a:pt x="781939" y="245110"/>
                </a:lnTo>
                <a:lnTo>
                  <a:pt x="782497" y="245110"/>
                </a:lnTo>
                <a:lnTo>
                  <a:pt x="782828" y="244932"/>
                </a:lnTo>
                <a:lnTo>
                  <a:pt x="783361" y="244805"/>
                </a:lnTo>
                <a:lnTo>
                  <a:pt x="783120" y="244754"/>
                </a:lnTo>
                <a:lnTo>
                  <a:pt x="784720" y="243840"/>
                </a:lnTo>
                <a:lnTo>
                  <a:pt x="785304" y="242570"/>
                </a:lnTo>
                <a:lnTo>
                  <a:pt x="791400" y="242570"/>
                </a:lnTo>
                <a:lnTo>
                  <a:pt x="800887" y="241300"/>
                </a:lnTo>
                <a:lnTo>
                  <a:pt x="795388" y="240030"/>
                </a:lnTo>
                <a:lnTo>
                  <a:pt x="810183" y="240030"/>
                </a:lnTo>
                <a:lnTo>
                  <a:pt x="827074" y="238760"/>
                </a:lnTo>
                <a:lnTo>
                  <a:pt x="843534" y="236220"/>
                </a:lnTo>
                <a:lnTo>
                  <a:pt x="857072" y="236220"/>
                </a:lnTo>
                <a:lnTo>
                  <a:pt x="863307" y="235280"/>
                </a:lnTo>
                <a:lnTo>
                  <a:pt x="858151" y="242570"/>
                </a:lnTo>
                <a:lnTo>
                  <a:pt x="854252" y="247650"/>
                </a:lnTo>
                <a:lnTo>
                  <a:pt x="852665" y="251460"/>
                </a:lnTo>
                <a:lnTo>
                  <a:pt x="850823" y="256540"/>
                </a:lnTo>
                <a:lnTo>
                  <a:pt x="845337" y="262890"/>
                </a:lnTo>
                <a:lnTo>
                  <a:pt x="843064" y="264160"/>
                </a:lnTo>
                <a:lnTo>
                  <a:pt x="844486" y="261620"/>
                </a:lnTo>
                <a:lnTo>
                  <a:pt x="846480" y="259080"/>
                </a:lnTo>
                <a:lnTo>
                  <a:pt x="845896" y="259080"/>
                </a:lnTo>
                <a:lnTo>
                  <a:pt x="841857" y="261620"/>
                </a:lnTo>
                <a:lnTo>
                  <a:pt x="837082" y="267970"/>
                </a:lnTo>
                <a:lnTo>
                  <a:pt x="831570" y="276860"/>
                </a:lnTo>
                <a:lnTo>
                  <a:pt x="825296" y="283210"/>
                </a:lnTo>
                <a:lnTo>
                  <a:pt x="826731" y="281940"/>
                </a:lnTo>
                <a:lnTo>
                  <a:pt x="822121" y="287020"/>
                </a:lnTo>
                <a:lnTo>
                  <a:pt x="817549" y="294640"/>
                </a:lnTo>
                <a:lnTo>
                  <a:pt x="812533" y="302260"/>
                </a:lnTo>
                <a:lnTo>
                  <a:pt x="806589" y="311150"/>
                </a:lnTo>
                <a:lnTo>
                  <a:pt x="806704" y="309880"/>
                </a:lnTo>
                <a:lnTo>
                  <a:pt x="806119" y="309880"/>
                </a:lnTo>
                <a:lnTo>
                  <a:pt x="802043" y="318770"/>
                </a:lnTo>
                <a:lnTo>
                  <a:pt x="796417" y="327660"/>
                </a:lnTo>
                <a:lnTo>
                  <a:pt x="790105" y="336550"/>
                </a:lnTo>
                <a:lnTo>
                  <a:pt x="783971" y="346710"/>
                </a:lnTo>
                <a:lnTo>
                  <a:pt x="785139" y="341630"/>
                </a:lnTo>
                <a:lnTo>
                  <a:pt x="786955" y="340360"/>
                </a:lnTo>
                <a:lnTo>
                  <a:pt x="784009" y="341630"/>
                </a:lnTo>
                <a:lnTo>
                  <a:pt x="782967" y="344170"/>
                </a:lnTo>
                <a:lnTo>
                  <a:pt x="783513" y="345440"/>
                </a:lnTo>
                <a:lnTo>
                  <a:pt x="783399" y="346710"/>
                </a:lnTo>
                <a:lnTo>
                  <a:pt x="780389" y="351790"/>
                </a:lnTo>
                <a:lnTo>
                  <a:pt x="777252" y="354330"/>
                </a:lnTo>
                <a:lnTo>
                  <a:pt x="771321" y="361950"/>
                </a:lnTo>
                <a:lnTo>
                  <a:pt x="769124" y="360680"/>
                </a:lnTo>
                <a:lnTo>
                  <a:pt x="775957" y="351790"/>
                </a:lnTo>
                <a:lnTo>
                  <a:pt x="770483" y="355600"/>
                </a:lnTo>
                <a:lnTo>
                  <a:pt x="767080" y="364490"/>
                </a:lnTo>
                <a:lnTo>
                  <a:pt x="763104" y="368300"/>
                </a:lnTo>
                <a:lnTo>
                  <a:pt x="762723" y="367030"/>
                </a:lnTo>
                <a:lnTo>
                  <a:pt x="756894" y="375920"/>
                </a:lnTo>
                <a:lnTo>
                  <a:pt x="753249" y="382270"/>
                </a:lnTo>
                <a:lnTo>
                  <a:pt x="749376" y="389890"/>
                </a:lnTo>
                <a:lnTo>
                  <a:pt x="742848" y="398780"/>
                </a:lnTo>
                <a:lnTo>
                  <a:pt x="744664" y="397510"/>
                </a:lnTo>
                <a:lnTo>
                  <a:pt x="741857" y="402590"/>
                </a:lnTo>
                <a:lnTo>
                  <a:pt x="739343" y="405130"/>
                </a:lnTo>
                <a:lnTo>
                  <a:pt x="736739" y="408940"/>
                </a:lnTo>
                <a:lnTo>
                  <a:pt x="733628" y="414020"/>
                </a:lnTo>
                <a:lnTo>
                  <a:pt x="729615" y="414020"/>
                </a:lnTo>
                <a:lnTo>
                  <a:pt x="721258" y="427990"/>
                </a:lnTo>
                <a:lnTo>
                  <a:pt x="710349" y="445770"/>
                </a:lnTo>
                <a:lnTo>
                  <a:pt x="713130" y="439420"/>
                </a:lnTo>
                <a:lnTo>
                  <a:pt x="717067" y="433070"/>
                </a:lnTo>
                <a:lnTo>
                  <a:pt x="721334" y="425450"/>
                </a:lnTo>
                <a:lnTo>
                  <a:pt x="725119" y="419100"/>
                </a:lnTo>
                <a:lnTo>
                  <a:pt x="721258" y="424180"/>
                </a:lnTo>
                <a:lnTo>
                  <a:pt x="716635" y="430530"/>
                </a:lnTo>
                <a:lnTo>
                  <a:pt x="713409" y="435559"/>
                </a:lnTo>
                <a:lnTo>
                  <a:pt x="715314" y="433070"/>
                </a:lnTo>
                <a:lnTo>
                  <a:pt x="712381" y="439420"/>
                </a:lnTo>
                <a:lnTo>
                  <a:pt x="708533" y="447040"/>
                </a:lnTo>
                <a:lnTo>
                  <a:pt x="703783" y="453390"/>
                </a:lnTo>
                <a:lnTo>
                  <a:pt x="698119" y="462280"/>
                </a:lnTo>
                <a:lnTo>
                  <a:pt x="695591" y="462280"/>
                </a:lnTo>
                <a:lnTo>
                  <a:pt x="691083" y="467360"/>
                </a:lnTo>
                <a:lnTo>
                  <a:pt x="685317" y="473710"/>
                </a:lnTo>
                <a:lnTo>
                  <a:pt x="677125" y="485140"/>
                </a:lnTo>
                <a:lnTo>
                  <a:pt x="681355" y="494030"/>
                </a:lnTo>
                <a:lnTo>
                  <a:pt x="683831" y="500380"/>
                </a:lnTo>
                <a:lnTo>
                  <a:pt x="684009" y="504190"/>
                </a:lnTo>
                <a:lnTo>
                  <a:pt x="692226" y="520700"/>
                </a:lnTo>
                <a:lnTo>
                  <a:pt x="699643" y="537210"/>
                </a:lnTo>
                <a:lnTo>
                  <a:pt x="707085" y="554990"/>
                </a:lnTo>
                <a:lnTo>
                  <a:pt x="715416" y="574040"/>
                </a:lnTo>
                <a:lnTo>
                  <a:pt x="715797" y="570230"/>
                </a:lnTo>
                <a:lnTo>
                  <a:pt x="717372" y="572770"/>
                </a:lnTo>
                <a:lnTo>
                  <a:pt x="719607" y="576580"/>
                </a:lnTo>
                <a:lnTo>
                  <a:pt x="721982" y="577850"/>
                </a:lnTo>
                <a:lnTo>
                  <a:pt x="724954" y="582930"/>
                </a:lnTo>
                <a:lnTo>
                  <a:pt x="725944" y="585470"/>
                </a:lnTo>
                <a:lnTo>
                  <a:pt x="725944" y="585673"/>
                </a:lnTo>
                <a:lnTo>
                  <a:pt x="725703" y="584949"/>
                </a:lnTo>
                <a:lnTo>
                  <a:pt x="725944" y="585724"/>
                </a:lnTo>
                <a:lnTo>
                  <a:pt x="724712" y="584962"/>
                </a:lnTo>
                <a:lnTo>
                  <a:pt x="722414" y="582612"/>
                </a:lnTo>
                <a:lnTo>
                  <a:pt x="720839" y="582002"/>
                </a:lnTo>
                <a:lnTo>
                  <a:pt x="721817" y="586447"/>
                </a:lnTo>
                <a:lnTo>
                  <a:pt x="722058" y="584403"/>
                </a:lnTo>
                <a:lnTo>
                  <a:pt x="724547" y="587692"/>
                </a:lnTo>
                <a:lnTo>
                  <a:pt x="726694" y="590169"/>
                </a:lnTo>
                <a:lnTo>
                  <a:pt x="726300" y="587832"/>
                </a:lnTo>
                <a:lnTo>
                  <a:pt x="732040" y="605790"/>
                </a:lnTo>
                <a:lnTo>
                  <a:pt x="732917" y="609600"/>
                </a:lnTo>
                <a:lnTo>
                  <a:pt x="728611" y="600710"/>
                </a:lnTo>
                <a:lnTo>
                  <a:pt x="728014" y="600710"/>
                </a:lnTo>
                <a:lnTo>
                  <a:pt x="730631" y="607060"/>
                </a:lnTo>
                <a:lnTo>
                  <a:pt x="731012" y="609600"/>
                </a:lnTo>
                <a:lnTo>
                  <a:pt x="730885" y="612140"/>
                </a:lnTo>
                <a:lnTo>
                  <a:pt x="731951" y="615950"/>
                </a:lnTo>
                <a:lnTo>
                  <a:pt x="732459" y="613410"/>
                </a:lnTo>
                <a:lnTo>
                  <a:pt x="735952" y="619760"/>
                </a:lnTo>
                <a:lnTo>
                  <a:pt x="738873" y="627380"/>
                </a:lnTo>
                <a:lnTo>
                  <a:pt x="735761" y="615950"/>
                </a:lnTo>
                <a:lnTo>
                  <a:pt x="740956" y="626110"/>
                </a:lnTo>
                <a:lnTo>
                  <a:pt x="745109" y="640080"/>
                </a:lnTo>
                <a:lnTo>
                  <a:pt x="750328" y="650240"/>
                </a:lnTo>
                <a:lnTo>
                  <a:pt x="746480" y="645160"/>
                </a:lnTo>
                <a:lnTo>
                  <a:pt x="751217" y="655320"/>
                </a:lnTo>
                <a:lnTo>
                  <a:pt x="757275" y="666750"/>
                </a:lnTo>
                <a:lnTo>
                  <a:pt x="763765" y="679450"/>
                </a:lnTo>
                <a:lnTo>
                  <a:pt x="769747" y="688340"/>
                </a:lnTo>
                <a:lnTo>
                  <a:pt x="770089" y="689610"/>
                </a:lnTo>
                <a:lnTo>
                  <a:pt x="770077" y="692150"/>
                </a:lnTo>
                <a:lnTo>
                  <a:pt x="767892" y="688340"/>
                </a:lnTo>
                <a:lnTo>
                  <a:pt x="776300" y="706120"/>
                </a:lnTo>
                <a:lnTo>
                  <a:pt x="794118" y="740410"/>
                </a:lnTo>
                <a:lnTo>
                  <a:pt x="800430" y="755650"/>
                </a:lnTo>
                <a:lnTo>
                  <a:pt x="798728" y="754380"/>
                </a:lnTo>
                <a:lnTo>
                  <a:pt x="800938" y="758190"/>
                </a:lnTo>
                <a:lnTo>
                  <a:pt x="803821" y="760730"/>
                </a:lnTo>
                <a:lnTo>
                  <a:pt x="804176" y="761911"/>
                </a:lnTo>
                <a:lnTo>
                  <a:pt x="791057" y="758190"/>
                </a:lnTo>
                <a:lnTo>
                  <a:pt x="778192" y="755650"/>
                </a:lnTo>
                <a:lnTo>
                  <a:pt x="764527" y="751840"/>
                </a:lnTo>
                <a:lnTo>
                  <a:pt x="762203" y="749300"/>
                </a:lnTo>
                <a:lnTo>
                  <a:pt x="755459" y="745490"/>
                </a:lnTo>
                <a:lnTo>
                  <a:pt x="746874" y="741680"/>
                </a:lnTo>
                <a:lnTo>
                  <a:pt x="739025" y="739140"/>
                </a:lnTo>
                <a:lnTo>
                  <a:pt x="739470" y="739140"/>
                </a:lnTo>
                <a:lnTo>
                  <a:pt x="720725" y="732790"/>
                </a:lnTo>
                <a:lnTo>
                  <a:pt x="703313" y="727684"/>
                </a:lnTo>
                <a:lnTo>
                  <a:pt x="686409" y="723900"/>
                </a:lnTo>
                <a:lnTo>
                  <a:pt x="672960" y="720090"/>
                </a:lnTo>
                <a:lnTo>
                  <a:pt x="668477" y="718820"/>
                </a:lnTo>
                <a:lnTo>
                  <a:pt x="654050" y="712470"/>
                </a:lnTo>
                <a:lnTo>
                  <a:pt x="634441" y="704850"/>
                </a:lnTo>
                <a:lnTo>
                  <a:pt x="612990" y="697230"/>
                </a:lnTo>
                <a:lnTo>
                  <a:pt x="593077" y="689610"/>
                </a:lnTo>
                <a:lnTo>
                  <a:pt x="596671" y="692150"/>
                </a:lnTo>
                <a:lnTo>
                  <a:pt x="591731" y="692150"/>
                </a:lnTo>
                <a:lnTo>
                  <a:pt x="587260" y="690867"/>
                </a:lnTo>
                <a:lnTo>
                  <a:pt x="581698" y="688340"/>
                </a:lnTo>
                <a:lnTo>
                  <a:pt x="570674" y="687070"/>
                </a:lnTo>
                <a:lnTo>
                  <a:pt x="572452" y="684530"/>
                </a:lnTo>
                <a:lnTo>
                  <a:pt x="570445" y="683260"/>
                </a:lnTo>
                <a:lnTo>
                  <a:pt x="564248" y="680720"/>
                </a:lnTo>
                <a:lnTo>
                  <a:pt x="560603" y="679450"/>
                </a:lnTo>
                <a:lnTo>
                  <a:pt x="556958" y="678180"/>
                </a:lnTo>
                <a:lnTo>
                  <a:pt x="549681" y="675640"/>
                </a:lnTo>
                <a:lnTo>
                  <a:pt x="547014" y="678180"/>
                </a:lnTo>
                <a:lnTo>
                  <a:pt x="540473" y="674370"/>
                </a:lnTo>
                <a:lnTo>
                  <a:pt x="533209" y="671830"/>
                </a:lnTo>
                <a:lnTo>
                  <a:pt x="525449" y="669290"/>
                </a:lnTo>
                <a:lnTo>
                  <a:pt x="517410" y="666750"/>
                </a:lnTo>
                <a:lnTo>
                  <a:pt x="512953" y="664210"/>
                </a:lnTo>
                <a:lnTo>
                  <a:pt x="509778" y="668020"/>
                </a:lnTo>
                <a:lnTo>
                  <a:pt x="489356" y="688340"/>
                </a:lnTo>
                <a:lnTo>
                  <a:pt x="480618" y="695960"/>
                </a:lnTo>
                <a:lnTo>
                  <a:pt x="473354" y="701040"/>
                </a:lnTo>
                <a:lnTo>
                  <a:pt x="469430" y="704850"/>
                </a:lnTo>
                <a:lnTo>
                  <a:pt x="463829" y="711200"/>
                </a:lnTo>
                <a:lnTo>
                  <a:pt x="459955" y="715010"/>
                </a:lnTo>
                <a:lnTo>
                  <a:pt x="458901" y="713740"/>
                </a:lnTo>
                <a:lnTo>
                  <a:pt x="450240" y="721360"/>
                </a:lnTo>
                <a:lnTo>
                  <a:pt x="442569" y="727710"/>
                </a:lnTo>
                <a:lnTo>
                  <a:pt x="434454" y="735330"/>
                </a:lnTo>
                <a:lnTo>
                  <a:pt x="424484" y="745490"/>
                </a:lnTo>
                <a:lnTo>
                  <a:pt x="426707" y="741680"/>
                </a:lnTo>
                <a:lnTo>
                  <a:pt x="421741" y="746760"/>
                </a:lnTo>
                <a:lnTo>
                  <a:pt x="418782" y="753110"/>
                </a:lnTo>
                <a:lnTo>
                  <a:pt x="415975" y="758190"/>
                </a:lnTo>
                <a:lnTo>
                  <a:pt x="411454" y="763270"/>
                </a:lnTo>
                <a:lnTo>
                  <a:pt x="407098" y="763270"/>
                </a:lnTo>
                <a:lnTo>
                  <a:pt x="395439" y="773430"/>
                </a:lnTo>
                <a:lnTo>
                  <a:pt x="383590" y="783590"/>
                </a:lnTo>
                <a:lnTo>
                  <a:pt x="372097" y="795020"/>
                </a:lnTo>
                <a:lnTo>
                  <a:pt x="361505" y="806450"/>
                </a:lnTo>
                <a:lnTo>
                  <a:pt x="361467" y="805180"/>
                </a:lnTo>
                <a:lnTo>
                  <a:pt x="361353" y="803910"/>
                </a:lnTo>
                <a:lnTo>
                  <a:pt x="363740" y="801370"/>
                </a:lnTo>
                <a:lnTo>
                  <a:pt x="356247" y="808990"/>
                </a:lnTo>
                <a:lnTo>
                  <a:pt x="347179" y="816610"/>
                </a:lnTo>
                <a:lnTo>
                  <a:pt x="340461" y="824230"/>
                </a:lnTo>
                <a:lnTo>
                  <a:pt x="339979" y="826770"/>
                </a:lnTo>
                <a:lnTo>
                  <a:pt x="336575" y="828040"/>
                </a:lnTo>
                <a:lnTo>
                  <a:pt x="330390" y="834390"/>
                </a:lnTo>
                <a:lnTo>
                  <a:pt x="323164" y="842010"/>
                </a:lnTo>
                <a:lnTo>
                  <a:pt x="316636" y="849630"/>
                </a:lnTo>
                <a:lnTo>
                  <a:pt x="316636" y="847090"/>
                </a:lnTo>
                <a:lnTo>
                  <a:pt x="311327" y="854710"/>
                </a:lnTo>
                <a:lnTo>
                  <a:pt x="311556" y="855980"/>
                </a:lnTo>
                <a:lnTo>
                  <a:pt x="302310" y="864870"/>
                </a:lnTo>
                <a:lnTo>
                  <a:pt x="300812" y="866406"/>
                </a:lnTo>
                <a:lnTo>
                  <a:pt x="316471" y="866406"/>
                </a:lnTo>
                <a:lnTo>
                  <a:pt x="320421" y="862330"/>
                </a:lnTo>
                <a:lnTo>
                  <a:pt x="333298" y="850900"/>
                </a:lnTo>
                <a:lnTo>
                  <a:pt x="334772" y="849630"/>
                </a:lnTo>
                <a:lnTo>
                  <a:pt x="345147" y="840740"/>
                </a:lnTo>
                <a:lnTo>
                  <a:pt x="343014" y="843280"/>
                </a:lnTo>
                <a:lnTo>
                  <a:pt x="345427" y="840740"/>
                </a:lnTo>
                <a:lnTo>
                  <a:pt x="349021" y="836930"/>
                </a:lnTo>
                <a:lnTo>
                  <a:pt x="352653" y="831850"/>
                </a:lnTo>
                <a:lnTo>
                  <a:pt x="356285" y="828040"/>
                </a:lnTo>
                <a:lnTo>
                  <a:pt x="360781" y="824230"/>
                </a:lnTo>
                <a:lnTo>
                  <a:pt x="362280" y="822960"/>
                </a:lnTo>
                <a:lnTo>
                  <a:pt x="360718" y="824230"/>
                </a:lnTo>
                <a:lnTo>
                  <a:pt x="377621" y="808990"/>
                </a:lnTo>
                <a:lnTo>
                  <a:pt x="380390" y="806450"/>
                </a:lnTo>
                <a:lnTo>
                  <a:pt x="394258" y="793750"/>
                </a:lnTo>
                <a:lnTo>
                  <a:pt x="410197" y="779780"/>
                </a:lnTo>
                <a:lnTo>
                  <a:pt x="424980" y="767080"/>
                </a:lnTo>
                <a:lnTo>
                  <a:pt x="429006" y="762000"/>
                </a:lnTo>
                <a:lnTo>
                  <a:pt x="436562" y="755650"/>
                </a:lnTo>
                <a:lnTo>
                  <a:pt x="443649" y="749300"/>
                </a:lnTo>
                <a:lnTo>
                  <a:pt x="445592" y="745490"/>
                </a:lnTo>
                <a:lnTo>
                  <a:pt x="446239" y="744220"/>
                </a:lnTo>
                <a:lnTo>
                  <a:pt x="454063" y="739140"/>
                </a:lnTo>
                <a:lnTo>
                  <a:pt x="459130" y="735330"/>
                </a:lnTo>
                <a:lnTo>
                  <a:pt x="465086" y="730250"/>
                </a:lnTo>
                <a:lnTo>
                  <a:pt x="475526" y="722630"/>
                </a:lnTo>
                <a:lnTo>
                  <a:pt x="480352" y="717550"/>
                </a:lnTo>
                <a:lnTo>
                  <a:pt x="480695" y="715010"/>
                </a:lnTo>
                <a:lnTo>
                  <a:pt x="480860" y="713740"/>
                </a:lnTo>
                <a:lnTo>
                  <a:pt x="486397" y="708660"/>
                </a:lnTo>
                <a:lnTo>
                  <a:pt x="487527" y="709599"/>
                </a:lnTo>
                <a:lnTo>
                  <a:pt x="486689" y="710768"/>
                </a:lnTo>
                <a:lnTo>
                  <a:pt x="487781" y="709815"/>
                </a:lnTo>
                <a:lnTo>
                  <a:pt x="487946" y="709930"/>
                </a:lnTo>
                <a:lnTo>
                  <a:pt x="488873" y="708660"/>
                </a:lnTo>
                <a:lnTo>
                  <a:pt x="494372" y="701040"/>
                </a:lnTo>
                <a:lnTo>
                  <a:pt x="500265" y="698500"/>
                </a:lnTo>
                <a:lnTo>
                  <a:pt x="501548" y="697230"/>
                </a:lnTo>
                <a:lnTo>
                  <a:pt x="505358" y="693420"/>
                </a:lnTo>
                <a:lnTo>
                  <a:pt x="503097" y="694690"/>
                </a:lnTo>
                <a:lnTo>
                  <a:pt x="500100" y="697230"/>
                </a:lnTo>
                <a:lnTo>
                  <a:pt x="500024" y="695960"/>
                </a:lnTo>
                <a:lnTo>
                  <a:pt x="505256" y="690867"/>
                </a:lnTo>
                <a:lnTo>
                  <a:pt x="510984" y="685800"/>
                </a:lnTo>
                <a:lnTo>
                  <a:pt x="514502" y="683298"/>
                </a:lnTo>
                <a:lnTo>
                  <a:pt x="540994" y="689610"/>
                </a:lnTo>
                <a:lnTo>
                  <a:pt x="540143" y="690880"/>
                </a:lnTo>
                <a:lnTo>
                  <a:pt x="541312" y="692150"/>
                </a:lnTo>
                <a:lnTo>
                  <a:pt x="547268" y="693420"/>
                </a:lnTo>
                <a:lnTo>
                  <a:pt x="548589" y="693420"/>
                </a:lnTo>
                <a:lnTo>
                  <a:pt x="549021" y="692150"/>
                </a:lnTo>
                <a:lnTo>
                  <a:pt x="554901" y="695960"/>
                </a:lnTo>
                <a:lnTo>
                  <a:pt x="562838" y="698500"/>
                </a:lnTo>
                <a:lnTo>
                  <a:pt x="580351" y="703580"/>
                </a:lnTo>
                <a:lnTo>
                  <a:pt x="577837" y="704850"/>
                </a:lnTo>
                <a:lnTo>
                  <a:pt x="592709" y="709930"/>
                </a:lnTo>
                <a:lnTo>
                  <a:pt x="608279" y="715010"/>
                </a:lnTo>
                <a:lnTo>
                  <a:pt x="640575" y="725170"/>
                </a:lnTo>
                <a:lnTo>
                  <a:pt x="632993" y="721360"/>
                </a:lnTo>
                <a:lnTo>
                  <a:pt x="635571" y="720090"/>
                </a:lnTo>
                <a:lnTo>
                  <a:pt x="642023" y="721360"/>
                </a:lnTo>
                <a:lnTo>
                  <a:pt x="642366" y="722045"/>
                </a:lnTo>
                <a:lnTo>
                  <a:pt x="646455" y="722630"/>
                </a:lnTo>
                <a:lnTo>
                  <a:pt x="654494" y="726440"/>
                </a:lnTo>
                <a:lnTo>
                  <a:pt x="651192" y="727684"/>
                </a:lnTo>
                <a:lnTo>
                  <a:pt x="656336" y="728980"/>
                </a:lnTo>
                <a:lnTo>
                  <a:pt x="656704" y="730250"/>
                </a:lnTo>
                <a:lnTo>
                  <a:pt x="657898" y="730250"/>
                </a:lnTo>
                <a:lnTo>
                  <a:pt x="669747" y="737870"/>
                </a:lnTo>
                <a:lnTo>
                  <a:pt x="676694" y="737870"/>
                </a:lnTo>
                <a:lnTo>
                  <a:pt x="691095" y="742950"/>
                </a:lnTo>
                <a:lnTo>
                  <a:pt x="702945" y="746760"/>
                </a:lnTo>
                <a:lnTo>
                  <a:pt x="714057" y="750570"/>
                </a:lnTo>
                <a:lnTo>
                  <a:pt x="726211" y="754380"/>
                </a:lnTo>
                <a:lnTo>
                  <a:pt x="727163" y="751840"/>
                </a:lnTo>
                <a:lnTo>
                  <a:pt x="733945" y="755650"/>
                </a:lnTo>
                <a:lnTo>
                  <a:pt x="739698" y="755650"/>
                </a:lnTo>
                <a:lnTo>
                  <a:pt x="749541" y="759460"/>
                </a:lnTo>
                <a:lnTo>
                  <a:pt x="759853" y="763270"/>
                </a:lnTo>
                <a:lnTo>
                  <a:pt x="770712" y="767080"/>
                </a:lnTo>
                <a:lnTo>
                  <a:pt x="782180" y="772160"/>
                </a:lnTo>
                <a:lnTo>
                  <a:pt x="793483" y="774700"/>
                </a:lnTo>
                <a:lnTo>
                  <a:pt x="785901" y="770890"/>
                </a:lnTo>
                <a:lnTo>
                  <a:pt x="791222" y="772160"/>
                </a:lnTo>
                <a:lnTo>
                  <a:pt x="793699" y="773430"/>
                </a:lnTo>
                <a:lnTo>
                  <a:pt x="798233" y="775970"/>
                </a:lnTo>
                <a:lnTo>
                  <a:pt x="801128" y="777240"/>
                </a:lnTo>
                <a:lnTo>
                  <a:pt x="798664" y="777240"/>
                </a:lnTo>
                <a:lnTo>
                  <a:pt x="832599" y="787400"/>
                </a:lnTo>
                <a:lnTo>
                  <a:pt x="827938" y="778510"/>
                </a:lnTo>
                <a:lnTo>
                  <a:pt x="824598" y="772160"/>
                </a:lnTo>
                <a:lnTo>
                  <a:pt x="821512" y="765810"/>
                </a:lnTo>
                <a:lnTo>
                  <a:pt x="816216" y="755650"/>
                </a:lnTo>
                <a:lnTo>
                  <a:pt x="814247" y="751840"/>
                </a:lnTo>
                <a:lnTo>
                  <a:pt x="812380" y="748030"/>
                </a:lnTo>
                <a:lnTo>
                  <a:pt x="809282" y="741680"/>
                </a:lnTo>
                <a:lnTo>
                  <a:pt x="809790" y="744220"/>
                </a:lnTo>
                <a:lnTo>
                  <a:pt x="810793" y="748030"/>
                </a:lnTo>
                <a:lnTo>
                  <a:pt x="809599" y="746760"/>
                </a:lnTo>
                <a:lnTo>
                  <a:pt x="807427" y="742950"/>
                </a:lnTo>
                <a:lnTo>
                  <a:pt x="805891" y="736600"/>
                </a:lnTo>
                <a:lnTo>
                  <a:pt x="806932" y="736600"/>
                </a:lnTo>
                <a:lnTo>
                  <a:pt x="807593" y="737870"/>
                </a:lnTo>
                <a:lnTo>
                  <a:pt x="806983" y="736600"/>
                </a:lnTo>
                <a:lnTo>
                  <a:pt x="797864" y="717550"/>
                </a:lnTo>
                <a:lnTo>
                  <a:pt x="789317" y="695960"/>
                </a:lnTo>
                <a:lnTo>
                  <a:pt x="787768" y="692150"/>
                </a:lnTo>
                <a:lnTo>
                  <a:pt x="781050" y="675640"/>
                </a:lnTo>
                <a:lnTo>
                  <a:pt x="772312" y="658152"/>
                </a:lnTo>
                <a:lnTo>
                  <a:pt x="767842" y="650240"/>
                </a:lnTo>
                <a:lnTo>
                  <a:pt x="761377" y="638810"/>
                </a:lnTo>
                <a:lnTo>
                  <a:pt x="760171" y="635000"/>
                </a:lnTo>
                <a:lnTo>
                  <a:pt x="763054" y="638810"/>
                </a:lnTo>
                <a:lnTo>
                  <a:pt x="762889" y="636270"/>
                </a:lnTo>
                <a:lnTo>
                  <a:pt x="762203" y="635000"/>
                </a:lnTo>
                <a:lnTo>
                  <a:pt x="754646" y="621030"/>
                </a:lnTo>
                <a:lnTo>
                  <a:pt x="752195" y="615950"/>
                </a:lnTo>
                <a:lnTo>
                  <a:pt x="750976" y="613410"/>
                </a:lnTo>
                <a:lnTo>
                  <a:pt x="749134" y="609600"/>
                </a:lnTo>
                <a:lnTo>
                  <a:pt x="748525" y="608330"/>
                </a:lnTo>
                <a:lnTo>
                  <a:pt x="742924" y="595630"/>
                </a:lnTo>
                <a:lnTo>
                  <a:pt x="736193" y="582930"/>
                </a:lnTo>
                <a:lnTo>
                  <a:pt x="732231" y="570230"/>
                </a:lnTo>
                <a:lnTo>
                  <a:pt x="731443" y="567690"/>
                </a:lnTo>
                <a:lnTo>
                  <a:pt x="722566" y="548640"/>
                </a:lnTo>
                <a:lnTo>
                  <a:pt x="712939" y="528320"/>
                </a:lnTo>
                <a:lnTo>
                  <a:pt x="706424" y="511810"/>
                </a:lnTo>
                <a:lnTo>
                  <a:pt x="705916" y="510540"/>
                </a:lnTo>
                <a:lnTo>
                  <a:pt x="705345" y="511810"/>
                </a:lnTo>
                <a:lnTo>
                  <a:pt x="701929" y="506730"/>
                </a:lnTo>
                <a:lnTo>
                  <a:pt x="702322" y="506310"/>
                </a:lnTo>
                <a:lnTo>
                  <a:pt x="701179" y="504190"/>
                </a:lnTo>
                <a:lnTo>
                  <a:pt x="697484" y="497840"/>
                </a:lnTo>
                <a:lnTo>
                  <a:pt x="693877" y="490220"/>
                </a:lnTo>
                <a:lnTo>
                  <a:pt x="692200" y="486638"/>
                </a:lnTo>
                <a:lnTo>
                  <a:pt x="695248" y="482600"/>
                </a:lnTo>
                <a:lnTo>
                  <a:pt x="707656" y="466090"/>
                </a:lnTo>
                <a:lnTo>
                  <a:pt x="723468" y="445770"/>
                </a:lnTo>
                <a:lnTo>
                  <a:pt x="726440" y="441960"/>
                </a:lnTo>
                <a:lnTo>
                  <a:pt x="745388" y="419100"/>
                </a:lnTo>
                <a:lnTo>
                  <a:pt x="762101" y="397510"/>
                </a:lnTo>
                <a:lnTo>
                  <a:pt x="764057" y="394970"/>
                </a:lnTo>
                <a:lnTo>
                  <a:pt x="769023" y="387350"/>
                </a:lnTo>
                <a:lnTo>
                  <a:pt x="770572" y="381000"/>
                </a:lnTo>
                <a:lnTo>
                  <a:pt x="773023" y="375920"/>
                </a:lnTo>
                <a:lnTo>
                  <a:pt x="779576" y="368300"/>
                </a:lnTo>
                <a:lnTo>
                  <a:pt x="780669" y="367030"/>
                </a:lnTo>
                <a:lnTo>
                  <a:pt x="778675" y="373380"/>
                </a:lnTo>
                <a:lnTo>
                  <a:pt x="782904" y="367030"/>
                </a:lnTo>
                <a:lnTo>
                  <a:pt x="786269" y="361950"/>
                </a:lnTo>
                <a:lnTo>
                  <a:pt x="793877" y="350520"/>
                </a:lnTo>
                <a:lnTo>
                  <a:pt x="796721" y="346710"/>
                </a:lnTo>
                <a:lnTo>
                  <a:pt x="823341" y="311150"/>
                </a:lnTo>
                <a:lnTo>
                  <a:pt x="826198" y="307340"/>
                </a:lnTo>
                <a:lnTo>
                  <a:pt x="841311" y="284480"/>
                </a:lnTo>
                <a:lnTo>
                  <a:pt x="840486" y="287020"/>
                </a:lnTo>
                <a:lnTo>
                  <a:pt x="840981" y="287020"/>
                </a:lnTo>
                <a:lnTo>
                  <a:pt x="838936" y="290830"/>
                </a:lnTo>
                <a:lnTo>
                  <a:pt x="843889" y="284480"/>
                </a:lnTo>
                <a:lnTo>
                  <a:pt x="845629" y="281940"/>
                </a:lnTo>
                <a:lnTo>
                  <a:pt x="849134" y="276860"/>
                </a:lnTo>
                <a:lnTo>
                  <a:pt x="853122" y="270510"/>
                </a:lnTo>
                <a:lnTo>
                  <a:pt x="854303" y="267970"/>
                </a:lnTo>
                <a:lnTo>
                  <a:pt x="856818" y="264160"/>
                </a:lnTo>
                <a:lnTo>
                  <a:pt x="857656" y="262890"/>
                </a:lnTo>
                <a:lnTo>
                  <a:pt x="856005" y="266700"/>
                </a:lnTo>
                <a:lnTo>
                  <a:pt x="858545" y="265430"/>
                </a:lnTo>
                <a:lnTo>
                  <a:pt x="860615" y="262890"/>
                </a:lnTo>
                <a:lnTo>
                  <a:pt x="863714" y="259080"/>
                </a:lnTo>
                <a:lnTo>
                  <a:pt x="867981" y="248920"/>
                </a:lnTo>
                <a:lnTo>
                  <a:pt x="871918" y="246557"/>
                </a:lnTo>
                <a:lnTo>
                  <a:pt x="872007" y="246380"/>
                </a:lnTo>
                <a:lnTo>
                  <a:pt x="880529" y="234950"/>
                </a:lnTo>
                <a:lnTo>
                  <a:pt x="880275" y="233680"/>
                </a:lnTo>
                <a:lnTo>
                  <a:pt x="880110" y="232867"/>
                </a:lnTo>
                <a:lnTo>
                  <a:pt x="891476" y="219710"/>
                </a:lnTo>
                <a:close/>
              </a:path>
            </a:pathLst>
          </a:custGeom>
          <a:solidFill>
            <a:srgbClr val="FFFFFF"/>
          </a:solidFill>
        </p:spPr>
        <p:txBody>
          <a:bodyPr wrap="square" lIns="0" tIns="0" rIns="0" bIns="0" rtlCol="0"/>
          <a:lstStyle/>
          <a:p>
            <a:endParaRPr/>
          </a:p>
        </p:txBody>
      </p:sp>
      <p:sp>
        <p:nvSpPr>
          <p:cNvPr id="96" name="bg object 96"/>
          <p:cNvSpPr/>
          <p:nvPr/>
        </p:nvSpPr>
        <p:spPr>
          <a:xfrm>
            <a:off x="4655054" y="840611"/>
            <a:ext cx="4119207" cy="1007832"/>
          </a:xfrm>
          <a:custGeom>
            <a:avLst/>
            <a:gdLst/>
            <a:ahLst/>
            <a:cxnLst/>
            <a:rect l="l" t="t" r="r" b="b"/>
            <a:pathLst>
              <a:path w="2317115" h="1426210">
                <a:moveTo>
                  <a:pt x="610552" y="22326"/>
                </a:moveTo>
                <a:lnTo>
                  <a:pt x="605193" y="23431"/>
                </a:lnTo>
                <a:lnTo>
                  <a:pt x="606679" y="23253"/>
                </a:lnTo>
                <a:lnTo>
                  <a:pt x="608520" y="22860"/>
                </a:lnTo>
                <a:lnTo>
                  <a:pt x="610552" y="22326"/>
                </a:lnTo>
                <a:close/>
              </a:path>
              <a:path w="2317115" h="1426210">
                <a:moveTo>
                  <a:pt x="2316899" y="669023"/>
                </a:moveTo>
                <a:lnTo>
                  <a:pt x="2315387" y="630313"/>
                </a:lnTo>
                <a:lnTo>
                  <a:pt x="2303551" y="555904"/>
                </a:lnTo>
                <a:lnTo>
                  <a:pt x="2280424" y="485597"/>
                </a:lnTo>
                <a:lnTo>
                  <a:pt x="2246604" y="419519"/>
                </a:lnTo>
                <a:lnTo>
                  <a:pt x="2202662" y="357784"/>
                </a:lnTo>
                <a:lnTo>
                  <a:pt x="2177072" y="328587"/>
                </a:lnTo>
                <a:lnTo>
                  <a:pt x="2149183" y="300520"/>
                </a:lnTo>
                <a:lnTo>
                  <a:pt x="2119045" y="273608"/>
                </a:lnTo>
                <a:lnTo>
                  <a:pt x="2086749" y="247853"/>
                </a:lnTo>
                <a:lnTo>
                  <a:pt x="2052358" y="223278"/>
                </a:lnTo>
                <a:lnTo>
                  <a:pt x="2015947" y="199898"/>
                </a:lnTo>
                <a:lnTo>
                  <a:pt x="1977580" y="177723"/>
                </a:lnTo>
                <a:lnTo>
                  <a:pt x="1937346" y="156781"/>
                </a:lnTo>
                <a:lnTo>
                  <a:pt x="1895322" y="137071"/>
                </a:lnTo>
                <a:lnTo>
                  <a:pt x="1851558" y="118618"/>
                </a:lnTo>
                <a:lnTo>
                  <a:pt x="1806130" y="101434"/>
                </a:lnTo>
                <a:lnTo>
                  <a:pt x="1759127" y="85547"/>
                </a:lnTo>
                <a:lnTo>
                  <a:pt x="1710613" y="70954"/>
                </a:lnTo>
                <a:lnTo>
                  <a:pt x="1660664" y="57683"/>
                </a:lnTo>
                <a:lnTo>
                  <a:pt x="1609356" y="45732"/>
                </a:lnTo>
                <a:lnTo>
                  <a:pt x="1556753" y="35140"/>
                </a:lnTo>
                <a:lnTo>
                  <a:pt x="1502918" y="25908"/>
                </a:lnTo>
                <a:lnTo>
                  <a:pt x="1447952" y="18059"/>
                </a:lnTo>
                <a:lnTo>
                  <a:pt x="1391907" y="11595"/>
                </a:lnTo>
                <a:lnTo>
                  <a:pt x="1334858" y="6540"/>
                </a:lnTo>
                <a:lnTo>
                  <a:pt x="1276883" y="2921"/>
                </a:lnTo>
                <a:lnTo>
                  <a:pt x="1218057" y="723"/>
                </a:lnTo>
                <a:lnTo>
                  <a:pt x="1158443" y="0"/>
                </a:lnTo>
                <a:lnTo>
                  <a:pt x="1098829" y="723"/>
                </a:lnTo>
                <a:lnTo>
                  <a:pt x="1040003" y="2921"/>
                </a:lnTo>
                <a:lnTo>
                  <a:pt x="982027" y="6540"/>
                </a:lnTo>
                <a:lnTo>
                  <a:pt x="924979" y="11595"/>
                </a:lnTo>
                <a:lnTo>
                  <a:pt x="868934" y="18059"/>
                </a:lnTo>
                <a:lnTo>
                  <a:pt x="813955" y="25908"/>
                </a:lnTo>
                <a:lnTo>
                  <a:pt x="760133" y="35140"/>
                </a:lnTo>
                <a:lnTo>
                  <a:pt x="707529" y="45732"/>
                </a:lnTo>
                <a:lnTo>
                  <a:pt x="656209" y="57683"/>
                </a:lnTo>
                <a:lnTo>
                  <a:pt x="606259" y="70954"/>
                </a:lnTo>
                <a:lnTo>
                  <a:pt x="557745" y="85547"/>
                </a:lnTo>
                <a:lnTo>
                  <a:pt x="510743" y="101434"/>
                </a:lnTo>
                <a:lnTo>
                  <a:pt x="465328" y="118618"/>
                </a:lnTo>
                <a:lnTo>
                  <a:pt x="421563" y="137071"/>
                </a:lnTo>
                <a:lnTo>
                  <a:pt x="379526" y="156781"/>
                </a:lnTo>
                <a:lnTo>
                  <a:pt x="339293" y="177723"/>
                </a:lnTo>
                <a:lnTo>
                  <a:pt x="300939" y="199898"/>
                </a:lnTo>
                <a:lnTo>
                  <a:pt x="264528" y="223278"/>
                </a:lnTo>
                <a:lnTo>
                  <a:pt x="230136" y="247853"/>
                </a:lnTo>
                <a:lnTo>
                  <a:pt x="197840" y="273608"/>
                </a:lnTo>
                <a:lnTo>
                  <a:pt x="167703" y="300520"/>
                </a:lnTo>
                <a:lnTo>
                  <a:pt x="139814" y="328587"/>
                </a:lnTo>
                <a:lnTo>
                  <a:pt x="114236" y="357784"/>
                </a:lnTo>
                <a:lnTo>
                  <a:pt x="91033" y="388099"/>
                </a:lnTo>
                <a:lnTo>
                  <a:pt x="52082" y="452031"/>
                </a:lnTo>
                <a:lnTo>
                  <a:pt x="23533" y="520230"/>
                </a:lnTo>
                <a:lnTo>
                  <a:pt x="11290" y="566115"/>
                </a:lnTo>
                <a:lnTo>
                  <a:pt x="11582" y="560832"/>
                </a:lnTo>
                <a:lnTo>
                  <a:pt x="11125" y="553186"/>
                </a:lnTo>
                <a:lnTo>
                  <a:pt x="12407" y="550087"/>
                </a:lnTo>
                <a:lnTo>
                  <a:pt x="13093" y="553339"/>
                </a:lnTo>
                <a:lnTo>
                  <a:pt x="13754" y="554151"/>
                </a:lnTo>
                <a:lnTo>
                  <a:pt x="12928" y="546328"/>
                </a:lnTo>
                <a:lnTo>
                  <a:pt x="11518" y="539635"/>
                </a:lnTo>
                <a:lnTo>
                  <a:pt x="9398" y="536041"/>
                </a:lnTo>
                <a:lnTo>
                  <a:pt x="6464" y="537451"/>
                </a:lnTo>
                <a:lnTo>
                  <a:pt x="7759" y="544233"/>
                </a:lnTo>
                <a:lnTo>
                  <a:pt x="8890" y="554837"/>
                </a:lnTo>
                <a:lnTo>
                  <a:pt x="10566" y="561962"/>
                </a:lnTo>
                <a:lnTo>
                  <a:pt x="9893" y="570674"/>
                </a:lnTo>
                <a:lnTo>
                  <a:pt x="7607" y="577024"/>
                </a:lnTo>
                <a:lnTo>
                  <a:pt x="6299" y="575462"/>
                </a:lnTo>
                <a:lnTo>
                  <a:pt x="7226" y="578624"/>
                </a:lnTo>
                <a:lnTo>
                  <a:pt x="4851" y="589076"/>
                </a:lnTo>
                <a:lnTo>
                  <a:pt x="6159" y="591718"/>
                </a:lnTo>
                <a:lnTo>
                  <a:pt x="5981" y="592607"/>
                </a:lnTo>
                <a:lnTo>
                  <a:pt x="4673" y="603580"/>
                </a:lnTo>
                <a:lnTo>
                  <a:pt x="1790" y="598805"/>
                </a:lnTo>
                <a:lnTo>
                  <a:pt x="2349" y="612533"/>
                </a:lnTo>
                <a:lnTo>
                  <a:pt x="3276" y="615264"/>
                </a:lnTo>
                <a:lnTo>
                  <a:pt x="1498" y="630313"/>
                </a:lnTo>
                <a:lnTo>
                  <a:pt x="0" y="669023"/>
                </a:lnTo>
                <a:lnTo>
                  <a:pt x="5626" y="744105"/>
                </a:lnTo>
                <a:lnTo>
                  <a:pt x="22148" y="817105"/>
                </a:lnTo>
                <a:lnTo>
                  <a:pt x="49047" y="887653"/>
                </a:lnTo>
                <a:lnTo>
                  <a:pt x="66217" y="921918"/>
                </a:lnTo>
                <a:lnTo>
                  <a:pt x="85775" y="955433"/>
                </a:lnTo>
                <a:lnTo>
                  <a:pt x="107670" y="988161"/>
                </a:lnTo>
                <a:lnTo>
                  <a:pt x="131813" y="1020076"/>
                </a:lnTo>
                <a:lnTo>
                  <a:pt x="158165" y="1051102"/>
                </a:lnTo>
                <a:lnTo>
                  <a:pt x="186626" y="1081227"/>
                </a:lnTo>
                <a:lnTo>
                  <a:pt x="217157" y="1110399"/>
                </a:lnTo>
                <a:lnTo>
                  <a:pt x="249694" y="1138567"/>
                </a:lnTo>
                <a:lnTo>
                  <a:pt x="284149" y="1165682"/>
                </a:lnTo>
                <a:lnTo>
                  <a:pt x="320459" y="1191729"/>
                </a:lnTo>
                <a:lnTo>
                  <a:pt x="358571" y="1216634"/>
                </a:lnTo>
                <a:lnTo>
                  <a:pt x="398411" y="1240358"/>
                </a:lnTo>
                <a:lnTo>
                  <a:pt x="439928" y="1262875"/>
                </a:lnTo>
                <a:lnTo>
                  <a:pt x="483019" y="1284135"/>
                </a:lnTo>
                <a:lnTo>
                  <a:pt x="527659" y="1304086"/>
                </a:lnTo>
                <a:lnTo>
                  <a:pt x="573747" y="1322692"/>
                </a:lnTo>
                <a:lnTo>
                  <a:pt x="621245" y="1339913"/>
                </a:lnTo>
                <a:lnTo>
                  <a:pt x="670077" y="1355686"/>
                </a:lnTo>
                <a:lnTo>
                  <a:pt x="720166" y="1369999"/>
                </a:lnTo>
                <a:lnTo>
                  <a:pt x="771448" y="1382776"/>
                </a:lnTo>
                <a:lnTo>
                  <a:pt x="823861" y="1394002"/>
                </a:lnTo>
                <a:lnTo>
                  <a:pt x="877354" y="1403616"/>
                </a:lnTo>
                <a:lnTo>
                  <a:pt x="931837" y="1411579"/>
                </a:lnTo>
                <a:lnTo>
                  <a:pt x="987259" y="1417840"/>
                </a:lnTo>
                <a:lnTo>
                  <a:pt x="1043533" y="1422374"/>
                </a:lnTo>
                <a:lnTo>
                  <a:pt x="1100620" y="1425130"/>
                </a:lnTo>
                <a:lnTo>
                  <a:pt x="1158443" y="1426057"/>
                </a:lnTo>
                <a:lnTo>
                  <a:pt x="1216253" y="1425130"/>
                </a:lnTo>
                <a:lnTo>
                  <a:pt x="1273340" y="1422374"/>
                </a:lnTo>
                <a:lnTo>
                  <a:pt x="1329626" y="1417840"/>
                </a:lnTo>
                <a:lnTo>
                  <a:pt x="1385036" y="1411579"/>
                </a:lnTo>
                <a:lnTo>
                  <a:pt x="1439519" y="1403616"/>
                </a:lnTo>
                <a:lnTo>
                  <a:pt x="1493012" y="1394002"/>
                </a:lnTo>
                <a:lnTo>
                  <a:pt x="1545424" y="1382776"/>
                </a:lnTo>
                <a:lnTo>
                  <a:pt x="1596720" y="1369999"/>
                </a:lnTo>
                <a:lnTo>
                  <a:pt x="1646809" y="1355686"/>
                </a:lnTo>
                <a:lnTo>
                  <a:pt x="1695627" y="1339913"/>
                </a:lnTo>
                <a:lnTo>
                  <a:pt x="1743125" y="1322692"/>
                </a:lnTo>
                <a:lnTo>
                  <a:pt x="1789226" y="1304086"/>
                </a:lnTo>
                <a:lnTo>
                  <a:pt x="1833854" y="1284135"/>
                </a:lnTo>
                <a:lnTo>
                  <a:pt x="1876958" y="1262875"/>
                </a:lnTo>
                <a:lnTo>
                  <a:pt x="1918462" y="1240358"/>
                </a:lnTo>
                <a:lnTo>
                  <a:pt x="1958301" y="1216634"/>
                </a:lnTo>
                <a:lnTo>
                  <a:pt x="1996427" y="1191729"/>
                </a:lnTo>
                <a:lnTo>
                  <a:pt x="2032736" y="1165682"/>
                </a:lnTo>
                <a:lnTo>
                  <a:pt x="2067191" y="1138567"/>
                </a:lnTo>
                <a:lnTo>
                  <a:pt x="2099729" y="1110399"/>
                </a:lnTo>
                <a:lnTo>
                  <a:pt x="2130260" y="1081227"/>
                </a:lnTo>
                <a:lnTo>
                  <a:pt x="2158733" y="1051102"/>
                </a:lnTo>
                <a:lnTo>
                  <a:pt x="2185073" y="1020076"/>
                </a:lnTo>
                <a:lnTo>
                  <a:pt x="2209228" y="988161"/>
                </a:lnTo>
                <a:lnTo>
                  <a:pt x="2231110" y="955433"/>
                </a:lnTo>
                <a:lnTo>
                  <a:pt x="2250681" y="921918"/>
                </a:lnTo>
                <a:lnTo>
                  <a:pt x="2267851" y="887653"/>
                </a:lnTo>
                <a:lnTo>
                  <a:pt x="2294737" y="817105"/>
                </a:lnTo>
                <a:lnTo>
                  <a:pt x="2311273" y="744105"/>
                </a:lnTo>
                <a:lnTo>
                  <a:pt x="2315476" y="706805"/>
                </a:lnTo>
                <a:lnTo>
                  <a:pt x="2316899" y="669023"/>
                </a:lnTo>
                <a:close/>
              </a:path>
            </a:pathLst>
          </a:custGeom>
          <a:solidFill>
            <a:srgbClr val="F9DAD7"/>
          </a:solidFill>
        </p:spPr>
        <p:txBody>
          <a:bodyPr wrap="square" lIns="0" tIns="0" rIns="0" bIns="0" rtlCol="0"/>
          <a:lstStyle/>
          <a:p>
            <a:endParaRPr/>
          </a:p>
        </p:txBody>
      </p:sp>
      <p:sp>
        <p:nvSpPr>
          <p:cNvPr id="97" name="bg object 97"/>
          <p:cNvSpPr/>
          <p:nvPr/>
        </p:nvSpPr>
        <p:spPr>
          <a:xfrm>
            <a:off x="6651611" y="806670"/>
            <a:ext cx="12418" cy="897"/>
          </a:xfrm>
          <a:custGeom>
            <a:avLst/>
            <a:gdLst/>
            <a:ahLst/>
            <a:cxnLst/>
            <a:rect l="l" t="t" r="r" b="b"/>
            <a:pathLst>
              <a:path w="6985" h="1269">
                <a:moveTo>
                  <a:pt x="5854" y="0"/>
                </a:moveTo>
                <a:lnTo>
                  <a:pt x="1866" y="127"/>
                </a:lnTo>
                <a:lnTo>
                  <a:pt x="203" y="558"/>
                </a:lnTo>
                <a:lnTo>
                  <a:pt x="0" y="927"/>
                </a:lnTo>
                <a:lnTo>
                  <a:pt x="6756" y="342"/>
                </a:lnTo>
                <a:lnTo>
                  <a:pt x="5854" y="0"/>
                </a:lnTo>
                <a:close/>
              </a:path>
            </a:pathLst>
          </a:custGeom>
          <a:solidFill>
            <a:srgbClr val="F9DAD7"/>
          </a:solidFill>
        </p:spPr>
        <p:txBody>
          <a:bodyPr wrap="square" lIns="0" tIns="0" rIns="0" bIns="0" rtlCol="0"/>
          <a:lstStyle/>
          <a:p>
            <a:endParaRPr/>
          </a:p>
        </p:txBody>
      </p:sp>
      <p:sp>
        <p:nvSpPr>
          <p:cNvPr id="98" name="bg object 98"/>
          <p:cNvSpPr/>
          <p:nvPr/>
        </p:nvSpPr>
        <p:spPr>
          <a:xfrm>
            <a:off x="6811762" y="809674"/>
            <a:ext cx="10159" cy="449"/>
          </a:xfrm>
          <a:custGeom>
            <a:avLst/>
            <a:gdLst/>
            <a:ahLst/>
            <a:cxnLst/>
            <a:rect l="l" t="t" r="r" b="b"/>
            <a:pathLst>
              <a:path w="5714" h="634">
                <a:moveTo>
                  <a:pt x="0" y="0"/>
                </a:moveTo>
                <a:lnTo>
                  <a:pt x="1993" y="419"/>
                </a:lnTo>
                <a:lnTo>
                  <a:pt x="4013" y="635"/>
                </a:lnTo>
                <a:lnTo>
                  <a:pt x="5257" y="342"/>
                </a:lnTo>
                <a:lnTo>
                  <a:pt x="0" y="0"/>
                </a:lnTo>
                <a:close/>
              </a:path>
            </a:pathLst>
          </a:custGeom>
          <a:solidFill>
            <a:srgbClr val="F9DAD7"/>
          </a:solidFill>
        </p:spPr>
        <p:txBody>
          <a:bodyPr wrap="square" lIns="0" tIns="0" rIns="0" bIns="0" rtlCol="0"/>
          <a:lstStyle/>
          <a:p>
            <a:endParaRPr/>
          </a:p>
        </p:txBody>
      </p:sp>
      <p:sp>
        <p:nvSpPr>
          <p:cNvPr id="99" name="bg object 99"/>
          <p:cNvSpPr/>
          <p:nvPr/>
        </p:nvSpPr>
        <p:spPr>
          <a:xfrm>
            <a:off x="5740464" y="853443"/>
            <a:ext cx="25962" cy="3141"/>
          </a:xfrm>
          <a:custGeom>
            <a:avLst/>
            <a:gdLst/>
            <a:ahLst/>
            <a:cxnLst/>
            <a:rect l="l" t="t" r="r" b="b"/>
            <a:pathLst>
              <a:path w="14605" h="4444">
                <a:moveTo>
                  <a:pt x="14401" y="0"/>
                </a:moveTo>
                <a:lnTo>
                  <a:pt x="6578" y="2387"/>
                </a:lnTo>
                <a:lnTo>
                  <a:pt x="0" y="4165"/>
                </a:lnTo>
                <a:lnTo>
                  <a:pt x="9156" y="2273"/>
                </a:lnTo>
                <a:lnTo>
                  <a:pt x="13804" y="1549"/>
                </a:lnTo>
                <a:lnTo>
                  <a:pt x="14401" y="0"/>
                </a:lnTo>
                <a:close/>
              </a:path>
            </a:pathLst>
          </a:custGeom>
          <a:solidFill>
            <a:srgbClr val="F9DAD7"/>
          </a:solidFill>
        </p:spPr>
        <p:txBody>
          <a:bodyPr wrap="square" lIns="0" tIns="0" rIns="0" bIns="0" rtlCol="0"/>
          <a:lstStyle/>
          <a:p>
            <a:endParaRPr/>
          </a:p>
        </p:txBody>
      </p:sp>
      <p:sp>
        <p:nvSpPr>
          <p:cNvPr id="100" name="bg object 100"/>
          <p:cNvSpPr/>
          <p:nvPr/>
        </p:nvSpPr>
        <p:spPr>
          <a:xfrm>
            <a:off x="4710383" y="1149480"/>
            <a:ext cx="4514" cy="5833"/>
          </a:xfrm>
          <a:custGeom>
            <a:avLst/>
            <a:gdLst/>
            <a:ahLst/>
            <a:cxnLst/>
            <a:rect l="l" t="t" r="r" b="b"/>
            <a:pathLst>
              <a:path w="2539" h="8255">
                <a:moveTo>
                  <a:pt x="1727" y="0"/>
                </a:moveTo>
                <a:lnTo>
                  <a:pt x="863" y="2895"/>
                </a:lnTo>
                <a:lnTo>
                  <a:pt x="330" y="5372"/>
                </a:lnTo>
                <a:lnTo>
                  <a:pt x="0" y="7683"/>
                </a:lnTo>
                <a:lnTo>
                  <a:pt x="2158" y="673"/>
                </a:lnTo>
                <a:lnTo>
                  <a:pt x="2019" y="469"/>
                </a:lnTo>
                <a:lnTo>
                  <a:pt x="1866" y="292"/>
                </a:lnTo>
                <a:lnTo>
                  <a:pt x="1727" y="0"/>
                </a:lnTo>
                <a:close/>
              </a:path>
            </a:pathLst>
          </a:custGeom>
          <a:solidFill>
            <a:srgbClr val="F9DAD7"/>
          </a:solidFill>
        </p:spPr>
        <p:txBody>
          <a:bodyPr wrap="square" lIns="0" tIns="0" rIns="0" bIns="0" rtlCol="0"/>
          <a:lstStyle/>
          <a:p>
            <a:endParaRPr/>
          </a:p>
        </p:txBody>
      </p:sp>
      <p:sp>
        <p:nvSpPr>
          <p:cNvPr id="101" name="bg object 101"/>
          <p:cNvSpPr/>
          <p:nvPr/>
        </p:nvSpPr>
        <p:spPr>
          <a:xfrm>
            <a:off x="5348601" y="916471"/>
            <a:ext cx="11288" cy="3590"/>
          </a:xfrm>
          <a:custGeom>
            <a:avLst/>
            <a:gdLst/>
            <a:ahLst/>
            <a:cxnLst/>
            <a:rect l="l" t="t" r="r" b="b"/>
            <a:pathLst>
              <a:path w="6350" h="5080">
                <a:moveTo>
                  <a:pt x="6184" y="0"/>
                </a:moveTo>
                <a:lnTo>
                  <a:pt x="2374" y="1866"/>
                </a:lnTo>
                <a:lnTo>
                  <a:pt x="1473" y="2857"/>
                </a:lnTo>
                <a:lnTo>
                  <a:pt x="698" y="3898"/>
                </a:lnTo>
                <a:lnTo>
                  <a:pt x="0" y="4978"/>
                </a:lnTo>
                <a:lnTo>
                  <a:pt x="2044" y="3302"/>
                </a:lnTo>
                <a:lnTo>
                  <a:pt x="4063" y="1549"/>
                </a:lnTo>
                <a:lnTo>
                  <a:pt x="6184" y="0"/>
                </a:lnTo>
                <a:close/>
              </a:path>
            </a:pathLst>
          </a:custGeom>
          <a:solidFill>
            <a:srgbClr val="F9DAD7"/>
          </a:solidFill>
        </p:spPr>
        <p:txBody>
          <a:bodyPr wrap="square" lIns="0" tIns="0" rIns="0" bIns="0" rtlCol="0"/>
          <a:lstStyle/>
          <a:p>
            <a:endParaRPr/>
          </a:p>
        </p:txBody>
      </p:sp>
      <p:sp>
        <p:nvSpPr>
          <p:cNvPr id="102" name="bg object 102"/>
          <p:cNvSpPr/>
          <p:nvPr/>
        </p:nvSpPr>
        <p:spPr>
          <a:xfrm>
            <a:off x="5087589" y="975897"/>
            <a:ext cx="11288" cy="5833"/>
          </a:xfrm>
          <a:custGeom>
            <a:avLst/>
            <a:gdLst/>
            <a:ahLst/>
            <a:cxnLst/>
            <a:rect l="l" t="t" r="r" b="b"/>
            <a:pathLst>
              <a:path w="6350" h="8255">
                <a:moveTo>
                  <a:pt x="5600" y="0"/>
                </a:moveTo>
                <a:lnTo>
                  <a:pt x="4635" y="2501"/>
                </a:lnTo>
                <a:lnTo>
                  <a:pt x="2540" y="4622"/>
                </a:lnTo>
                <a:lnTo>
                  <a:pt x="0" y="7061"/>
                </a:lnTo>
                <a:lnTo>
                  <a:pt x="342" y="7619"/>
                </a:lnTo>
                <a:lnTo>
                  <a:pt x="1231" y="7924"/>
                </a:lnTo>
                <a:lnTo>
                  <a:pt x="2882" y="7899"/>
                </a:lnTo>
                <a:lnTo>
                  <a:pt x="6172" y="5664"/>
                </a:lnTo>
                <a:lnTo>
                  <a:pt x="5257" y="2108"/>
                </a:lnTo>
                <a:lnTo>
                  <a:pt x="5600" y="0"/>
                </a:lnTo>
                <a:close/>
              </a:path>
            </a:pathLst>
          </a:custGeom>
          <a:solidFill>
            <a:srgbClr val="F9DAD7"/>
          </a:solidFill>
        </p:spPr>
        <p:txBody>
          <a:bodyPr wrap="square" lIns="0" tIns="0" rIns="0" bIns="0" rtlCol="0"/>
          <a:lstStyle/>
          <a:p>
            <a:endParaRPr/>
          </a:p>
        </p:txBody>
      </p:sp>
      <p:sp>
        <p:nvSpPr>
          <p:cNvPr id="103" name="bg object 103"/>
          <p:cNvSpPr/>
          <p:nvPr/>
        </p:nvSpPr>
        <p:spPr>
          <a:xfrm>
            <a:off x="5566987" y="882000"/>
            <a:ext cx="4514" cy="449"/>
          </a:xfrm>
          <a:custGeom>
            <a:avLst/>
            <a:gdLst/>
            <a:ahLst/>
            <a:cxnLst/>
            <a:rect l="l" t="t" r="r" b="b"/>
            <a:pathLst>
              <a:path w="2539" h="634">
                <a:moveTo>
                  <a:pt x="0" y="0"/>
                </a:moveTo>
                <a:lnTo>
                  <a:pt x="457" y="368"/>
                </a:lnTo>
                <a:lnTo>
                  <a:pt x="1206" y="584"/>
                </a:lnTo>
                <a:lnTo>
                  <a:pt x="1930" y="584"/>
                </a:lnTo>
                <a:lnTo>
                  <a:pt x="1778" y="177"/>
                </a:lnTo>
                <a:lnTo>
                  <a:pt x="1041" y="12"/>
                </a:lnTo>
                <a:lnTo>
                  <a:pt x="0" y="0"/>
                </a:lnTo>
                <a:close/>
              </a:path>
            </a:pathLst>
          </a:custGeom>
          <a:solidFill>
            <a:srgbClr val="F9DAD7"/>
          </a:solidFill>
        </p:spPr>
        <p:txBody>
          <a:bodyPr wrap="square" lIns="0" tIns="0" rIns="0" bIns="0" rtlCol="0"/>
          <a:lstStyle/>
          <a:p>
            <a:endParaRPr/>
          </a:p>
        </p:txBody>
      </p:sp>
      <p:sp>
        <p:nvSpPr>
          <p:cNvPr id="104" name="bg object 104"/>
          <p:cNvSpPr/>
          <p:nvPr/>
        </p:nvSpPr>
        <p:spPr>
          <a:xfrm>
            <a:off x="4720030" y="1418904"/>
            <a:ext cx="2257" cy="1346"/>
          </a:xfrm>
          <a:custGeom>
            <a:avLst/>
            <a:gdLst/>
            <a:ahLst/>
            <a:cxnLst/>
            <a:rect l="l" t="t" r="r" b="b"/>
            <a:pathLst>
              <a:path w="1269" h="1905">
                <a:moveTo>
                  <a:pt x="0" y="0"/>
                </a:moveTo>
                <a:lnTo>
                  <a:pt x="533" y="1295"/>
                </a:lnTo>
                <a:lnTo>
                  <a:pt x="812" y="1346"/>
                </a:lnTo>
                <a:lnTo>
                  <a:pt x="876" y="1092"/>
                </a:lnTo>
                <a:lnTo>
                  <a:pt x="1092" y="1054"/>
                </a:lnTo>
                <a:lnTo>
                  <a:pt x="342" y="215"/>
                </a:lnTo>
                <a:lnTo>
                  <a:pt x="0" y="0"/>
                </a:lnTo>
                <a:close/>
              </a:path>
            </a:pathLst>
          </a:custGeom>
          <a:solidFill>
            <a:srgbClr val="F9DAD7"/>
          </a:solidFill>
        </p:spPr>
        <p:txBody>
          <a:bodyPr wrap="square" lIns="0" tIns="0" rIns="0" bIns="0" rtlCol="0"/>
          <a:lstStyle/>
          <a:p>
            <a:endParaRPr/>
          </a:p>
        </p:txBody>
      </p:sp>
      <p:sp>
        <p:nvSpPr>
          <p:cNvPr id="105" name="bg object 105"/>
          <p:cNvSpPr/>
          <p:nvPr/>
        </p:nvSpPr>
        <p:spPr>
          <a:xfrm>
            <a:off x="4675438" y="1273457"/>
            <a:ext cx="4514" cy="2692"/>
          </a:xfrm>
          <a:custGeom>
            <a:avLst/>
            <a:gdLst/>
            <a:ahLst/>
            <a:cxnLst/>
            <a:rect l="l" t="t" r="r" b="b"/>
            <a:pathLst>
              <a:path w="2539" h="3810">
                <a:moveTo>
                  <a:pt x="0" y="0"/>
                </a:moveTo>
                <a:lnTo>
                  <a:pt x="292" y="2857"/>
                </a:lnTo>
                <a:lnTo>
                  <a:pt x="965" y="3149"/>
                </a:lnTo>
                <a:lnTo>
                  <a:pt x="1625" y="3467"/>
                </a:lnTo>
                <a:lnTo>
                  <a:pt x="2273" y="3454"/>
                </a:lnTo>
                <a:lnTo>
                  <a:pt x="0" y="0"/>
                </a:lnTo>
                <a:close/>
              </a:path>
            </a:pathLst>
          </a:custGeom>
          <a:solidFill>
            <a:srgbClr val="F9DAD7"/>
          </a:solidFill>
        </p:spPr>
        <p:txBody>
          <a:bodyPr wrap="square" lIns="0" tIns="0" rIns="0" bIns="0" rtlCol="0"/>
          <a:lstStyle/>
          <a:p>
            <a:endParaRPr/>
          </a:p>
        </p:txBody>
      </p:sp>
      <p:sp>
        <p:nvSpPr>
          <p:cNvPr id="106" name="bg object 106"/>
          <p:cNvSpPr/>
          <p:nvPr/>
        </p:nvSpPr>
        <p:spPr>
          <a:xfrm>
            <a:off x="7101732" y="819459"/>
            <a:ext cx="9031" cy="449"/>
          </a:xfrm>
          <a:custGeom>
            <a:avLst/>
            <a:gdLst/>
            <a:ahLst/>
            <a:cxnLst/>
            <a:rect l="l" t="t" r="r" b="b"/>
            <a:pathLst>
              <a:path w="5079" h="634">
                <a:moveTo>
                  <a:pt x="4318" y="0"/>
                </a:moveTo>
                <a:lnTo>
                  <a:pt x="0" y="25"/>
                </a:lnTo>
                <a:lnTo>
                  <a:pt x="2438" y="177"/>
                </a:lnTo>
                <a:lnTo>
                  <a:pt x="5029" y="126"/>
                </a:lnTo>
                <a:lnTo>
                  <a:pt x="4724" y="76"/>
                </a:lnTo>
                <a:lnTo>
                  <a:pt x="4318" y="0"/>
                </a:lnTo>
                <a:close/>
              </a:path>
            </a:pathLst>
          </a:custGeom>
          <a:solidFill>
            <a:srgbClr val="F9DAD7"/>
          </a:solidFill>
        </p:spPr>
        <p:txBody>
          <a:bodyPr wrap="square" lIns="0" tIns="0" rIns="0" bIns="0" rtlCol="0"/>
          <a:lstStyle/>
          <a:p>
            <a:endParaRPr/>
          </a:p>
        </p:txBody>
      </p:sp>
      <p:sp>
        <p:nvSpPr>
          <p:cNvPr id="107" name="bg object 107"/>
          <p:cNvSpPr/>
          <p:nvPr/>
        </p:nvSpPr>
        <p:spPr>
          <a:xfrm>
            <a:off x="8663675" y="1433796"/>
            <a:ext cx="11288" cy="12564"/>
          </a:xfrm>
          <a:custGeom>
            <a:avLst/>
            <a:gdLst/>
            <a:ahLst/>
            <a:cxnLst/>
            <a:rect l="l" t="t" r="r" b="b"/>
            <a:pathLst>
              <a:path w="6350" h="17780">
                <a:moveTo>
                  <a:pt x="5378" y="0"/>
                </a:moveTo>
                <a:lnTo>
                  <a:pt x="0" y="6417"/>
                </a:lnTo>
                <a:lnTo>
                  <a:pt x="3247" y="4473"/>
                </a:lnTo>
                <a:lnTo>
                  <a:pt x="1255" y="11802"/>
                </a:lnTo>
                <a:lnTo>
                  <a:pt x="51" y="17740"/>
                </a:lnTo>
                <a:lnTo>
                  <a:pt x="5664" y="11624"/>
                </a:lnTo>
                <a:lnTo>
                  <a:pt x="5429" y="8934"/>
                </a:lnTo>
                <a:lnTo>
                  <a:pt x="6261" y="2948"/>
                </a:lnTo>
                <a:lnTo>
                  <a:pt x="5378" y="0"/>
                </a:lnTo>
                <a:close/>
              </a:path>
            </a:pathLst>
          </a:custGeom>
          <a:solidFill>
            <a:srgbClr val="F9DAD7"/>
          </a:solidFill>
        </p:spPr>
        <p:txBody>
          <a:bodyPr wrap="square" lIns="0" tIns="0" rIns="0" bIns="0" rtlCol="0"/>
          <a:lstStyle/>
          <a:p>
            <a:endParaRPr/>
          </a:p>
        </p:txBody>
      </p:sp>
      <p:sp>
        <p:nvSpPr>
          <p:cNvPr id="108" name="bg object 108"/>
          <p:cNvSpPr/>
          <p:nvPr/>
        </p:nvSpPr>
        <p:spPr>
          <a:xfrm>
            <a:off x="4717148" y="1141540"/>
            <a:ext cx="5645" cy="4936"/>
          </a:xfrm>
          <a:custGeom>
            <a:avLst/>
            <a:gdLst/>
            <a:ahLst/>
            <a:cxnLst/>
            <a:rect l="l" t="t" r="r" b="b"/>
            <a:pathLst>
              <a:path w="3175" h="6984">
                <a:moveTo>
                  <a:pt x="2590" y="0"/>
                </a:moveTo>
                <a:lnTo>
                  <a:pt x="1308" y="3136"/>
                </a:lnTo>
                <a:lnTo>
                  <a:pt x="495" y="5283"/>
                </a:lnTo>
                <a:lnTo>
                  <a:pt x="0" y="6984"/>
                </a:lnTo>
                <a:lnTo>
                  <a:pt x="2590" y="0"/>
                </a:lnTo>
                <a:close/>
              </a:path>
            </a:pathLst>
          </a:custGeom>
          <a:solidFill>
            <a:srgbClr val="F9DAD7"/>
          </a:solidFill>
        </p:spPr>
        <p:txBody>
          <a:bodyPr wrap="square" lIns="0" tIns="0" rIns="0" bIns="0" rtlCol="0"/>
          <a:lstStyle/>
          <a:p>
            <a:endParaRPr/>
          </a:p>
        </p:txBody>
      </p:sp>
      <p:sp>
        <p:nvSpPr>
          <p:cNvPr id="109" name="bg object 109"/>
          <p:cNvSpPr/>
          <p:nvPr/>
        </p:nvSpPr>
        <p:spPr>
          <a:xfrm>
            <a:off x="8673755" y="1440473"/>
            <a:ext cx="3386" cy="1795"/>
          </a:xfrm>
          <a:custGeom>
            <a:avLst/>
            <a:gdLst/>
            <a:ahLst/>
            <a:cxnLst/>
            <a:rect l="l" t="t" r="r" b="b"/>
            <a:pathLst>
              <a:path w="1904" h="2539">
                <a:moveTo>
                  <a:pt x="1524" y="0"/>
                </a:moveTo>
                <a:lnTo>
                  <a:pt x="901" y="901"/>
                </a:lnTo>
                <a:lnTo>
                  <a:pt x="0" y="2184"/>
                </a:lnTo>
                <a:lnTo>
                  <a:pt x="1524" y="0"/>
                </a:lnTo>
                <a:close/>
              </a:path>
            </a:pathLst>
          </a:custGeom>
          <a:solidFill>
            <a:srgbClr val="F9DAD7"/>
          </a:solidFill>
        </p:spPr>
        <p:txBody>
          <a:bodyPr wrap="square" lIns="0" tIns="0" rIns="0" bIns="0" rtlCol="0"/>
          <a:lstStyle/>
          <a:p>
            <a:endParaRPr/>
          </a:p>
        </p:txBody>
      </p:sp>
      <p:sp>
        <p:nvSpPr>
          <p:cNvPr id="110" name="bg object 110"/>
          <p:cNvSpPr/>
          <p:nvPr/>
        </p:nvSpPr>
        <p:spPr>
          <a:xfrm>
            <a:off x="7760602" y="866112"/>
            <a:ext cx="6774" cy="2244"/>
          </a:xfrm>
          <a:custGeom>
            <a:avLst/>
            <a:gdLst/>
            <a:ahLst/>
            <a:cxnLst/>
            <a:rect l="l" t="t" r="r" b="b"/>
            <a:pathLst>
              <a:path w="3810" h="3175">
                <a:moveTo>
                  <a:pt x="0" y="0"/>
                </a:moveTo>
                <a:lnTo>
                  <a:pt x="12" y="381"/>
                </a:lnTo>
                <a:lnTo>
                  <a:pt x="711" y="1054"/>
                </a:lnTo>
                <a:lnTo>
                  <a:pt x="3213" y="2552"/>
                </a:lnTo>
                <a:lnTo>
                  <a:pt x="2654" y="1752"/>
                </a:lnTo>
                <a:lnTo>
                  <a:pt x="1358" y="876"/>
                </a:lnTo>
                <a:lnTo>
                  <a:pt x="0" y="0"/>
                </a:lnTo>
                <a:close/>
              </a:path>
            </a:pathLst>
          </a:custGeom>
          <a:solidFill>
            <a:srgbClr val="F9DAD7"/>
          </a:solidFill>
        </p:spPr>
        <p:txBody>
          <a:bodyPr wrap="square" lIns="0" tIns="0" rIns="0" bIns="0" rtlCol="0"/>
          <a:lstStyle/>
          <a:p>
            <a:endParaRPr/>
          </a:p>
        </p:txBody>
      </p:sp>
      <p:sp>
        <p:nvSpPr>
          <p:cNvPr id="111" name="bg object 111"/>
          <p:cNvSpPr/>
          <p:nvPr/>
        </p:nvSpPr>
        <p:spPr>
          <a:xfrm>
            <a:off x="7281708" y="822423"/>
            <a:ext cx="12418" cy="1346"/>
          </a:xfrm>
          <a:custGeom>
            <a:avLst/>
            <a:gdLst/>
            <a:ahLst/>
            <a:cxnLst/>
            <a:rect l="l" t="t" r="r" b="b"/>
            <a:pathLst>
              <a:path w="6985" h="1905">
                <a:moveTo>
                  <a:pt x="0" y="0"/>
                </a:moveTo>
                <a:lnTo>
                  <a:pt x="6807" y="1447"/>
                </a:lnTo>
                <a:lnTo>
                  <a:pt x="4127" y="736"/>
                </a:lnTo>
                <a:lnTo>
                  <a:pt x="1930" y="317"/>
                </a:lnTo>
                <a:lnTo>
                  <a:pt x="0" y="0"/>
                </a:lnTo>
                <a:close/>
              </a:path>
            </a:pathLst>
          </a:custGeom>
          <a:solidFill>
            <a:srgbClr val="F9DAD7"/>
          </a:solidFill>
        </p:spPr>
        <p:txBody>
          <a:bodyPr wrap="square" lIns="0" tIns="0" rIns="0" bIns="0" rtlCol="0"/>
          <a:lstStyle/>
          <a:p>
            <a:endParaRPr/>
          </a:p>
        </p:txBody>
      </p:sp>
      <p:sp>
        <p:nvSpPr>
          <p:cNvPr id="112" name="bg object 112"/>
          <p:cNvSpPr/>
          <p:nvPr/>
        </p:nvSpPr>
        <p:spPr>
          <a:xfrm>
            <a:off x="8011748" y="899895"/>
            <a:ext cx="16933" cy="3141"/>
          </a:xfrm>
          <a:custGeom>
            <a:avLst/>
            <a:gdLst/>
            <a:ahLst/>
            <a:cxnLst/>
            <a:rect l="l" t="t" r="r" b="b"/>
            <a:pathLst>
              <a:path w="9525" h="4444">
                <a:moveTo>
                  <a:pt x="3917" y="2230"/>
                </a:moveTo>
                <a:lnTo>
                  <a:pt x="4356" y="2641"/>
                </a:lnTo>
                <a:lnTo>
                  <a:pt x="9283" y="4216"/>
                </a:lnTo>
                <a:lnTo>
                  <a:pt x="8915" y="3873"/>
                </a:lnTo>
                <a:lnTo>
                  <a:pt x="8521" y="3568"/>
                </a:lnTo>
                <a:lnTo>
                  <a:pt x="8001" y="3225"/>
                </a:lnTo>
                <a:lnTo>
                  <a:pt x="6096" y="2933"/>
                </a:lnTo>
                <a:lnTo>
                  <a:pt x="3917" y="2230"/>
                </a:lnTo>
                <a:close/>
              </a:path>
              <a:path w="9525" h="4444">
                <a:moveTo>
                  <a:pt x="0" y="0"/>
                </a:moveTo>
                <a:lnTo>
                  <a:pt x="3733" y="2171"/>
                </a:lnTo>
                <a:lnTo>
                  <a:pt x="3917" y="2230"/>
                </a:lnTo>
                <a:lnTo>
                  <a:pt x="3365" y="1714"/>
                </a:lnTo>
                <a:lnTo>
                  <a:pt x="0" y="0"/>
                </a:lnTo>
                <a:close/>
              </a:path>
            </a:pathLst>
          </a:custGeom>
          <a:solidFill>
            <a:srgbClr val="F9DAD7"/>
          </a:solidFill>
        </p:spPr>
        <p:txBody>
          <a:bodyPr wrap="square" lIns="0" tIns="0" rIns="0" bIns="0" rtlCol="0"/>
          <a:lstStyle/>
          <a:p>
            <a:endParaRPr/>
          </a:p>
        </p:txBody>
      </p:sp>
      <p:sp>
        <p:nvSpPr>
          <p:cNvPr id="113" name="bg object 113"/>
          <p:cNvSpPr/>
          <p:nvPr/>
        </p:nvSpPr>
        <p:spPr>
          <a:xfrm>
            <a:off x="8239677" y="945497"/>
            <a:ext cx="11288" cy="3141"/>
          </a:xfrm>
          <a:custGeom>
            <a:avLst/>
            <a:gdLst/>
            <a:ahLst/>
            <a:cxnLst/>
            <a:rect l="l" t="t" r="r" b="b"/>
            <a:pathLst>
              <a:path w="6350" h="4444">
                <a:moveTo>
                  <a:pt x="0" y="0"/>
                </a:moveTo>
                <a:lnTo>
                  <a:pt x="2070" y="1435"/>
                </a:lnTo>
                <a:lnTo>
                  <a:pt x="4241" y="2743"/>
                </a:lnTo>
                <a:lnTo>
                  <a:pt x="6248" y="4279"/>
                </a:lnTo>
                <a:lnTo>
                  <a:pt x="5715" y="3606"/>
                </a:lnTo>
                <a:lnTo>
                  <a:pt x="4927" y="2882"/>
                </a:lnTo>
                <a:lnTo>
                  <a:pt x="4241" y="2235"/>
                </a:lnTo>
                <a:lnTo>
                  <a:pt x="0" y="0"/>
                </a:lnTo>
                <a:close/>
              </a:path>
            </a:pathLst>
          </a:custGeom>
          <a:solidFill>
            <a:srgbClr val="F9DAD7"/>
          </a:solidFill>
        </p:spPr>
        <p:txBody>
          <a:bodyPr wrap="square" lIns="0" tIns="0" rIns="0" bIns="0" rtlCol="0"/>
          <a:lstStyle/>
          <a:p>
            <a:endParaRPr/>
          </a:p>
        </p:txBody>
      </p:sp>
      <p:sp>
        <p:nvSpPr>
          <p:cNvPr id="114" name="bg object 114"/>
          <p:cNvSpPr/>
          <p:nvPr/>
        </p:nvSpPr>
        <p:spPr>
          <a:xfrm>
            <a:off x="5258108" y="1658654"/>
            <a:ext cx="19190" cy="5385"/>
          </a:xfrm>
          <a:custGeom>
            <a:avLst/>
            <a:gdLst/>
            <a:ahLst/>
            <a:cxnLst/>
            <a:rect l="l" t="t" r="r" b="b"/>
            <a:pathLst>
              <a:path w="10794" h="7619">
                <a:moveTo>
                  <a:pt x="0" y="0"/>
                </a:moveTo>
                <a:lnTo>
                  <a:pt x="256" y="714"/>
                </a:lnTo>
                <a:lnTo>
                  <a:pt x="10645" y="7418"/>
                </a:lnTo>
                <a:lnTo>
                  <a:pt x="8296" y="4814"/>
                </a:lnTo>
                <a:lnTo>
                  <a:pt x="7102" y="2795"/>
                </a:lnTo>
                <a:lnTo>
                  <a:pt x="6289" y="1030"/>
                </a:lnTo>
                <a:lnTo>
                  <a:pt x="3977" y="1397"/>
                </a:lnTo>
                <a:lnTo>
                  <a:pt x="0" y="0"/>
                </a:lnTo>
                <a:close/>
              </a:path>
            </a:pathLst>
          </a:custGeom>
          <a:solidFill>
            <a:srgbClr val="F9DAD7"/>
          </a:solidFill>
        </p:spPr>
        <p:txBody>
          <a:bodyPr wrap="square" lIns="0" tIns="0" rIns="0" bIns="0" rtlCol="0"/>
          <a:lstStyle/>
          <a:p>
            <a:endParaRPr/>
          </a:p>
        </p:txBody>
      </p:sp>
      <p:sp>
        <p:nvSpPr>
          <p:cNvPr id="115" name="bg object 115"/>
          <p:cNvSpPr/>
          <p:nvPr/>
        </p:nvSpPr>
        <p:spPr>
          <a:xfrm>
            <a:off x="4714223" y="1146474"/>
            <a:ext cx="3386" cy="4487"/>
          </a:xfrm>
          <a:custGeom>
            <a:avLst/>
            <a:gdLst/>
            <a:ahLst/>
            <a:cxnLst/>
            <a:rect l="l" t="t" r="r" b="b"/>
            <a:pathLst>
              <a:path w="1905" h="6350">
                <a:moveTo>
                  <a:pt x="1638" y="0"/>
                </a:moveTo>
                <a:lnTo>
                  <a:pt x="0" y="4927"/>
                </a:lnTo>
                <a:lnTo>
                  <a:pt x="317" y="5537"/>
                </a:lnTo>
                <a:lnTo>
                  <a:pt x="749" y="5803"/>
                </a:lnTo>
                <a:lnTo>
                  <a:pt x="1422" y="4889"/>
                </a:lnTo>
                <a:lnTo>
                  <a:pt x="914" y="3721"/>
                </a:lnTo>
                <a:lnTo>
                  <a:pt x="977" y="2311"/>
                </a:lnTo>
                <a:lnTo>
                  <a:pt x="1638" y="0"/>
                </a:lnTo>
                <a:close/>
              </a:path>
            </a:pathLst>
          </a:custGeom>
          <a:solidFill>
            <a:srgbClr val="F9DAD7"/>
          </a:solidFill>
        </p:spPr>
        <p:txBody>
          <a:bodyPr wrap="square" lIns="0" tIns="0" rIns="0" bIns="0" rtlCol="0"/>
          <a:lstStyle/>
          <a:p>
            <a:endParaRPr/>
          </a:p>
        </p:txBody>
      </p:sp>
      <p:sp>
        <p:nvSpPr>
          <p:cNvPr id="116" name="bg object 116"/>
          <p:cNvSpPr/>
          <p:nvPr/>
        </p:nvSpPr>
        <p:spPr>
          <a:xfrm>
            <a:off x="8041279" y="883850"/>
            <a:ext cx="39510" cy="7628"/>
          </a:xfrm>
          <a:custGeom>
            <a:avLst/>
            <a:gdLst/>
            <a:ahLst/>
            <a:cxnLst/>
            <a:rect l="l" t="t" r="r" b="b"/>
            <a:pathLst>
              <a:path w="22225" h="10794">
                <a:moveTo>
                  <a:pt x="0" y="0"/>
                </a:moveTo>
                <a:lnTo>
                  <a:pt x="7543" y="3213"/>
                </a:lnTo>
                <a:lnTo>
                  <a:pt x="14846" y="6972"/>
                </a:lnTo>
                <a:lnTo>
                  <a:pt x="22199" y="10591"/>
                </a:lnTo>
                <a:lnTo>
                  <a:pt x="8153" y="3276"/>
                </a:lnTo>
                <a:lnTo>
                  <a:pt x="0" y="0"/>
                </a:lnTo>
                <a:close/>
              </a:path>
            </a:pathLst>
          </a:custGeom>
          <a:solidFill>
            <a:srgbClr val="F9DAD7"/>
          </a:solidFill>
        </p:spPr>
        <p:txBody>
          <a:bodyPr wrap="square" lIns="0" tIns="0" rIns="0" bIns="0" rtlCol="0"/>
          <a:lstStyle/>
          <a:p>
            <a:endParaRPr/>
          </a:p>
        </p:txBody>
      </p:sp>
      <p:sp>
        <p:nvSpPr>
          <p:cNvPr id="117" name="bg object 117"/>
          <p:cNvSpPr/>
          <p:nvPr/>
        </p:nvSpPr>
        <p:spPr>
          <a:xfrm>
            <a:off x="7159224" y="1806397"/>
            <a:ext cx="10159" cy="897"/>
          </a:xfrm>
          <a:custGeom>
            <a:avLst/>
            <a:gdLst/>
            <a:ahLst/>
            <a:cxnLst/>
            <a:rect l="l" t="t" r="r" b="b"/>
            <a:pathLst>
              <a:path w="5714" h="1269">
                <a:moveTo>
                  <a:pt x="5486" y="0"/>
                </a:moveTo>
                <a:lnTo>
                  <a:pt x="0" y="1244"/>
                </a:lnTo>
                <a:lnTo>
                  <a:pt x="2146" y="1003"/>
                </a:lnTo>
                <a:lnTo>
                  <a:pt x="4102" y="596"/>
                </a:lnTo>
                <a:lnTo>
                  <a:pt x="5486" y="0"/>
                </a:lnTo>
                <a:close/>
              </a:path>
            </a:pathLst>
          </a:custGeom>
          <a:solidFill>
            <a:srgbClr val="F9DAD7"/>
          </a:solidFill>
        </p:spPr>
        <p:txBody>
          <a:bodyPr wrap="square" lIns="0" tIns="0" rIns="0" bIns="0" rtlCol="0"/>
          <a:lstStyle/>
          <a:p>
            <a:endParaRPr/>
          </a:p>
        </p:txBody>
      </p:sp>
      <p:sp>
        <p:nvSpPr>
          <p:cNvPr id="118" name="bg object 118"/>
          <p:cNvSpPr/>
          <p:nvPr/>
        </p:nvSpPr>
        <p:spPr>
          <a:xfrm>
            <a:off x="8197413" y="914034"/>
            <a:ext cx="24834" cy="7180"/>
          </a:xfrm>
          <a:custGeom>
            <a:avLst/>
            <a:gdLst/>
            <a:ahLst/>
            <a:cxnLst/>
            <a:rect l="l" t="t" r="r" b="b"/>
            <a:pathLst>
              <a:path w="13970" h="10159">
                <a:moveTo>
                  <a:pt x="0" y="0"/>
                </a:moveTo>
                <a:lnTo>
                  <a:pt x="3365" y="3035"/>
                </a:lnTo>
                <a:lnTo>
                  <a:pt x="6997" y="6083"/>
                </a:lnTo>
                <a:lnTo>
                  <a:pt x="10960" y="8864"/>
                </a:lnTo>
                <a:lnTo>
                  <a:pt x="11963" y="9156"/>
                </a:lnTo>
                <a:lnTo>
                  <a:pt x="13093" y="9537"/>
                </a:lnTo>
                <a:lnTo>
                  <a:pt x="13868" y="9537"/>
                </a:lnTo>
                <a:lnTo>
                  <a:pt x="9245" y="6362"/>
                </a:lnTo>
                <a:lnTo>
                  <a:pt x="4775" y="2908"/>
                </a:lnTo>
                <a:lnTo>
                  <a:pt x="0" y="0"/>
                </a:lnTo>
                <a:close/>
              </a:path>
            </a:pathLst>
          </a:custGeom>
          <a:solidFill>
            <a:srgbClr val="F9DAD7"/>
          </a:solidFill>
        </p:spPr>
        <p:txBody>
          <a:bodyPr wrap="square" lIns="0" tIns="0" rIns="0" bIns="0" rtlCol="0"/>
          <a:lstStyle/>
          <a:p>
            <a:endParaRPr/>
          </a:p>
        </p:txBody>
      </p:sp>
      <p:sp>
        <p:nvSpPr>
          <p:cNvPr id="119" name="bg object 119"/>
          <p:cNvSpPr/>
          <p:nvPr/>
        </p:nvSpPr>
        <p:spPr>
          <a:xfrm>
            <a:off x="4649659" y="794888"/>
            <a:ext cx="4168877" cy="1023089"/>
          </a:xfrm>
          <a:custGeom>
            <a:avLst/>
            <a:gdLst/>
            <a:ahLst/>
            <a:cxnLst/>
            <a:rect l="l" t="t" r="r" b="b"/>
            <a:pathLst>
              <a:path w="2345054" h="1447800">
                <a:moveTo>
                  <a:pt x="2654" y="736600"/>
                </a:moveTo>
                <a:lnTo>
                  <a:pt x="1485" y="723900"/>
                </a:lnTo>
                <a:lnTo>
                  <a:pt x="660" y="723900"/>
                </a:lnTo>
                <a:lnTo>
                  <a:pt x="1651" y="736600"/>
                </a:lnTo>
                <a:lnTo>
                  <a:pt x="2654" y="736600"/>
                </a:lnTo>
                <a:close/>
              </a:path>
              <a:path w="2345054" h="1447800">
                <a:moveTo>
                  <a:pt x="12928" y="583158"/>
                </a:moveTo>
                <a:lnTo>
                  <a:pt x="12280" y="586384"/>
                </a:lnTo>
                <a:lnTo>
                  <a:pt x="11366" y="590372"/>
                </a:lnTo>
                <a:lnTo>
                  <a:pt x="11912" y="592658"/>
                </a:lnTo>
                <a:lnTo>
                  <a:pt x="12928" y="583158"/>
                </a:lnTo>
                <a:close/>
              </a:path>
              <a:path w="2345054" h="1447800">
                <a:moveTo>
                  <a:pt x="13665" y="579348"/>
                </a:moveTo>
                <a:lnTo>
                  <a:pt x="13423" y="578637"/>
                </a:lnTo>
                <a:lnTo>
                  <a:pt x="12928" y="583158"/>
                </a:lnTo>
                <a:lnTo>
                  <a:pt x="13347" y="581113"/>
                </a:lnTo>
                <a:lnTo>
                  <a:pt x="13665" y="579348"/>
                </a:lnTo>
                <a:close/>
              </a:path>
              <a:path w="2345054" h="1447800">
                <a:moveTo>
                  <a:pt x="13919" y="574065"/>
                </a:moveTo>
                <a:lnTo>
                  <a:pt x="12966" y="578040"/>
                </a:lnTo>
                <a:lnTo>
                  <a:pt x="13208" y="578027"/>
                </a:lnTo>
                <a:lnTo>
                  <a:pt x="13360" y="578294"/>
                </a:lnTo>
                <a:lnTo>
                  <a:pt x="13423" y="578637"/>
                </a:lnTo>
                <a:lnTo>
                  <a:pt x="13919" y="574065"/>
                </a:lnTo>
                <a:close/>
              </a:path>
              <a:path w="2345054" h="1447800">
                <a:moveTo>
                  <a:pt x="18694" y="591845"/>
                </a:moveTo>
                <a:lnTo>
                  <a:pt x="17272" y="584200"/>
                </a:lnTo>
                <a:lnTo>
                  <a:pt x="17627" y="584200"/>
                </a:lnTo>
                <a:lnTo>
                  <a:pt x="17780" y="574357"/>
                </a:lnTo>
                <a:lnTo>
                  <a:pt x="16840" y="584200"/>
                </a:lnTo>
                <a:lnTo>
                  <a:pt x="16230" y="596900"/>
                </a:lnTo>
                <a:lnTo>
                  <a:pt x="17335" y="596900"/>
                </a:lnTo>
                <a:lnTo>
                  <a:pt x="18694" y="591845"/>
                </a:lnTo>
                <a:close/>
              </a:path>
              <a:path w="2345054" h="1447800">
                <a:moveTo>
                  <a:pt x="19710" y="567334"/>
                </a:moveTo>
                <a:lnTo>
                  <a:pt x="17818" y="571500"/>
                </a:lnTo>
                <a:lnTo>
                  <a:pt x="17780" y="574357"/>
                </a:lnTo>
                <a:lnTo>
                  <a:pt x="18046" y="571500"/>
                </a:lnTo>
                <a:lnTo>
                  <a:pt x="19177" y="571500"/>
                </a:lnTo>
                <a:lnTo>
                  <a:pt x="19710" y="567334"/>
                </a:lnTo>
                <a:close/>
              </a:path>
              <a:path w="2345054" h="1447800">
                <a:moveTo>
                  <a:pt x="20726" y="584200"/>
                </a:moveTo>
                <a:lnTo>
                  <a:pt x="18694" y="591845"/>
                </a:lnTo>
                <a:lnTo>
                  <a:pt x="19621" y="596900"/>
                </a:lnTo>
                <a:lnTo>
                  <a:pt x="20726" y="584200"/>
                </a:lnTo>
                <a:close/>
              </a:path>
              <a:path w="2345054" h="1447800">
                <a:moveTo>
                  <a:pt x="23990" y="546100"/>
                </a:moveTo>
                <a:lnTo>
                  <a:pt x="22644" y="546100"/>
                </a:lnTo>
                <a:lnTo>
                  <a:pt x="20828" y="558800"/>
                </a:lnTo>
                <a:lnTo>
                  <a:pt x="19710" y="567334"/>
                </a:lnTo>
                <a:lnTo>
                  <a:pt x="23596" y="558800"/>
                </a:lnTo>
                <a:lnTo>
                  <a:pt x="21272" y="558800"/>
                </a:lnTo>
                <a:lnTo>
                  <a:pt x="23990" y="546100"/>
                </a:lnTo>
                <a:close/>
              </a:path>
              <a:path w="2345054" h="1447800">
                <a:moveTo>
                  <a:pt x="24460" y="568159"/>
                </a:moveTo>
                <a:lnTo>
                  <a:pt x="22936" y="571500"/>
                </a:lnTo>
                <a:lnTo>
                  <a:pt x="24269" y="571500"/>
                </a:lnTo>
                <a:lnTo>
                  <a:pt x="24460" y="568159"/>
                </a:lnTo>
                <a:close/>
              </a:path>
              <a:path w="2345054" h="1447800">
                <a:moveTo>
                  <a:pt x="35687" y="528218"/>
                </a:moveTo>
                <a:lnTo>
                  <a:pt x="34201" y="533400"/>
                </a:lnTo>
                <a:lnTo>
                  <a:pt x="33947" y="520700"/>
                </a:lnTo>
                <a:lnTo>
                  <a:pt x="31076" y="520700"/>
                </a:lnTo>
                <a:lnTo>
                  <a:pt x="28740" y="533400"/>
                </a:lnTo>
                <a:lnTo>
                  <a:pt x="26682" y="546100"/>
                </a:lnTo>
                <a:lnTo>
                  <a:pt x="24460" y="558800"/>
                </a:lnTo>
                <a:lnTo>
                  <a:pt x="24980" y="558800"/>
                </a:lnTo>
                <a:lnTo>
                  <a:pt x="24460" y="568159"/>
                </a:lnTo>
                <a:lnTo>
                  <a:pt x="28714" y="558800"/>
                </a:lnTo>
                <a:lnTo>
                  <a:pt x="32829" y="546100"/>
                </a:lnTo>
                <a:lnTo>
                  <a:pt x="34861" y="533400"/>
                </a:lnTo>
                <a:lnTo>
                  <a:pt x="35687" y="528218"/>
                </a:lnTo>
                <a:close/>
              </a:path>
              <a:path w="2345054" h="1447800">
                <a:moveTo>
                  <a:pt x="38811" y="516293"/>
                </a:moveTo>
                <a:lnTo>
                  <a:pt x="36880" y="520700"/>
                </a:lnTo>
                <a:lnTo>
                  <a:pt x="35687" y="528218"/>
                </a:lnTo>
                <a:lnTo>
                  <a:pt x="37833" y="520700"/>
                </a:lnTo>
                <a:lnTo>
                  <a:pt x="38722" y="520700"/>
                </a:lnTo>
                <a:lnTo>
                  <a:pt x="38811" y="516293"/>
                </a:lnTo>
                <a:close/>
              </a:path>
              <a:path w="2345054" h="1447800">
                <a:moveTo>
                  <a:pt x="48247" y="495300"/>
                </a:moveTo>
                <a:lnTo>
                  <a:pt x="45681" y="495300"/>
                </a:lnTo>
                <a:lnTo>
                  <a:pt x="40716" y="508000"/>
                </a:lnTo>
                <a:lnTo>
                  <a:pt x="38976" y="508000"/>
                </a:lnTo>
                <a:lnTo>
                  <a:pt x="38811" y="516293"/>
                </a:lnTo>
                <a:lnTo>
                  <a:pt x="42443" y="508000"/>
                </a:lnTo>
                <a:lnTo>
                  <a:pt x="43980" y="520700"/>
                </a:lnTo>
                <a:lnTo>
                  <a:pt x="45402" y="508000"/>
                </a:lnTo>
                <a:lnTo>
                  <a:pt x="46456" y="508000"/>
                </a:lnTo>
                <a:lnTo>
                  <a:pt x="48247" y="495300"/>
                </a:lnTo>
                <a:close/>
              </a:path>
              <a:path w="2345054" h="1447800">
                <a:moveTo>
                  <a:pt x="51562" y="468744"/>
                </a:moveTo>
                <a:lnTo>
                  <a:pt x="50977" y="467042"/>
                </a:lnTo>
                <a:lnTo>
                  <a:pt x="50914" y="467791"/>
                </a:lnTo>
                <a:lnTo>
                  <a:pt x="51092" y="468376"/>
                </a:lnTo>
                <a:lnTo>
                  <a:pt x="51562" y="468744"/>
                </a:lnTo>
                <a:close/>
              </a:path>
              <a:path w="2345054" h="1447800">
                <a:moveTo>
                  <a:pt x="64236" y="469900"/>
                </a:moveTo>
                <a:lnTo>
                  <a:pt x="62534" y="469900"/>
                </a:lnTo>
                <a:lnTo>
                  <a:pt x="63690" y="459955"/>
                </a:lnTo>
                <a:lnTo>
                  <a:pt x="58762" y="469900"/>
                </a:lnTo>
                <a:lnTo>
                  <a:pt x="53721" y="482600"/>
                </a:lnTo>
                <a:lnTo>
                  <a:pt x="49466" y="495300"/>
                </a:lnTo>
                <a:lnTo>
                  <a:pt x="56248" y="495300"/>
                </a:lnTo>
                <a:lnTo>
                  <a:pt x="60032" y="482600"/>
                </a:lnTo>
                <a:lnTo>
                  <a:pt x="64236" y="469900"/>
                </a:lnTo>
                <a:close/>
              </a:path>
              <a:path w="2345054" h="1447800">
                <a:moveTo>
                  <a:pt x="65049" y="457200"/>
                </a:moveTo>
                <a:lnTo>
                  <a:pt x="64008" y="457200"/>
                </a:lnTo>
                <a:lnTo>
                  <a:pt x="63690" y="459955"/>
                </a:lnTo>
                <a:lnTo>
                  <a:pt x="65049" y="457200"/>
                </a:lnTo>
                <a:close/>
              </a:path>
              <a:path w="2345054" h="1447800">
                <a:moveTo>
                  <a:pt x="66916" y="438429"/>
                </a:moveTo>
                <a:lnTo>
                  <a:pt x="63144" y="444093"/>
                </a:lnTo>
                <a:lnTo>
                  <a:pt x="58585" y="450570"/>
                </a:lnTo>
                <a:lnTo>
                  <a:pt x="54089" y="457796"/>
                </a:lnTo>
                <a:lnTo>
                  <a:pt x="50533" y="465645"/>
                </a:lnTo>
                <a:lnTo>
                  <a:pt x="50977" y="467042"/>
                </a:lnTo>
                <a:lnTo>
                  <a:pt x="51333" y="464261"/>
                </a:lnTo>
                <a:lnTo>
                  <a:pt x="54406" y="458749"/>
                </a:lnTo>
                <a:lnTo>
                  <a:pt x="58178" y="453326"/>
                </a:lnTo>
                <a:lnTo>
                  <a:pt x="65963" y="442302"/>
                </a:lnTo>
                <a:lnTo>
                  <a:pt x="66916" y="438429"/>
                </a:lnTo>
                <a:close/>
              </a:path>
              <a:path w="2345054" h="1447800">
                <a:moveTo>
                  <a:pt x="69469" y="462368"/>
                </a:moveTo>
                <a:lnTo>
                  <a:pt x="64935" y="469900"/>
                </a:lnTo>
                <a:lnTo>
                  <a:pt x="65201" y="469900"/>
                </a:lnTo>
                <a:lnTo>
                  <a:pt x="64795" y="482600"/>
                </a:lnTo>
                <a:lnTo>
                  <a:pt x="66509" y="469900"/>
                </a:lnTo>
                <a:lnTo>
                  <a:pt x="68135" y="469900"/>
                </a:lnTo>
                <a:lnTo>
                  <a:pt x="69469" y="462368"/>
                </a:lnTo>
                <a:close/>
              </a:path>
              <a:path w="2345054" h="1447800">
                <a:moveTo>
                  <a:pt x="70370" y="457200"/>
                </a:moveTo>
                <a:lnTo>
                  <a:pt x="69469" y="462368"/>
                </a:lnTo>
                <a:lnTo>
                  <a:pt x="70218" y="461124"/>
                </a:lnTo>
                <a:lnTo>
                  <a:pt x="70370" y="457200"/>
                </a:lnTo>
                <a:close/>
              </a:path>
              <a:path w="2345054" h="1447800">
                <a:moveTo>
                  <a:pt x="165163" y="1079500"/>
                </a:moveTo>
                <a:lnTo>
                  <a:pt x="156946" y="1066800"/>
                </a:lnTo>
                <a:lnTo>
                  <a:pt x="154940" y="1066800"/>
                </a:lnTo>
                <a:lnTo>
                  <a:pt x="160959" y="1079500"/>
                </a:lnTo>
                <a:lnTo>
                  <a:pt x="165163" y="1079500"/>
                </a:lnTo>
                <a:close/>
              </a:path>
              <a:path w="2345054" h="1447800">
                <a:moveTo>
                  <a:pt x="178498" y="330200"/>
                </a:moveTo>
                <a:lnTo>
                  <a:pt x="177647" y="317500"/>
                </a:lnTo>
                <a:lnTo>
                  <a:pt x="173951" y="330200"/>
                </a:lnTo>
                <a:lnTo>
                  <a:pt x="178498" y="330200"/>
                </a:lnTo>
                <a:close/>
              </a:path>
              <a:path w="2345054" h="1447800">
                <a:moveTo>
                  <a:pt x="208699" y="272186"/>
                </a:moveTo>
                <a:lnTo>
                  <a:pt x="208267" y="273316"/>
                </a:lnTo>
                <a:lnTo>
                  <a:pt x="208318" y="273850"/>
                </a:lnTo>
                <a:lnTo>
                  <a:pt x="208381" y="274358"/>
                </a:lnTo>
                <a:lnTo>
                  <a:pt x="208508" y="274269"/>
                </a:lnTo>
                <a:lnTo>
                  <a:pt x="208699" y="272186"/>
                </a:lnTo>
                <a:close/>
              </a:path>
              <a:path w="2345054" h="1447800">
                <a:moveTo>
                  <a:pt x="268236" y="228409"/>
                </a:moveTo>
                <a:lnTo>
                  <a:pt x="263486" y="231178"/>
                </a:lnTo>
                <a:lnTo>
                  <a:pt x="267944" y="228600"/>
                </a:lnTo>
                <a:lnTo>
                  <a:pt x="268236" y="228409"/>
                </a:lnTo>
                <a:close/>
              </a:path>
              <a:path w="2345054" h="1447800">
                <a:moveTo>
                  <a:pt x="276821" y="223393"/>
                </a:moveTo>
                <a:lnTo>
                  <a:pt x="272224" y="225742"/>
                </a:lnTo>
                <a:lnTo>
                  <a:pt x="268236" y="228409"/>
                </a:lnTo>
                <a:lnTo>
                  <a:pt x="276821" y="223393"/>
                </a:lnTo>
                <a:close/>
              </a:path>
              <a:path w="2345054" h="1447800">
                <a:moveTo>
                  <a:pt x="284937" y="1193800"/>
                </a:moveTo>
                <a:lnTo>
                  <a:pt x="283476" y="1183881"/>
                </a:lnTo>
                <a:lnTo>
                  <a:pt x="281990" y="1181100"/>
                </a:lnTo>
                <a:lnTo>
                  <a:pt x="284937" y="1193800"/>
                </a:lnTo>
                <a:close/>
              </a:path>
              <a:path w="2345054" h="1447800">
                <a:moveTo>
                  <a:pt x="299262" y="215900"/>
                </a:moveTo>
                <a:lnTo>
                  <a:pt x="295173" y="215900"/>
                </a:lnTo>
                <a:lnTo>
                  <a:pt x="288823" y="228600"/>
                </a:lnTo>
                <a:lnTo>
                  <a:pt x="271678" y="228600"/>
                </a:lnTo>
                <a:lnTo>
                  <a:pt x="265569" y="241300"/>
                </a:lnTo>
                <a:lnTo>
                  <a:pt x="259930" y="241300"/>
                </a:lnTo>
                <a:lnTo>
                  <a:pt x="249110" y="254000"/>
                </a:lnTo>
                <a:lnTo>
                  <a:pt x="236029" y="266700"/>
                </a:lnTo>
                <a:lnTo>
                  <a:pt x="207683" y="292100"/>
                </a:lnTo>
                <a:lnTo>
                  <a:pt x="215455" y="279400"/>
                </a:lnTo>
                <a:lnTo>
                  <a:pt x="202069" y="279400"/>
                </a:lnTo>
                <a:lnTo>
                  <a:pt x="193103" y="292100"/>
                </a:lnTo>
                <a:lnTo>
                  <a:pt x="188264" y="292100"/>
                </a:lnTo>
                <a:lnTo>
                  <a:pt x="180962" y="304800"/>
                </a:lnTo>
                <a:lnTo>
                  <a:pt x="173228" y="304800"/>
                </a:lnTo>
                <a:lnTo>
                  <a:pt x="165442" y="317500"/>
                </a:lnTo>
                <a:lnTo>
                  <a:pt x="163995" y="317500"/>
                </a:lnTo>
                <a:lnTo>
                  <a:pt x="155105" y="330200"/>
                </a:lnTo>
                <a:lnTo>
                  <a:pt x="159588" y="330200"/>
                </a:lnTo>
                <a:lnTo>
                  <a:pt x="145008" y="342900"/>
                </a:lnTo>
                <a:lnTo>
                  <a:pt x="127520" y="355600"/>
                </a:lnTo>
                <a:lnTo>
                  <a:pt x="109677" y="381000"/>
                </a:lnTo>
                <a:lnTo>
                  <a:pt x="94081" y="406400"/>
                </a:lnTo>
                <a:lnTo>
                  <a:pt x="84188" y="419100"/>
                </a:lnTo>
                <a:lnTo>
                  <a:pt x="78003" y="431800"/>
                </a:lnTo>
                <a:lnTo>
                  <a:pt x="72567" y="457200"/>
                </a:lnTo>
                <a:lnTo>
                  <a:pt x="70218" y="461124"/>
                </a:lnTo>
                <a:lnTo>
                  <a:pt x="69888" y="469201"/>
                </a:lnTo>
                <a:lnTo>
                  <a:pt x="74764" y="457200"/>
                </a:lnTo>
                <a:lnTo>
                  <a:pt x="69951" y="469074"/>
                </a:lnTo>
                <a:lnTo>
                  <a:pt x="69900" y="469201"/>
                </a:lnTo>
                <a:lnTo>
                  <a:pt x="69862" y="469900"/>
                </a:lnTo>
                <a:lnTo>
                  <a:pt x="72440" y="463219"/>
                </a:lnTo>
                <a:lnTo>
                  <a:pt x="74993" y="457200"/>
                </a:lnTo>
                <a:lnTo>
                  <a:pt x="79362" y="457200"/>
                </a:lnTo>
                <a:lnTo>
                  <a:pt x="82931" y="444500"/>
                </a:lnTo>
                <a:lnTo>
                  <a:pt x="85890" y="444500"/>
                </a:lnTo>
                <a:lnTo>
                  <a:pt x="89649" y="431800"/>
                </a:lnTo>
                <a:lnTo>
                  <a:pt x="93192" y="431800"/>
                </a:lnTo>
                <a:lnTo>
                  <a:pt x="97586" y="419100"/>
                </a:lnTo>
                <a:lnTo>
                  <a:pt x="96570" y="419100"/>
                </a:lnTo>
                <a:lnTo>
                  <a:pt x="104978" y="406400"/>
                </a:lnTo>
                <a:lnTo>
                  <a:pt x="103708" y="406400"/>
                </a:lnTo>
                <a:lnTo>
                  <a:pt x="108508" y="393700"/>
                </a:lnTo>
                <a:lnTo>
                  <a:pt x="127762" y="381000"/>
                </a:lnTo>
                <a:lnTo>
                  <a:pt x="127114" y="381000"/>
                </a:lnTo>
                <a:lnTo>
                  <a:pt x="129501" y="368300"/>
                </a:lnTo>
                <a:lnTo>
                  <a:pt x="136131" y="368300"/>
                </a:lnTo>
                <a:lnTo>
                  <a:pt x="147916" y="355600"/>
                </a:lnTo>
                <a:lnTo>
                  <a:pt x="148666" y="354825"/>
                </a:lnTo>
                <a:lnTo>
                  <a:pt x="145059" y="359168"/>
                </a:lnTo>
                <a:lnTo>
                  <a:pt x="155270" y="349389"/>
                </a:lnTo>
                <a:lnTo>
                  <a:pt x="154419" y="348805"/>
                </a:lnTo>
                <a:lnTo>
                  <a:pt x="160070" y="342900"/>
                </a:lnTo>
                <a:lnTo>
                  <a:pt x="170840" y="330200"/>
                </a:lnTo>
                <a:lnTo>
                  <a:pt x="172173" y="330200"/>
                </a:lnTo>
                <a:lnTo>
                  <a:pt x="177063" y="317500"/>
                </a:lnTo>
                <a:lnTo>
                  <a:pt x="177647" y="317500"/>
                </a:lnTo>
                <a:lnTo>
                  <a:pt x="183426" y="317500"/>
                </a:lnTo>
                <a:lnTo>
                  <a:pt x="190461" y="304800"/>
                </a:lnTo>
                <a:lnTo>
                  <a:pt x="198742" y="304800"/>
                </a:lnTo>
                <a:lnTo>
                  <a:pt x="208864" y="292100"/>
                </a:lnTo>
                <a:lnTo>
                  <a:pt x="205930" y="304800"/>
                </a:lnTo>
                <a:lnTo>
                  <a:pt x="208521" y="304800"/>
                </a:lnTo>
                <a:lnTo>
                  <a:pt x="214579" y="292100"/>
                </a:lnTo>
                <a:lnTo>
                  <a:pt x="224904" y="279400"/>
                </a:lnTo>
                <a:lnTo>
                  <a:pt x="227164" y="279400"/>
                </a:lnTo>
                <a:lnTo>
                  <a:pt x="222631" y="283768"/>
                </a:lnTo>
                <a:lnTo>
                  <a:pt x="223621" y="283908"/>
                </a:lnTo>
                <a:lnTo>
                  <a:pt x="226669" y="282422"/>
                </a:lnTo>
                <a:lnTo>
                  <a:pt x="228384" y="281889"/>
                </a:lnTo>
                <a:lnTo>
                  <a:pt x="230771" y="279400"/>
                </a:lnTo>
                <a:lnTo>
                  <a:pt x="236499" y="279400"/>
                </a:lnTo>
                <a:lnTo>
                  <a:pt x="246329" y="266700"/>
                </a:lnTo>
                <a:lnTo>
                  <a:pt x="249593" y="266700"/>
                </a:lnTo>
                <a:lnTo>
                  <a:pt x="260337" y="254000"/>
                </a:lnTo>
                <a:lnTo>
                  <a:pt x="290944" y="228600"/>
                </a:lnTo>
                <a:lnTo>
                  <a:pt x="290601" y="228600"/>
                </a:lnTo>
                <a:lnTo>
                  <a:pt x="299262" y="215900"/>
                </a:lnTo>
                <a:close/>
              </a:path>
              <a:path w="2345054" h="1447800">
                <a:moveTo>
                  <a:pt x="321691" y="206298"/>
                </a:moveTo>
                <a:lnTo>
                  <a:pt x="309994" y="215900"/>
                </a:lnTo>
                <a:lnTo>
                  <a:pt x="304888" y="215900"/>
                </a:lnTo>
                <a:lnTo>
                  <a:pt x="295402" y="228600"/>
                </a:lnTo>
                <a:lnTo>
                  <a:pt x="304634" y="228600"/>
                </a:lnTo>
                <a:lnTo>
                  <a:pt x="313575" y="215900"/>
                </a:lnTo>
                <a:lnTo>
                  <a:pt x="314401" y="215900"/>
                </a:lnTo>
                <a:lnTo>
                  <a:pt x="320281" y="208686"/>
                </a:lnTo>
                <a:lnTo>
                  <a:pt x="321691" y="206298"/>
                </a:lnTo>
                <a:close/>
              </a:path>
              <a:path w="2345054" h="1447800">
                <a:moveTo>
                  <a:pt x="370827" y="168986"/>
                </a:moveTo>
                <a:lnTo>
                  <a:pt x="370268" y="168948"/>
                </a:lnTo>
                <a:lnTo>
                  <a:pt x="369277" y="169100"/>
                </a:lnTo>
                <a:lnTo>
                  <a:pt x="367487" y="169722"/>
                </a:lnTo>
                <a:lnTo>
                  <a:pt x="367728" y="169875"/>
                </a:lnTo>
                <a:lnTo>
                  <a:pt x="369138" y="169481"/>
                </a:lnTo>
                <a:lnTo>
                  <a:pt x="370827" y="168986"/>
                </a:lnTo>
                <a:close/>
              </a:path>
              <a:path w="2345054" h="1447800">
                <a:moveTo>
                  <a:pt x="387172" y="177800"/>
                </a:moveTo>
                <a:lnTo>
                  <a:pt x="384810" y="165100"/>
                </a:lnTo>
                <a:lnTo>
                  <a:pt x="378002" y="177800"/>
                </a:lnTo>
                <a:lnTo>
                  <a:pt x="361759" y="177800"/>
                </a:lnTo>
                <a:lnTo>
                  <a:pt x="359498" y="190500"/>
                </a:lnTo>
                <a:lnTo>
                  <a:pt x="343763" y="190500"/>
                </a:lnTo>
                <a:lnTo>
                  <a:pt x="337007" y="203200"/>
                </a:lnTo>
                <a:lnTo>
                  <a:pt x="325475" y="203200"/>
                </a:lnTo>
                <a:lnTo>
                  <a:pt x="324764" y="203200"/>
                </a:lnTo>
                <a:lnTo>
                  <a:pt x="323519" y="203200"/>
                </a:lnTo>
                <a:lnTo>
                  <a:pt x="321691" y="206298"/>
                </a:lnTo>
                <a:lnTo>
                  <a:pt x="323329" y="204965"/>
                </a:lnTo>
                <a:lnTo>
                  <a:pt x="320281" y="208686"/>
                </a:lnTo>
                <a:lnTo>
                  <a:pt x="316026" y="215900"/>
                </a:lnTo>
                <a:lnTo>
                  <a:pt x="334073" y="215900"/>
                </a:lnTo>
                <a:lnTo>
                  <a:pt x="344004" y="203200"/>
                </a:lnTo>
                <a:lnTo>
                  <a:pt x="356920" y="203200"/>
                </a:lnTo>
                <a:lnTo>
                  <a:pt x="366471" y="190500"/>
                </a:lnTo>
                <a:lnTo>
                  <a:pt x="378523" y="177800"/>
                </a:lnTo>
                <a:lnTo>
                  <a:pt x="387172" y="177800"/>
                </a:lnTo>
                <a:close/>
              </a:path>
              <a:path w="2345054" h="1447800">
                <a:moveTo>
                  <a:pt x="387934" y="1257300"/>
                </a:moveTo>
                <a:lnTo>
                  <a:pt x="384111" y="1254518"/>
                </a:lnTo>
                <a:lnTo>
                  <a:pt x="385584" y="1257300"/>
                </a:lnTo>
                <a:lnTo>
                  <a:pt x="387934" y="1257300"/>
                </a:lnTo>
                <a:close/>
              </a:path>
              <a:path w="2345054" h="1447800">
                <a:moveTo>
                  <a:pt x="474281" y="139700"/>
                </a:moveTo>
                <a:lnTo>
                  <a:pt x="465366" y="139700"/>
                </a:lnTo>
                <a:lnTo>
                  <a:pt x="471144" y="133362"/>
                </a:lnTo>
                <a:lnTo>
                  <a:pt x="425589" y="149999"/>
                </a:lnTo>
                <a:lnTo>
                  <a:pt x="431076" y="139700"/>
                </a:lnTo>
                <a:lnTo>
                  <a:pt x="426834" y="139700"/>
                </a:lnTo>
                <a:lnTo>
                  <a:pt x="389559" y="165100"/>
                </a:lnTo>
                <a:lnTo>
                  <a:pt x="394462" y="165100"/>
                </a:lnTo>
                <a:lnTo>
                  <a:pt x="387870" y="177800"/>
                </a:lnTo>
                <a:lnTo>
                  <a:pt x="388886" y="177800"/>
                </a:lnTo>
                <a:lnTo>
                  <a:pt x="381139" y="190500"/>
                </a:lnTo>
                <a:lnTo>
                  <a:pt x="395541" y="177800"/>
                </a:lnTo>
                <a:lnTo>
                  <a:pt x="402602" y="177800"/>
                </a:lnTo>
                <a:lnTo>
                  <a:pt x="411924" y="165100"/>
                </a:lnTo>
                <a:lnTo>
                  <a:pt x="409689" y="177800"/>
                </a:lnTo>
                <a:lnTo>
                  <a:pt x="416953" y="165100"/>
                </a:lnTo>
                <a:lnTo>
                  <a:pt x="431584" y="165100"/>
                </a:lnTo>
                <a:lnTo>
                  <a:pt x="439166" y="152400"/>
                </a:lnTo>
                <a:lnTo>
                  <a:pt x="464667" y="152400"/>
                </a:lnTo>
                <a:lnTo>
                  <a:pt x="474281" y="139700"/>
                </a:lnTo>
                <a:close/>
              </a:path>
              <a:path w="2345054" h="1447800">
                <a:moveTo>
                  <a:pt x="479171" y="130403"/>
                </a:moveTo>
                <a:lnTo>
                  <a:pt x="478612" y="127000"/>
                </a:lnTo>
                <a:lnTo>
                  <a:pt x="476948" y="127000"/>
                </a:lnTo>
                <a:lnTo>
                  <a:pt x="471144" y="133362"/>
                </a:lnTo>
                <a:lnTo>
                  <a:pt x="479171" y="130403"/>
                </a:lnTo>
                <a:close/>
              </a:path>
              <a:path w="2345054" h="1447800">
                <a:moveTo>
                  <a:pt x="480314" y="129984"/>
                </a:moveTo>
                <a:lnTo>
                  <a:pt x="479171" y="130403"/>
                </a:lnTo>
                <a:lnTo>
                  <a:pt x="479425" y="132003"/>
                </a:lnTo>
                <a:lnTo>
                  <a:pt x="480314" y="129984"/>
                </a:lnTo>
                <a:close/>
              </a:path>
              <a:path w="2345054" h="1447800">
                <a:moveTo>
                  <a:pt x="480682" y="139700"/>
                </a:moveTo>
                <a:lnTo>
                  <a:pt x="479425" y="132003"/>
                </a:lnTo>
                <a:lnTo>
                  <a:pt x="476046" y="139700"/>
                </a:lnTo>
                <a:lnTo>
                  <a:pt x="480682" y="139700"/>
                </a:lnTo>
                <a:close/>
              </a:path>
              <a:path w="2345054" h="1447800">
                <a:moveTo>
                  <a:pt x="486714" y="127000"/>
                </a:moveTo>
                <a:lnTo>
                  <a:pt x="481622" y="127000"/>
                </a:lnTo>
                <a:lnTo>
                  <a:pt x="480314" y="129984"/>
                </a:lnTo>
                <a:lnTo>
                  <a:pt x="486537" y="127698"/>
                </a:lnTo>
                <a:lnTo>
                  <a:pt x="486714" y="127000"/>
                </a:lnTo>
                <a:close/>
              </a:path>
              <a:path w="2345054" h="1447800">
                <a:moveTo>
                  <a:pt x="486956" y="127546"/>
                </a:moveTo>
                <a:lnTo>
                  <a:pt x="486537" y="127698"/>
                </a:lnTo>
                <a:lnTo>
                  <a:pt x="483374" y="139700"/>
                </a:lnTo>
                <a:lnTo>
                  <a:pt x="485228" y="139700"/>
                </a:lnTo>
                <a:lnTo>
                  <a:pt x="486956" y="127546"/>
                </a:lnTo>
                <a:close/>
              </a:path>
              <a:path w="2345054" h="1447800">
                <a:moveTo>
                  <a:pt x="488442" y="127000"/>
                </a:moveTo>
                <a:lnTo>
                  <a:pt x="487032" y="127000"/>
                </a:lnTo>
                <a:lnTo>
                  <a:pt x="486956" y="127546"/>
                </a:lnTo>
                <a:lnTo>
                  <a:pt x="488442" y="127000"/>
                </a:lnTo>
                <a:close/>
              </a:path>
              <a:path w="2345054" h="1447800">
                <a:moveTo>
                  <a:pt x="496798" y="137312"/>
                </a:moveTo>
                <a:lnTo>
                  <a:pt x="495211" y="139700"/>
                </a:lnTo>
                <a:lnTo>
                  <a:pt x="496354" y="139700"/>
                </a:lnTo>
                <a:lnTo>
                  <a:pt x="496798" y="137312"/>
                </a:lnTo>
                <a:close/>
              </a:path>
              <a:path w="2345054" h="1447800">
                <a:moveTo>
                  <a:pt x="608545" y="101600"/>
                </a:moveTo>
                <a:lnTo>
                  <a:pt x="607275" y="88900"/>
                </a:lnTo>
                <a:lnTo>
                  <a:pt x="604456" y="101600"/>
                </a:lnTo>
                <a:lnTo>
                  <a:pt x="608545" y="101600"/>
                </a:lnTo>
                <a:close/>
              </a:path>
              <a:path w="2345054" h="1447800">
                <a:moveTo>
                  <a:pt x="735215" y="1397000"/>
                </a:moveTo>
                <a:lnTo>
                  <a:pt x="732751" y="1393939"/>
                </a:lnTo>
                <a:lnTo>
                  <a:pt x="721855" y="1391056"/>
                </a:lnTo>
                <a:lnTo>
                  <a:pt x="722426" y="1397000"/>
                </a:lnTo>
                <a:lnTo>
                  <a:pt x="735215" y="1397000"/>
                </a:lnTo>
                <a:close/>
              </a:path>
              <a:path w="2345054" h="1447800">
                <a:moveTo>
                  <a:pt x="913917" y="14198"/>
                </a:moveTo>
                <a:lnTo>
                  <a:pt x="902436" y="13538"/>
                </a:lnTo>
                <a:lnTo>
                  <a:pt x="897445" y="17030"/>
                </a:lnTo>
                <a:lnTo>
                  <a:pt x="913917" y="14198"/>
                </a:lnTo>
                <a:close/>
              </a:path>
              <a:path w="2345054" h="1447800">
                <a:moveTo>
                  <a:pt x="963980" y="12700"/>
                </a:moveTo>
                <a:lnTo>
                  <a:pt x="960069" y="12700"/>
                </a:lnTo>
                <a:lnTo>
                  <a:pt x="959612" y="15049"/>
                </a:lnTo>
                <a:lnTo>
                  <a:pt x="963980" y="12700"/>
                </a:lnTo>
                <a:close/>
              </a:path>
              <a:path w="2345054" h="1447800">
                <a:moveTo>
                  <a:pt x="1000480" y="27876"/>
                </a:moveTo>
                <a:lnTo>
                  <a:pt x="995781" y="28346"/>
                </a:lnTo>
                <a:lnTo>
                  <a:pt x="994206" y="28600"/>
                </a:lnTo>
                <a:lnTo>
                  <a:pt x="1000480" y="27876"/>
                </a:lnTo>
                <a:close/>
              </a:path>
              <a:path w="2345054" h="1447800">
                <a:moveTo>
                  <a:pt x="1097140" y="2641"/>
                </a:moveTo>
                <a:lnTo>
                  <a:pt x="1090129" y="2641"/>
                </a:lnTo>
                <a:lnTo>
                  <a:pt x="1084694" y="2768"/>
                </a:lnTo>
                <a:lnTo>
                  <a:pt x="1084554" y="4749"/>
                </a:lnTo>
                <a:lnTo>
                  <a:pt x="1092796" y="3200"/>
                </a:lnTo>
                <a:lnTo>
                  <a:pt x="1097140" y="2641"/>
                </a:lnTo>
                <a:close/>
              </a:path>
              <a:path w="2345054" h="1447800">
                <a:moveTo>
                  <a:pt x="1115428" y="2095"/>
                </a:moveTo>
                <a:lnTo>
                  <a:pt x="1108405" y="1511"/>
                </a:lnTo>
                <a:lnTo>
                  <a:pt x="1102550" y="1981"/>
                </a:lnTo>
                <a:lnTo>
                  <a:pt x="1097140" y="2641"/>
                </a:lnTo>
                <a:lnTo>
                  <a:pt x="1102880" y="2705"/>
                </a:lnTo>
                <a:lnTo>
                  <a:pt x="1109649" y="2692"/>
                </a:lnTo>
                <a:lnTo>
                  <a:pt x="1115428" y="2095"/>
                </a:lnTo>
                <a:close/>
              </a:path>
              <a:path w="2345054" h="1447800">
                <a:moveTo>
                  <a:pt x="1436789" y="50800"/>
                </a:moveTo>
                <a:lnTo>
                  <a:pt x="1435938" y="49809"/>
                </a:lnTo>
                <a:lnTo>
                  <a:pt x="1435938" y="50800"/>
                </a:lnTo>
                <a:lnTo>
                  <a:pt x="1436789" y="50800"/>
                </a:lnTo>
                <a:close/>
              </a:path>
              <a:path w="2345054" h="1447800">
                <a:moveTo>
                  <a:pt x="1488846" y="15887"/>
                </a:moveTo>
                <a:lnTo>
                  <a:pt x="1483728" y="15405"/>
                </a:lnTo>
                <a:lnTo>
                  <a:pt x="1478076" y="15163"/>
                </a:lnTo>
                <a:lnTo>
                  <a:pt x="1481277" y="15468"/>
                </a:lnTo>
                <a:lnTo>
                  <a:pt x="1488846" y="15887"/>
                </a:lnTo>
                <a:close/>
              </a:path>
              <a:path w="2345054" h="1447800">
                <a:moveTo>
                  <a:pt x="1490167" y="1388173"/>
                </a:moveTo>
                <a:lnTo>
                  <a:pt x="1473593" y="1392364"/>
                </a:lnTo>
                <a:lnTo>
                  <a:pt x="1481505" y="1391119"/>
                </a:lnTo>
                <a:lnTo>
                  <a:pt x="1490167" y="1388173"/>
                </a:lnTo>
                <a:close/>
              </a:path>
              <a:path w="2345054" h="1447800">
                <a:moveTo>
                  <a:pt x="1498066" y="50800"/>
                </a:moveTo>
                <a:lnTo>
                  <a:pt x="1484249" y="38100"/>
                </a:lnTo>
                <a:lnTo>
                  <a:pt x="1489138" y="50800"/>
                </a:lnTo>
                <a:lnTo>
                  <a:pt x="1498066" y="50800"/>
                </a:lnTo>
                <a:close/>
              </a:path>
              <a:path w="2345054" h="1447800">
                <a:moveTo>
                  <a:pt x="1715820" y="1367523"/>
                </a:moveTo>
                <a:lnTo>
                  <a:pt x="1709953" y="1371600"/>
                </a:lnTo>
                <a:lnTo>
                  <a:pt x="1715147" y="1371600"/>
                </a:lnTo>
                <a:lnTo>
                  <a:pt x="1715820" y="1367523"/>
                </a:lnTo>
                <a:close/>
              </a:path>
              <a:path w="2345054" h="1447800">
                <a:moveTo>
                  <a:pt x="1726171" y="1369656"/>
                </a:moveTo>
                <a:lnTo>
                  <a:pt x="1724901" y="1371600"/>
                </a:lnTo>
                <a:lnTo>
                  <a:pt x="1725523" y="1371600"/>
                </a:lnTo>
                <a:lnTo>
                  <a:pt x="1726171" y="1369656"/>
                </a:lnTo>
                <a:close/>
              </a:path>
              <a:path w="2345054" h="1447800">
                <a:moveTo>
                  <a:pt x="1907832" y="125895"/>
                </a:moveTo>
                <a:lnTo>
                  <a:pt x="1905381" y="124802"/>
                </a:lnTo>
                <a:lnTo>
                  <a:pt x="1907832" y="125895"/>
                </a:lnTo>
                <a:close/>
              </a:path>
              <a:path w="2345054" h="1447800">
                <a:moveTo>
                  <a:pt x="2053894" y="1189456"/>
                </a:moveTo>
                <a:lnTo>
                  <a:pt x="2052612" y="1190764"/>
                </a:lnTo>
                <a:lnTo>
                  <a:pt x="2052193" y="1193800"/>
                </a:lnTo>
                <a:lnTo>
                  <a:pt x="2053894" y="1189456"/>
                </a:lnTo>
                <a:close/>
              </a:path>
              <a:path w="2345054" h="1447800">
                <a:moveTo>
                  <a:pt x="2070379" y="1179766"/>
                </a:moveTo>
                <a:lnTo>
                  <a:pt x="2068741" y="1181100"/>
                </a:lnTo>
                <a:lnTo>
                  <a:pt x="2070366" y="1181100"/>
                </a:lnTo>
                <a:lnTo>
                  <a:pt x="2070379" y="1179766"/>
                </a:lnTo>
                <a:close/>
              </a:path>
              <a:path w="2345054" h="1447800">
                <a:moveTo>
                  <a:pt x="2220734" y="977900"/>
                </a:moveTo>
                <a:lnTo>
                  <a:pt x="2219261" y="977900"/>
                </a:lnTo>
                <a:lnTo>
                  <a:pt x="2214359" y="990600"/>
                </a:lnTo>
                <a:lnTo>
                  <a:pt x="2220734" y="977900"/>
                </a:lnTo>
                <a:close/>
              </a:path>
              <a:path w="2345054" h="1447800">
                <a:moveTo>
                  <a:pt x="2244420" y="939800"/>
                </a:moveTo>
                <a:lnTo>
                  <a:pt x="2244001" y="939800"/>
                </a:lnTo>
                <a:lnTo>
                  <a:pt x="2243798" y="940879"/>
                </a:lnTo>
                <a:lnTo>
                  <a:pt x="2244420" y="939800"/>
                </a:lnTo>
                <a:close/>
              </a:path>
              <a:path w="2345054" h="1447800">
                <a:moveTo>
                  <a:pt x="2259279" y="451142"/>
                </a:moveTo>
                <a:lnTo>
                  <a:pt x="2256561" y="444500"/>
                </a:lnTo>
                <a:lnTo>
                  <a:pt x="2253729" y="444500"/>
                </a:lnTo>
                <a:lnTo>
                  <a:pt x="2259279" y="451142"/>
                </a:lnTo>
                <a:close/>
              </a:path>
              <a:path w="2345054" h="1447800">
                <a:moveTo>
                  <a:pt x="2291956" y="457200"/>
                </a:moveTo>
                <a:lnTo>
                  <a:pt x="2284819" y="444500"/>
                </a:lnTo>
                <a:lnTo>
                  <a:pt x="2263406" y="406400"/>
                </a:lnTo>
                <a:lnTo>
                  <a:pt x="2232253" y="368300"/>
                </a:lnTo>
                <a:lnTo>
                  <a:pt x="2197989" y="330200"/>
                </a:lnTo>
                <a:lnTo>
                  <a:pt x="2167890" y="299948"/>
                </a:lnTo>
                <a:lnTo>
                  <a:pt x="2165324" y="292100"/>
                </a:lnTo>
                <a:lnTo>
                  <a:pt x="2164575" y="292100"/>
                </a:lnTo>
                <a:lnTo>
                  <a:pt x="2167420" y="299491"/>
                </a:lnTo>
                <a:lnTo>
                  <a:pt x="2160066" y="292100"/>
                </a:lnTo>
                <a:lnTo>
                  <a:pt x="2159711" y="292100"/>
                </a:lnTo>
                <a:lnTo>
                  <a:pt x="2153221" y="279400"/>
                </a:lnTo>
                <a:lnTo>
                  <a:pt x="2146465" y="279400"/>
                </a:lnTo>
                <a:lnTo>
                  <a:pt x="2137435" y="266700"/>
                </a:lnTo>
                <a:lnTo>
                  <a:pt x="2128101" y="266700"/>
                </a:lnTo>
                <a:lnTo>
                  <a:pt x="2127034" y="264998"/>
                </a:lnTo>
                <a:lnTo>
                  <a:pt x="2123325" y="254000"/>
                </a:lnTo>
                <a:lnTo>
                  <a:pt x="2120138" y="254000"/>
                </a:lnTo>
                <a:lnTo>
                  <a:pt x="2114283" y="254000"/>
                </a:lnTo>
                <a:lnTo>
                  <a:pt x="2103691" y="241300"/>
                </a:lnTo>
                <a:lnTo>
                  <a:pt x="2094230" y="241300"/>
                </a:lnTo>
                <a:lnTo>
                  <a:pt x="2093341" y="239636"/>
                </a:lnTo>
                <a:lnTo>
                  <a:pt x="2094230" y="241300"/>
                </a:lnTo>
                <a:lnTo>
                  <a:pt x="2090026" y="228600"/>
                </a:lnTo>
                <a:lnTo>
                  <a:pt x="2088159" y="228600"/>
                </a:lnTo>
                <a:lnTo>
                  <a:pt x="2087397" y="228600"/>
                </a:lnTo>
                <a:lnTo>
                  <a:pt x="2074265" y="228600"/>
                </a:lnTo>
                <a:lnTo>
                  <a:pt x="2067026" y="215900"/>
                </a:lnTo>
                <a:lnTo>
                  <a:pt x="2056739" y="215900"/>
                </a:lnTo>
                <a:lnTo>
                  <a:pt x="2049145" y="203200"/>
                </a:lnTo>
                <a:lnTo>
                  <a:pt x="2034133" y="203200"/>
                </a:lnTo>
                <a:lnTo>
                  <a:pt x="2026767" y="190500"/>
                </a:lnTo>
                <a:lnTo>
                  <a:pt x="2012950" y="190500"/>
                </a:lnTo>
                <a:lnTo>
                  <a:pt x="2006612" y="177800"/>
                </a:lnTo>
                <a:lnTo>
                  <a:pt x="1982482" y="177800"/>
                </a:lnTo>
                <a:lnTo>
                  <a:pt x="1971001" y="165100"/>
                </a:lnTo>
                <a:lnTo>
                  <a:pt x="1959292" y="165100"/>
                </a:lnTo>
                <a:lnTo>
                  <a:pt x="1944497" y="152400"/>
                </a:lnTo>
                <a:lnTo>
                  <a:pt x="1926005" y="139700"/>
                </a:lnTo>
                <a:lnTo>
                  <a:pt x="1907552" y="139700"/>
                </a:lnTo>
                <a:lnTo>
                  <a:pt x="1904123" y="127000"/>
                </a:lnTo>
                <a:lnTo>
                  <a:pt x="1874850" y="127000"/>
                </a:lnTo>
                <a:lnTo>
                  <a:pt x="1830298" y="101600"/>
                </a:lnTo>
                <a:lnTo>
                  <a:pt x="1810537" y="101600"/>
                </a:lnTo>
                <a:lnTo>
                  <a:pt x="1795894" y="88900"/>
                </a:lnTo>
                <a:lnTo>
                  <a:pt x="1757781" y="76200"/>
                </a:lnTo>
                <a:lnTo>
                  <a:pt x="1720786" y="76200"/>
                </a:lnTo>
                <a:lnTo>
                  <a:pt x="1684832" y="63500"/>
                </a:lnTo>
                <a:lnTo>
                  <a:pt x="1700212" y="63500"/>
                </a:lnTo>
                <a:lnTo>
                  <a:pt x="1669542" y="50800"/>
                </a:lnTo>
                <a:lnTo>
                  <a:pt x="1666862" y="50800"/>
                </a:lnTo>
                <a:lnTo>
                  <a:pt x="1673085" y="59347"/>
                </a:lnTo>
                <a:lnTo>
                  <a:pt x="1649247" y="50800"/>
                </a:lnTo>
                <a:lnTo>
                  <a:pt x="1615313" y="50800"/>
                </a:lnTo>
                <a:lnTo>
                  <a:pt x="1585125" y="38100"/>
                </a:lnTo>
                <a:lnTo>
                  <a:pt x="1563052" y="38100"/>
                </a:lnTo>
                <a:lnTo>
                  <a:pt x="1531061" y="25400"/>
                </a:lnTo>
                <a:lnTo>
                  <a:pt x="1470164" y="25400"/>
                </a:lnTo>
                <a:lnTo>
                  <a:pt x="1459865" y="12700"/>
                </a:lnTo>
                <a:lnTo>
                  <a:pt x="1460411" y="25400"/>
                </a:lnTo>
                <a:lnTo>
                  <a:pt x="1422819" y="25400"/>
                </a:lnTo>
                <a:lnTo>
                  <a:pt x="1412582" y="12700"/>
                </a:lnTo>
                <a:lnTo>
                  <a:pt x="1220863" y="12700"/>
                </a:lnTo>
                <a:lnTo>
                  <a:pt x="1223810" y="0"/>
                </a:lnTo>
                <a:lnTo>
                  <a:pt x="1177518" y="0"/>
                </a:lnTo>
                <a:lnTo>
                  <a:pt x="1164120" y="12700"/>
                </a:lnTo>
                <a:lnTo>
                  <a:pt x="1138669" y="12700"/>
                </a:lnTo>
                <a:lnTo>
                  <a:pt x="1152994" y="0"/>
                </a:lnTo>
                <a:lnTo>
                  <a:pt x="1116825" y="12700"/>
                </a:lnTo>
                <a:lnTo>
                  <a:pt x="970902" y="12700"/>
                </a:lnTo>
                <a:lnTo>
                  <a:pt x="957592" y="25400"/>
                </a:lnTo>
                <a:lnTo>
                  <a:pt x="959612" y="15049"/>
                </a:lnTo>
                <a:lnTo>
                  <a:pt x="940409" y="25400"/>
                </a:lnTo>
                <a:lnTo>
                  <a:pt x="840295" y="25400"/>
                </a:lnTo>
                <a:lnTo>
                  <a:pt x="824217" y="38100"/>
                </a:lnTo>
                <a:lnTo>
                  <a:pt x="776795" y="38100"/>
                </a:lnTo>
                <a:lnTo>
                  <a:pt x="761441" y="50800"/>
                </a:lnTo>
                <a:lnTo>
                  <a:pt x="702170" y="50800"/>
                </a:lnTo>
                <a:lnTo>
                  <a:pt x="679805" y="63500"/>
                </a:lnTo>
                <a:lnTo>
                  <a:pt x="655040" y="63500"/>
                </a:lnTo>
                <a:lnTo>
                  <a:pt x="626757" y="76200"/>
                </a:lnTo>
                <a:lnTo>
                  <a:pt x="601929" y="76200"/>
                </a:lnTo>
                <a:lnTo>
                  <a:pt x="586117" y="88900"/>
                </a:lnTo>
                <a:lnTo>
                  <a:pt x="567143" y="88900"/>
                </a:lnTo>
                <a:lnTo>
                  <a:pt x="557390" y="101600"/>
                </a:lnTo>
                <a:lnTo>
                  <a:pt x="524497" y="101600"/>
                </a:lnTo>
                <a:lnTo>
                  <a:pt x="488442" y="127000"/>
                </a:lnTo>
                <a:lnTo>
                  <a:pt x="498703" y="127000"/>
                </a:lnTo>
                <a:lnTo>
                  <a:pt x="496798" y="137312"/>
                </a:lnTo>
                <a:lnTo>
                  <a:pt x="503618" y="127000"/>
                </a:lnTo>
                <a:lnTo>
                  <a:pt x="522605" y="127000"/>
                </a:lnTo>
                <a:lnTo>
                  <a:pt x="532663" y="114300"/>
                </a:lnTo>
                <a:lnTo>
                  <a:pt x="535800" y="114300"/>
                </a:lnTo>
                <a:lnTo>
                  <a:pt x="537425" y="127000"/>
                </a:lnTo>
                <a:lnTo>
                  <a:pt x="542950" y="114300"/>
                </a:lnTo>
                <a:lnTo>
                  <a:pt x="570496" y="114300"/>
                </a:lnTo>
                <a:lnTo>
                  <a:pt x="582396" y="101600"/>
                </a:lnTo>
                <a:lnTo>
                  <a:pt x="604456" y="101600"/>
                </a:lnTo>
                <a:lnTo>
                  <a:pt x="606158" y="88900"/>
                </a:lnTo>
                <a:lnTo>
                  <a:pt x="607275" y="88900"/>
                </a:lnTo>
                <a:lnTo>
                  <a:pt x="632853" y="88900"/>
                </a:lnTo>
                <a:lnTo>
                  <a:pt x="660679" y="76200"/>
                </a:lnTo>
                <a:lnTo>
                  <a:pt x="688682" y="76200"/>
                </a:lnTo>
                <a:lnTo>
                  <a:pt x="715860" y="63500"/>
                </a:lnTo>
                <a:lnTo>
                  <a:pt x="749515" y="63500"/>
                </a:lnTo>
                <a:lnTo>
                  <a:pt x="765302" y="50800"/>
                </a:lnTo>
                <a:lnTo>
                  <a:pt x="851662" y="50800"/>
                </a:lnTo>
                <a:lnTo>
                  <a:pt x="865835" y="38100"/>
                </a:lnTo>
                <a:lnTo>
                  <a:pt x="865479" y="50800"/>
                </a:lnTo>
                <a:lnTo>
                  <a:pt x="872642" y="50800"/>
                </a:lnTo>
                <a:lnTo>
                  <a:pt x="883094" y="38100"/>
                </a:lnTo>
                <a:lnTo>
                  <a:pt x="977849" y="38100"/>
                </a:lnTo>
                <a:lnTo>
                  <a:pt x="986396" y="29908"/>
                </a:lnTo>
                <a:lnTo>
                  <a:pt x="987780" y="29705"/>
                </a:lnTo>
                <a:lnTo>
                  <a:pt x="993622" y="28702"/>
                </a:lnTo>
                <a:lnTo>
                  <a:pt x="991108" y="29108"/>
                </a:lnTo>
                <a:lnTo>
                  <a:pt x="986599" y="29705"/>
                </a:lnTo>
                <a:lnTo>
                  <a:pt x="991095" y="25400"/>
                </a:lnTo>
                <a:lnTo>
                  <a:pt x="1004112" y="25400"/>
                </a:lnTo>
                <a:lnTo>
                  <a:pt x="1016990" y="38100"/>
                </a:lnTo>
                <a:lnTo>
                  <a:pt x="1018235" y="25400"/>
                </a:lnTo>
                <a:lnTo>
                  <a:pt x="1108824" y="25400"/>
                </a:lnTo>
                <a:lnTo>
                  <a:pt x="1120838" y="12700"/>
                </a:lnTo>
                <a:lnTo>
                  <a:pt x="1133233" y="12700"/>
                </a:lnTo>
                <a:lnTo>
                  <a:pt x="1139532" y="25400"/>
                </a:lnTo>
                <a:lnTo>
                  <a:pt x="1292390" y="25400"/>
                </a:lnTo>
                <a:lnTo>
                  <a:pt x="1308442" y="38100"/>
                </a:lnTo>
                <a:lnTo>
                  <a:pt x="1351216" y="38100"/>
                </a:lnTo>
                <a:lnTo>
                  <a:pt x="1358290" y="25400"/>
                </a:lnTo>
                <a:lnTo>
                  <a:pt x="1367358" y="38100"/>
                </a:lnTo>
                <a:lnTo>
                  <a:pt x="1425790" y="38100"/>
                </a:lnTo>
                <a:lnTo>
                  <a:pt x="1435938" y="49809"/>
                </a:lnTo>
                <a:lnTo>
                  <a:pt x="1435887" y="38100"/>
                </a:lnTo>
                <a:lnTo>
                  <a:pt x="1460119" y="38100"/>
                </a:lnTo>
                <a:lnTo>
                  <a:pt x="1467878" y="50800"/>
                </a:lnTo>
                <a:lnTo>
                  <a:pt x="1480553" y="50800"/>
                </a:lnTo>
                <a:lnTo>
                  <a:pt x="1468691" y="38100"/>
                </a:lnTo>
                <a:lnTo>
                  <a:pt x="1484249" y="38100"/>
                </a:lnTo>
                <a:lnTo>
                  <a:pt x="1497126" y="38100"/>
                </a:lnTo>
                <a:lnTo>
                  <a:pt x="1498066" y="50800"/>
                </a:lnTo>
                <a:lnTo>
                  <a:pt x="1545450" y="50800"/>
                </a:lnTo>
                <a:lnTo>
                  <a:pt x="1549717" y="63500"/>
                </a:lnTo>
                <a:lnTo>
                  <a:pt x="1578622" y="63500"/>
                </a:lnTo>
                <a:lnTo>
                  <a:pt x="1573085" y="50800"/>
                </a:lnTo>
                <a:lnTo>
                  <a:pt x="1585645" y="63500"/>
                </a:lnTo>
                <a:lnTo>
                  <a:pt x="1579384" y="63500"/>
                </a:lnTo>
                <a:lnTo>
                  <a:pt x="1589938" y="76200"/>
                </a:lnTo>
                <a:lnTo>
                  <a:pt x="1601470" y="76200"/>
                </a:lnTo>
                <a:lnTo>
                  <a:pt x="1601012" y="63500"/>
                </a:lnTo>
                <a:lnTo>
                  <a:pt x="1626806" y="63500"/>
                </a:lnTo>
                <a:lnTo>
                  <a:pt x="1624634" y="76200"/>
                </a:lnTo>
                <a:lnTo>
                  <a:pt x="1645678" y="76200"/>
                </a:lnTo>
                <a:lnTo>
                  <a:pt x="1666748" y="88900"/>
                </a:lnTo>
                <a:lnTo>
                  <a:pt x="1719122" y="88900"/>
                </a:lnTo>
                <a:lnTo>
                  <a:pt x="1729562" y="101600"/>
                </a:lnTo>
                <a:lnTo>
                  <a:pt x="1754276" y="101600"/>
                </a:lnTo>
                <a:lnTo>
                  <a:pt x="1764233" y="114300"/>
                </a:lnTo>
                <a:lnTo>
                  <a:pt x="1782203" y="114300"/>
                </a:lnTo>
                <a:lnTo>
                  <a:pt x="1797812" y="127000"/>
                </a:lnTo>
                <a:lnTo>
                  <a:pt x="1844662" y="127000"/>
                </a:lnTo>
                <a:lnTo>
                  <a:pt x="1862645" y="139700"/>
                </a:lnTo>
                <a:lnTo>
                  <a:pt x="1864207" y="139700"/>
                </a:lnTo>
                <a:lnTo>
                  <a:pt x="1870646" y="152400"/>
                </a:lnTo>
                <a:lnTo>
                  <a:pt x="1899221" y="152400"/>
                </a:lnTo>
                <a:lnTo>
                  <a:pt x="1903615" y="165100"/>
                </a:lnTo>
                <a:lnTo>
                  <a:pt x="1905965" y="152400"/>
                </a:lnTo>
                <a:lnTo>
                  <a:pt x="1916239" y="165100"/>
                </a:lnTo>
                <a:lnTo>
                  <a:pt x="1924697" y="165100"/>
                </a:lnTo>
                <a:lnTo>
                  <a:pt x="1948154" y="177800"/>
                </a:lnTo>
                <a:lnTo>
                  <a:pt x="1976234" y="190500"/>
                </a:lnTo>
                <a:lnTo>
                  <a:pt x="1992731" y="198259"/>
                </a:lnTo>
                <a:lnTo>
                  <a:pt x="1989277" y="201206"/>
                </a:lnTo>
                <a:lnTo>
                  <a:pt x="2000935" y="206578"/>
                </a:lnTo>
                <a:lnTo>
                  <a:pt x="1999894" y="201612"/>
                </a:lnTo>
                <a:lnTo>
                  <a:pt x="2003285" y="203200"/>
                </a:lnTo>
                <a:lnTo>
                  <a:pt x="2023668" y="215900"/>
                </a:lnTo>
                <a:lnTo>
                  <a:pt x="2038591" y="228600"/>
                </a:lnTo>
                <a:lnTo>
                  <a:pt x="2053971" y="241300"/>
                </a:lnTo>
                <a:lnTo>
                  <a:pt x="2068804" y="254000"/>
                </a:lnTo>
                <a:lnTo>
                  <a:pt x="2078367" y="254000"/>
                </a:lnTo>
                <a:lnTo>
                  <a:pt x="2090547" y="266700"/>
                </a:lnTo>
                <a:lnTo>
                  <a:pt x="2106536" y="266700"/>
                </a:lnTo>
                <a:lnTo>
                  <a:pt x="2119871" y="279400"/>
                </a:lnTo>
                <a:lnTo>
                  <a:pt x="2122017" y="292100"/>
                </a:lnTo>
                <a:lnTo>
                  <a:pt x="2117318" y="279400"/>
                </a:lnTo>
                <a:lnTo>
                  <a:pt x="2112353" y="279400"/>
                </a:lnTo>
                <a:lnTo>
                  <a:pt x="2111489" y="292100"/>
                </a:lnTo>
                <a:lnTo>
                  <a:pt x="2119261" y="292100"/>
                </a:lnTo>
                <a:lnTo>
                  <a:pt x="2128507" y="304800"/>
                </a:lnTo>
                <a:lnTo>
                  <a:pt x="2142744" y="304800"/>
                </a:lnTo>
                <a:lnTo>
                  <a:pt x="2149386" y="317500"/>
                </a:lnTo>
                <a:lnTo>
                  <a:pt x="2150719" y="317500"/>
                </a:lnTo>
                <a:lnTo>
                  <a:pt x="2154986" y="330200"/>
                </a:lnTo>
                <a:lnTo>
                  <a:pt x="2165502" y="330200"/>
                </a:lnTo>
                <a:lnTo>
                  <a:pt x="2171712" y="342900"/>
                </a:lnTo>
                <a:lnTo>
                  <a:pt x="2178367" y="342900"/>
                </a:lnTo>
                <a:lnTo>
                  <a:pt x="2185060" y="355600"/>
                </a:lnTo>
                <a:lnTo>
                  <a:pt x="2191677" y="355600"/>
                </a:lnTo>
                <a:lnTo>
                  <a:pt x="2198103" y="368300"/>
                </a:lnTo>
                <a:lnTo>
                  <a:pt x="2205126" y="368300"/>
                </a:lnTo>
                <a:lnTo>
                  <a:pt x="2209749" y="381000"/>
                </a:lnTo>
                <a:lnTo>
                  <a:pt x="2218652" y="381000"/>
                </a:lnTo>
                <a:lnTo>
                  <a:pt x="2230399" y="393700"/>
                </a:lnTo>
                <a:lnTo>
                  <a:pt x="2237117" y="406400"/>
                </a:lnTo>
                <a:lnTo>
                  <a:pt x="2243417" y="419100"/>
                </a:lnTo>
                <a:lnTo>
                  <a:pt x="2246820" y="419100"/>
                </a:lnTo>
                <a:lnTo>
                  <a:pt x="2250059" y="431800"/>
                </a:lnTo>
                <a:lnTo>
                  <a:pt x="2257234" y="431800"/>
                </a:lnTo>
                <a:lnTo>
                  <a:pt x="2262390" y="444500"/>
                </a:lnTo>
                <a:lnTo>
                  <a:pt x="2263419" y="451142"/>
                </a:lnTo>
                <a:lnTo>
                  <a:pt x="2285288" y="451142"/>
                </a:lnTo>
                <a:lnTo>
                  <a:pt x="2282380" y="444500"/>
                </a:lnTo>
                <a:lnTo>
                  <a:pt x="2291956" y="457200"/>
                </a:lnTo>
                <a:close/>
              </a:path>
              <a:path w="2345054" h="1447800">
                <a:moveTo>
                  <a:pt x="2302891" y="551967"/>
                </a:moveTo>
                <a:lnTo>
                  <a:pt x="2300287" y="542353"/>
                </a:lnTo>
                <a:lnTo>
                  <a:pt x="2299436" y="532142"/>
                </a:lnTo>
                <a:lnTo>
                  <a:pt x="2296947" y="527583"/>
                </a:lnTo>
                <a:lnTo>
                  <a:pt x="2297036" y="532701"/>
                </a:lnTo>
                <a:lnTo>
                  <a:pt x="2298827" y="545134"/>
                </a:lnTo>
                <a:lnTo>
                  <a:pt x="2302891" y="551967"/>
                </a:lnTo>
                <a:close/>
              </a:path>
              <a:path w="2345054" h="1447800">
                <a:moveTo>
                  <a:pt x="2337003" y="787400"/>
                </a:moveTo>
                <a:lnTo>
                  <a:pt x="2334374" y="799884"/>
                </a:lnTo>
                <a:lnTo>
                  <a:pt x="2334374" y="800100"/>
                </a:lnTo>
                <a:lnTo>
                  <a:pt x="2337003" y="787400"/>
                </a:lnTo>
                <a:close/>
              </a:path>
              <a:path w="2345054" h="1447800">
                <a:moveTo>
                  <a:pt x="2340140" y="774700"/>
                </a:moveTo>
                <a:lnTo>
                  <a:pt x="2338235" y="774700"/>
                </a:lnTo>
                <a:lnTo>
                  <a:pt x="2335961" y="787400"/>
                </a:lnTo>
                <a:lnTo>
                  <a:pt x="2337003" y="787400"/>
                </a:lnTo>
                <a:lnTo>
                  <a:pt x="2338108" y="787400"/>
                </a:lnTo>
                <a:lnTo>
                  <a:pt x="2340140" y="774700"/>
                </a:lnTo>
                <a:close/>
              </a:path>
              <a:path w="2345054" h="1447800">
                <a:moveTo>
                  <a:pt x="2344826" y="673100"/>
                </a:moveTo>
                <a:lnTo>
                  <a:pt x="2343975" y="635000"/>
                </a:lnTo>
                <a:lnTo>
                  <a:pt x="2334907" y="571500"/>
                </a:lnTo>
                <a:lnTo>
                  <a:pt x="2326309" y="533400"/>
                </a:lnTo>
                <a:lnTo>
                  <a:pt x="2315019" y="495300"/>
                </a:lnTo>
                <a:lnTo>
                  <a:pt x="2310650" y="495300"/>
                </a:lnTo>
                <a:lnTo>
                  <a:pt x="2306536" y="482600"/>
                </a:lnTo>
                <a:lnTo>
                  <a:pt x="2302738" y="482600"/>
                </a:lnTo>
                <a:lnTo>
                  <a:pt x="2299297" y="469900"/>
                </a:lnTo>
                <a:lnTo>
                  <a:pt x="2292235" y="469900"/>
                </a:lnTo>
                <a:lnTo>
                  <a:pt x="2287943" y="457200"/>
                </a:lnTo>
                <a:lnTo>
                  <a:pt x="2264359" y="457200"/>
                </a:lnTo>
                <a:lnTo>
                  <a:pt x="2261755" y="457200"/>
                </a:lnTo>
                <a:lnTo>
                  <a:pt x="2267458" y="469900"/>
                </a:lnTo>
                <a:lnTo>
                  <a:pt x="2271814" y="482600"/>
                </a:lnTo>
                <a:lnTo>
                  <a:pt x="2269490" y="469900"/>
                </a:lnTo>
                <a:lnTo>
                  <a:pt x="2274430" y="482600"/>
                </a:lnTo>
                <a:lnTo>
                  <a:pt x="2278710" y="495300"/>
                </a:lnTo>
                <a:lnTo>
                  <a:pt x="2282520" y="495300"/>
                </a:lnTo>
                <a:lnTo>
                  <a:pt x="2286050" y="508000"/>
                </a:lnTo>
                <a:lnTo>
                  <a:pt x="2289213" y="508000"/>
                </a:lnTo>
                <a:lnTo>
                  <a:pt x="2292540" y="520700"/>
                </a:lnTo>
                <a:lnTo>
                  <a:pt x="2296223" y="520700"/>
                </a:lnTo>
                <a:lnTo>
                  <a:pt x="2300427" y="533400"/>
                </a:lnTo>
                <a:lnTo>
                  <a:pt x="2305393" y="546100"/>
                </a:lnTo>
                <a:lnTo>
                  <a:pt x="2306561" y="546100"/>
                </a:lnTo>
                <a:lnTo>
                  <a:pt x="2307437" y="558800"/>
                </a:lnTo>
                <a:lnTo>
                  <a:pt x="2311412" y="571500"/>
                </a:lnTo>
                <a:lnTo>
                  <a:pt x="2308199" y="571500"/>
                </a:lnTo>
                <a:lnTo>
                  <a:pt x="2316924" y="596900"/>
                </a:lnTo>
                <a:lnTo>
                  <a:pt x="2319312" y="609600"/>
                </a:lnTo>
                <a:lnTo>
                  <a:pt x="2321280" y="622300"/>
                </a:lnTo>
                <a:lnTo>
                  <a:pt x="2322982" y="635000"/>
                </a:lnTo>
                <a:lnTo>
                  <a:pt x="2322601" y="635000"/>
                </a:lnTo>
                <a:lnTo>
                  <a:pt x="2320709" y="622300"/>
                </a:lnTo>
                <a:lnTo>
                  <a:pt x="2318855" y="622300"/>
                </a:lnTo>
                <a:lnTo>
                  <a:pt x="2317038" y="609600"/>
                </a:lnTo>
                <a:lnTo>
                  <a:pt x="2315032" y="609600"/>
                </a:lnTo>
                <a:lnTo>
                  <a:pt x="2312771" y="596900"/>
                </a:lnTo>
                <a:lnTo>
                  <a:pt x="2308466" y="584200"/>
                </a:lnTo>
                <a:lnTo>
                  <a:pt x="2313990" y="609600"/>
                </a:lnTo>
                <a:lnTo>
                  <a:pt x="2315527" y="622300"/>
                </a:lnTo>
                <a:lnTo>
                  <a:pt x="2317305" y="635000"/>
                </a:lnTo>
                <a:lnTo>
                  <a:pt x="2318905" y="635000"/>
                </a:lnTo>
                <a:lnTo>
                  <a:pt x="2317826" y="622300"/>
                </a:lnTo>
                <a:lnTo>
                  <a:pt x="2318093" y="622300"/>
                </a:lnTo>
                <a:lnTo>
                  <a:pt x="2320010" y="635000"/>
                </a:lnTo>
                <a:lnTo>
                  <a:pt x="2321814" y="635000"/>
                </a:lnTo>
                <a:lnTo>
                  <a:pt x="2323477" y="647700"/>
                </a:lnTo>
                <a:lnTo>
                  <a:pt x="2324544" y="647700"/>
                </a:lnTo>
                <a:lnTo>
                  <a:pt x="2325319" y="660400"/>
                </a:lnTo>
                <a:lnTo>
                  <a:pt x="2325890" y="673100"/>
                </a:lnTo>
                <a:lnTo>
                  <a:pt x="2323617" y="673100"/>
                </a:lnTo>
                <a:lnTo>
                  <a:pt x="2321903" y="685800"/>
                </a:lnTo>
                <a:lnTo>
                  <a:pt x="2320785" y="698500"/>
                </a:lnTo>
                <a:lnTo>
                  <a:pt x="2319845" y="711200"/>
                </a:lnTo>
                <a:lnTo>
                  <a:pt x="2319464" y="723900"/>
                </a:lnTo>
                <a:lnTo>
                  <a:pt x="2318715" y="723900"/>
                </a:lnTo>
                <a:lnTo>
                  <a:pt x="2317712" y="736600"/>
                </a:lnTo>
                <a:lnTo>
                  <a:pt x="2316569" y="736600"/>
                </a:lnTo>
                <a:lnTo>
                  <a:pt x="2314968" y="749300"/>
                </a:lnTo>
                <a:lnTo>
                  <a:pt x="2313305" y="762000"/>
                </a:lnTo>
                <a:lnTo>
                  <a:pt x="2310777" y="762000"/>
                </a:lnTo>
                <a:lnTo>
                  <a:pt x="2305659" y="787400"/>
                </a:lnTo>
                <a:lnTo>
                  <a:pt x="2296490" y="825500"/>
                </a:lnTo>
                <a:lnTo>
                  <a:pt x="2284196" y="863600"/>
                </a:lnTo>
                <a:lnTo>
                  <a:pt x="2269718" y="889000"/>
                </a:lnTo>
                <a:lnTo>
                  <a:pt x="2273084" y="889000"/>
                </a:lnTo>
                <a:lnTo>
                  <a:pt x="2270214" y="901700"/>
                </a:lnTo>
                <a:lnTo>
                  <a:pt x="2271992" y="901700"/>
                </a:lnTo>
                <a:lnTo>
                  <a:pt x="2266823" y="914400"/>
                </a:lnTo>
                <a:lnTo>
                  <a:pt x="2264600" y="927100"/>
                </a:lnTo>
                <a:lnTo>
                  <a:pt x="2258479" y="927100"/>
                </a:lnTo>
                <a:lnTo>
                  <a:pt x="2253183" y="939800"/>
                </a:lnTo>
                <a:lnTo>
                  <a:pt x="2247709" y="939800"/>
                </a:lnTo>
                <a:lnTo>
                  <a:pt x="2241969" y="952500"/>
                </a:lnTo>
                <a:lnTo>
                  <a:pt x="2241575" y="952500"/>
                </a:lnTo>
                <a:lnTo>
                  <a:pt x="2243798" y="940879"/>
                </a:lnTo>
                <a:lnTo>
                  <a:pt x="2237003" y="952500"/>
                </a:lnTo>
                <a:lnTo>
                  <a:pt x="2230844" y="952500"/>
                </a:lnTo>
                <a:lnTo>
                  <a:pt x="2225370" y="965200"/>
                </a:lnTo>
                <a:lnTo>
                  <a:pt x="2225065" y="965200"/>
                </a:lnTo>
                <a:lnTo>
                  <a:pt x="2220734" y="977900"/>
                </a:lnTo>
                <a:lnTo>
                  <a:pt x="2223503" y="977900"/>
                </a:lnTo>
                <a:lnTo>
                  <a:pt x="2217877" y="990600"/>
                </a:lnTo>
                <a:lnTo>
                  <a:pt x="2214359" y="990600"/>
                </a:lnTo>
                <a:lnTo>
                  <a:pt x="2208834" y="990600"/>
                </a:lnTo>
                <a:lnTo>
                  <a:pt x="2199398" y="1003300"/>
                </a:lnTo>
                <a:lnTo>
                  <a:pt x="2186952" y="1028700"/>
                </a:lnTo>
                <a:lnTo>
                  <a:pt x="2192299" y="1016000"/>
                </a:lnTo>
                <a:lnTo>
                  <a:pt x="2180958" y="1028700"/>
                </a:lnTo>
                <a:lnTo>
                  <a:pt x="2165121" y="1041400"/>
                </a:lnTo>
                <a:lnTo>
                  <a:pt x="2149398" y="1066800"/>
                </a:lnTo>
                <a:lnTo>
                  <a:pt x="2138426" y="1079500"/>
                </a:lnTo>
                <a:lnTo>
                  <a:pt x="2136317" y="1079500"/>
                </a:lnTo>
                <a:lnTo>
                  <a:pt x="2135416" y="1079500"/>
                </a:lnTo>
                <a:lnTo>
                  <a:pt x="2134895" y="1080935"/>
                </a:lnTo>
                <a:lnTo>
                  <a:pt x="2111286" y="1104900"/>
                </a:lnTo>
                <a:lnTo>
                  <a:pt x="2059330" y="1155700"/>
                </a:lnTo>
                <a:lnTo>
                  <a:pt x="2034717" y="1168400"/>
                </a:lnTo>
                <a:lnTo>
                  <a:pt x="2031961" y="1168400"/>
                </a:lnTo>
                <a:lnTo>
                  <a:pt x="2027859" y="1181100"/>
                </a:lnTo>
                <a:lnTo>
                  <a:pt x="2015236" y="1181100"/>
                </a:lnTo>
                <a:lnTo>
                  <a:pt x="2011032" y="1193800"/>
                </a:lnTo>
                <a:lnTo>
                  <a:pt x="1996338" y="1193800"/>
                </a:lnTo>
                <a:lnTo>
                  <a:pt x="1988413" y="1206500"/>
                </a:lnTo>
                <a:lnTo>
                  <a:pt x="1995246" y="1193800"/>
                </a:lnTo>
                <a:lnTo>
                  <a:pt x="1969960" y="1219200"/>
                </a:lnTo>
                <a:lnTo>
                  <a:pt x="1949259" y="1231900"/>
                </a:lnTo>
                <a:lnTo>
                  <a:pt x="1929676" y="1244600"/>
                </a:lnTo>
                <a:lnTo>
                  <a:pt x="1907755" y="1257300"/>
                </a:lnTo>
                <a:lnTo>
                  <a:pt x="1887562" y="1257300"/>
                </a:lnTo>
                <a:lnTo>
                  <a:pt x="1871497" y="1270000"/>
                </a:lnTo>
                <a:lnTo>
                  <a:pt x="1857425" y="1270000"/>
                </a:lnTo>
                <a:lnTo>
                  <a:pt x="1840369" y="1282700"/>
                </a:lnTo>
                <a:lnTo>
                  <a:pt x="1824545" y="1295400"/>
                </a:lnTo>
                <a:lnTo>
                  <a:pt x="1809508" y="1295400"/>
                </a:lnTo>
                <a:lnTo>
                  <a:pt x="1794827" y="1308100"/>
                </a:lnTo>
                <a:lnTo>
                  <a:pt x="1765655" y="1320800"/>
                </a:lnTo>
                <a:lnTo>
                  <a:pt x="1734096" y="1333500"/>
                </a:lnTo>
                <a:lnTo>
                  <a:pt x="1721218" y="1333500"/>
                </a:lnTo>
                <a:lnTo>
                  <a:pt x="1705508" y="1346200"/>
                </a:lnTo>
                <a:lnTo>
                  <a:pt x="1668411" y="1346200"/>
                </a:lnTo>
                <a:lnTo>
                  <a:pt x="1648167" y="1358900"/>
                </a:lnTo>
                <a:lnTo>
                  <a:pt x="1627797" y="1358900"/>
                </a:lnTo>
                <a:lnTo>
                  <a:pt x="1607947" y="1371600"/>
                </a:lnTo>
                <a:lnTo>
                  <a:pt x="1589163" y="1371600"/>
                </a:lnTo>
                <a:lnTo>
                  <a:pt x="1580959" y="1384300"/>
                </a:lnTo>
                <a:lnTo>
                  <a:pt x="1534274" y="1384300"/>
                </a:lnTo>
                <a:lnTo>
                  <a:pt x="1506334" y="1397000"/>
                </a:lnTo>
                <a:lnTo>
                  <a:pt x="1464716" y="1397000"/>
                </a:lnTo>
                <a:lnTo>
                  <a:pt x="1421841" y="1409700"/>
                </a:lnTo>
                <a:lnTo>
                  <a:pt x="1354963" y="1409700"/>
                </a:lnTo>
                <a:lnTo>
                  <a:pt x="1346098" y="1422400"/>
                </a:lnTo>
                <a:lnTo>
                  <a:pt x="1215123" y="1422400"/>
                </a:lnTo>
                <a:lnTo>
                  <a:pt x="1204696" y="1435100"/>
                </a:lnTo>
                <a:lnTo>
                  <a:pt x="1191590" y="1435100"/>
                </a:lnTo>
                <a:lnTo>
                  <a:pt x="1185392" y="1422400"/>
                </a:lnTo>
                <a:lnTo>
                  <a:pt x="952842" y="1422400"/>
                </a:lnTo>
                <a:lnTo>
                  <a:pt x="956500" y="1409700"/>
                </a:lnTo>
                <a:lnTo>
                  <a:pt x="845540" y="1409700"/>
                </a:lnTo>
                <a:lnTo>
                  <a:pt x="833081" y="1397000"/>
                </a:lnTo>
                <a:lnTo>
                  <a:pt x="791616" y="1397000"/>
                </a:lnTo>
                <a:lnTo>
                  <a:pt x="790333" y="1384300"/>
                </a:lnTo>
                <a:lnTo>
                  <a:pt x="764654" y="1384300"/>
                </a:lnTo>
                <a:lnTo>
                  <a:pt x="759714" y="1371600"/>
                </a:lnTo>
                <a:lnTo>
                  <a:pt x="740803" y="1371600"/>
                </a:lnTo>
                <a:lnTo>
                  <a:pt x="755345" y="1384300"/>
                </a:lnTo>
                <a:lnTo>
                  <a:pt x="741591" y="1384300"/>
                </a:lnTo>
                <a:lnTo>
                  <a:pt x="725944" y="1371600"/>
                </a:lnTo>
                <a:lnTo>
                  <a:pt x="714425" y="1371600"/>
                </a:lnTo>
                <a:lnTo>
                  <a:pt x="698157" y="1358900"/>
                </a:lnTo>
                <a:lnTo>
                  <a:pt x="685165" y="1358900"/>
                </a:lnTo>
                <a:lnTo>
                  <a:pt x="671918" y="1348562"/>
                </a:lnTo>
                <a:lnTo>
                  <a:pt x="671918" y="1358900"/>
                </a:lnTo>
                <a:lnTo>
                  <a:pt x="658660" y="1358900"/>
                </a:lnTo>
                <a:lnTo>
                  <a:pt x="653453" y="1349641"/>
                </a:lnTo>
                <a:lnTo>
                  <a:pt x="671918" y="1358900"/>
                </a:lnTo>
                <a:lnTo>
                  <a:pt x="671918" y="1348562"/>
                </a:lnTo>
                <a:lnTo>
                  <a:pt x="668909" y="1346200"/>
                </a:lnTo>
                <a:lnTo>
                  <a:pt x="655637" y="1346200"/>
                </a:lnTo>
                <a:lnTo>
                  <a:pt x="635977" y="1333500"/>
                </a:lnTo>
                <a:lnTo>
                  <a:pt x="630593" y="1333500"/>
                </a:lnTo>
                <a:lnTo>
                  <a:pt x="629475" y="1346200"/>
                </a:lnTo>
                <a:lnTo>
                  <a:pt x="616648" y="1346200"/>
                </a:lnTo>
                <a:lnTo>
                  <a:pt x="603961" y="1333500"/>
                </a:lnTo>
                <a:lnTo>
                  <a:pt x="593090" y="1320800"/>
                </a:lnTo>
                <a:lnTo>
                  <a:pt x="587413" y="1320800"/>
                </a:lnTo>
                <a:lnTo>
                  <a:pt x="562762" y="1308100"/>
                </a:lnTo>
                <a:lnTo>
                  <a:pt x="537362" y="1308100"/>
                </a:lnTo>
                <a:lnTo>
                  <a:pt x="513803" y="1295400"/>
                </a:lnTo>
                <a:lnTo>
                  <a:pt x="494715" y="1295400"/>
                </a:lnTo>
                <a:lnTo>
                  <a:pt x="485902" y="1282700"/>
                </a:lnTo>
                <a:lnTo>
                  <a:pt x="481736" y="1282700"/>
                </a:lnTo>
                <a:lnTo>
                  <a:pt x="464921" y="1270000"/>
                </a:lnTo>
                <a:lnTo>
                  <a:pt x="441439" y="1270000"/>
                </a:lnTo>
                <a:lnTo>
                  <a:pt x="434822" y="1257300"/>
                </a:lnTo>
                <a:lnTo>
                  <a:pt x="430885" y="1257300"/>
                </a:lnTo>
                <a:lnTo>
                  <a:pt x="393636" y="1231900"/>
                </a:lnTo>
                <a:lnTo>
                  <a:pt x="357771" y="1206500"/>
                </a:lnTo>
                <a:lnTo>
                  <a:pt x="322059" y="1193800"/>
                </a:lnTo>
                <a:lnTo>
                  <a:pt x="285229" y="1155700"/>
                </a:lnTo>
                <a:lnTo>
                  <a:pt x="287820" y="1165034"/>
                </a:lnTo>
                <a:lnTo>
                  <a:pt x="267919" y="1143000"/>
                </a:lnTo>
                <a:lnTo>
                  <a:pt x="244792" y="1130300"/>
                </a:lnTo>
                <a:lnTo>
                  <a:pt x="221932" y="1104900"/>
                </a:lnTo>
                <a:lnTo>
                  <a:pt x="199758" y="1079500"/>
                </a:lnTo>
                <a:lnTo>
                  <a:pt x="188823" y="1079500"/>
                </a:lnTo>
                <a:lnTo>
                  <a:pt x="158229" y="1041400"/>
                </a:lnTo>
                <a:lnTo>
                  <a:pt x="131775" y="1003300"/>
                </a:lnTo>
                <a:lnTo>
                  <a:pt x="116738" y="977900"/>
                </a:lnTo>
                <a:lnTo>
                  <a:pt x="111086" y="977900"/>
                </a:lnTo>
                <a:lnTo>
                  <a:pt x="105956" y="965200"/>
                </a:lnTo>
                <a:lnTo>
                  <a:pt x="100063" y="965200"/>
                </a:lnTo>
                <a:lnTo>
                  <a:pt x="100761" y="952500"/>
                </a:lnTo>
                <a:lnTo>
                  <a:pt x="95669" y="952500"/>
                </a:lnTo>
                <a:lnTo>
                  <a:pt x="89916" y="939800"/>
                </a:lnTo>
                <a:lnTo>
                  <a:pt x="85293" y="939800"/>
                </a:lnTo>
                <a:lnTo>
                  <a:pt x="79298" y="927100"/>
                </a:lnTo>
                <a:lnTo>
                  <a:pt x="74396" y="914400"/>
                </a:lnTo>
                <a:lnTo>
                  <a:pt x="70408" y="901700"/>
                </a:lnTo>
                <a:lnTo>
                  <a:pt x="64973" y="889000"/>
                </a:lnTo>
                <a:lnTo>
                  <a:pt x="62611" y="876300"/>
                </a:lnTo>
                <a:lnTo>
                  <a:pt x="59423" y="876300"/>
                </a:lnTo>
                <a:lnTo>
                  <a:pt x="57213" y="863600"/>
                </a:lnTo>
                <a:lnTo>
                  <a:pt x="54724" y="863600"/>
                </a:lnTo>
                <a:lnTo>
                  <a:pt x="51816" y="850900"/>
                </a:lnTo>
                <a:lnTo>
                  <a:pt x="48412" y="838200"/>
                </a:lnTo>
                <a:lnTo>
                  <a:pt x="47828" y="850900"/>
                </a:lnTo>
                <a:lnTo>
                  <a:pt x="43268" y="838200"/>
                </a:lnTo>
                <a:lnTo>
                  <a:pt x="38747" y="825500"/>
                </a:lnTo>
                <a:lnTo>
                  <a:pt x="35839" y="812800"/>
                </a:lnTo>
                <a:lnTo>
                  <a:pt x="36118" y="812800"/>
                </a:lnTo>
                <a:lnTo>
                  <a:pt x="35318" y="800100"/>
                </a:lnTo>
                <a:lnTo>
                  <a:pt x="33909" y="800100"/>
                </a:lnTo>
                <a:lnTo>
                  <a:pt x="23609" y="762000"/>
                </a:lnTo>
                <a:lnTo>
                  <a:pt x="24015" y="749300"/>
                </a:lnTo>
                <a:lnTo>
                  <a:pt x="26428" y="749300"/>
                </a:lnTo>
                <a:lnTo>
                  <a:pt x="28384" y="736600"/>
                </a:lnTo>
                <a:lnTo>
                  <a:pt x="27368" y="723900"/>
                </a:lnTo>
                <a:lnTo>
                  <a:pt x="25615" y="711200"/>
                </a:lnTo>
                <a:lnTo>
                  <a:pt x="23025" y="698500"/>
                </a:lnTo>
                <a:lnTo>
                  <a:pt x="20485" y="685800"/>
                </a:lnTo>
                <a:lnTo>
                  <a:pt x="20142" y="685800"/>
                </a:lnTo>
                <a:lnTo>
                  <a:pt x="20142" y="812800"/>
                </a:lnTo>
                <a:lnTo>
                  <a:pt x="19240" y="825500"/>
                </a:lnTo>
                <a:lnTo>
                  <a:pt x="17538" y="812800"/>
                </a:lnTo>
                <a:lnTo>
                  <a:pt x="20142" y="812800"/>
                </a:lnTo>
                <a:lnTo>
                  <a:pt x="20142" y="685800"/>
                </a:lnTo>
                <a:lnTo>
                  <a:pt x="19037" y="685800"/>
                </a:lnTo>
                <a:lnTo>
                  <a:pt x="18300" y="698500"/>
                </a:lnTo>
                <a:lnTo>
                  <a:pt x="16357" y="698500"/>
                </a:lnTo>
                <a:lnTo>
                  <a:pt x="14795" y="685800"/>
                </a:lnTo>
                <a:lnTo>
                  <a:pt x="2603" y="685800"/>
                </a:lnTo>
                <a:lnTo>
                  <a:pt x="0" y="711200"/>
                </a:lnTo>
                <a:lnTo>
                  <a:pt x="1104" y="711200"/>
                </a:lnTo>
                <a:lnTo>
                  <a:pt x="2298" y="723900"/>
                </a:lnTo>
                <a:lnTo>
                  <a:pt x="3657" y="723900"/>
                </a:lnTo>
                <a:lnTo>
                  <a:pt x="5283" y="736600"/>
                </a:lnTo>
                <a:lnTo>
                  <a:pt x="3403" y="736600"/>
                </a:lnTo>
                <a:lnTo>
                  <a:pt x="5359" y="749300"/>
                </a:lnTo>
                <a:lnTo>
                  <a:pt x="3505" y="749300"/>
                </a:lnTo>
                <a:lnTo>
                  <a:pt x="3556" y="762000"/>
                </a:lnTo>
                <a:lnTo>
                  <a:pt x="5842" y="762000"/>
                </a:lnTo>
                <a:lnTo>
                  <a:pt x="8331" y="774700"/>
                </a:lnTo>
                <a:lnTo>
                  <a:pt x="10896" y="774700"/>
                </a:lnTo>
                <a:lnTo>
                  <a:pt x="13398" y="787400"/>
                </a:lnTo>
                <a:lnTo>
                  <a:pt x="14147" y="787400"/>
                </a:lnTo>
                <a:lnTo>
                  <a:pt x="16979" y="800100"/>
                </a:lnTo>
                <a:lnTo>
                  <a:pt x="16637" y="800100"/>
                </a:lnTo>
                <a:lnTo>
                  <a:pt x="16395" y="812800"/>
                </a:lnTo>
                <a:lnTo>
                  <a:pt x="15417" y="812800"/>
                </a:lnTo>
                <a:lnTo>
                  <a:pt x="19088" y="825500"/>
                </a:lnTo>
                <a:lnTo>
                  <a:pt x="22694" y="838200"/>
                </a:lnTo>
                <a:lnTo>
                  <a:pt x="26416" y="838200"/>
                </a:lnTo>
                <a:lnTo>
                  <a:pt x="30378" y="850900"/>
                </a:lnTo>
                <a:lnTo>
                  <a:pt x="31330" y="850900"/>
                </a:lnTo>
                <a:lnTo>
                  <a:pt x="33096" y="863600"/>
                </a:lnTo>
                <a:lnTo>
                  <a:pt x="35306" y="863600"/>
                </a:lnTo>
                <a:lnTo>
                  <a:pt x="37566" y="876300"/>
                </a:lnTo>
                <a:lnTo>
                  <a:pt x="40728" y="889000"/>
                </a:lnTo>
                <a:lnTo>
                  <a:pt x="43942" y="889000"/>
                </a:lnTo>
                <a:lnTo>
                  <a:pt x="48666" y="901700"/>
                </a:lnTo>
                <a:lnTo>
                  <a:pt x="53873" y="914400"/>
                </a:lnTo>
                <a:lnTo>
                  <a:pt x="54978" y="914400"/>
                </a:lnTo>
                <a:lnTo>
                  <a:pt x="61429" y="927100"/>
                </a:lnTo>
                <a:lnTo>
                  <a:pt x="69240" y="952500"/>
                </a:lnTo>
                <a:lnTo>
                  <a:pt x="69659" y="952500"/>
                </a:lnTo>
                <a:lnTo>
                  <a:pt x="74841" y="965200"/>
                </a:lnTo>
                <a:lnTo>
                  <a:pt x="80403" y="965200"/>
                </a:lnTo>
                <a:lnTo>
                  <a:pt x="86296" y="977900"/>
                </a:lnTo>
                <a:lnTo>
                  <a:pt x="92468" y="990600"/>
                </a:lnTo>
                <a:lnTo>
                  <a:pt x="106451" y="1003300"/>
                </a:lnTo>
                <a:lnTo>
                  <a:pt x="113550" y="1016000"/>
                </a:lnTo>
                <a:lnTo>
                  <a:pt x="120726" y="1028700"/>
                </a:lnTo>
                <a:lnTo>
                  <a:pt x="120611" y="1027493"/>
                </a:lnTo>
                <a:lnTo>
                  <a:pt x="121132" y="1028700"/>
                </a:lnTo>
                <a:lnTo>
                  <a:pt x="124904" y="1028700"/>
                </a:lnTo>
                <a:lnTo>
                  <a:pt x="127965" y="1041400"/>
                </a:lnTo>
                <a:lnTo>
                  <a:pt x="139052" y="1041400"/>
                </a:lnTo>
                <a:lnTo>
                  <a:pt x="144995" y="1054100"/>
                </a:lnTo>
                <a:lnTo>
                  <a:pt x="151168" y="1054100"/>
                </a:lnTo>
                <a:lnTo>
                  <a:pt x="158051" y="1066800"/>
                </a:lnTo>
                <a:lnTo>
                  <a:pt x="163436" y="1066800"/>
                </a:lnTo>
                <a:lnTo>
                  <a:pt x="165404" y="1079500"/>
                </a:lnTo>
                <a:lnTo>
                  <a:pt x="165163" y="1079500"/>
                </a:lnTo>
                <a:lnTo>
                  <a:pt x="172605" y="1092200"/>
                </a:lnTo>
                <a:lnTo>
                  <a:pt x="175120" y="1079500"/>
                </a:lnTo>
                <a:lnTo>
                  <a:pt x="183172" y="1092200"/>
                </a:lnTo>
                <a:lnTo>
                  <a:pt x="182841" y="1092200"/>
                </a:lnTo>
                <a:lnTo>
                  <a:pt x="185204" y="1104900"/>
                </a:lnTo>
                <a:lnTo>
                  <a:pt x="193967" y="1104900"/>
                </a:lnTo>
                <a:lnTo>
                  <a:pt x="199339" y="1117600"/>
                </a:lnTo>
                <a:lnTo>
                  <a:pt x="206603" y="1117600"/>
                </a:lnTo>
                <a:lnTo>
                  <a:pt x="212559" y="1130300"/>
                </a:lnTo>
                <a:lnTo>
                  <a:pt x="216268" y="1130300"/>
                </a:lnTo>
                <a:lnTo>
                  <a:pt x="224955" y="1143000"/>
                </a:lnTo>
                <a:lnTo>
                  <a:pt x="231775" y="1143000"/>
                </a:lnTo>
                <a:lnTo>
                  <a:pt x="242354" y="1155700"/>
                </a:lnTo>
                <a:lnTo>
                  <a:pt x="245211" y="1155700"/>
                </a:lnTo>
                <a:lnTo>
                  <a:pt x="255638" y="1168400"/>
                </a:lnTo>
                <a:lnTo>
                  <a:pt x="265430" y="1168400"/>
                </a:lnTo>
                <a:lnTo>
                  <a:pt x="274510" y="1181100"/>
                </a:lnTo>
                <a:lnTo>
                  <a:pt x="281990" y="1181100"/>
                </a:lnTo>
                <a:lnTo>
                  <a:pt x="283070" y="1181100"/>
                </a:lnTo>
                <a:lnTo>
                  <a:pt x="283476" y="1183881"/>
                </a:lnTo>
                <a:lnTo>
                  <a:pt x="288798" y="1193800"/>
                </a:lnTo>
                <a:lnTo>
                  <a:pt x="296278" y="1193800"/>
                </a:lnTo>
                <a:lnTo>
                  <a:pt x="304355" y="1206500"/>
                </a:lnTo>
                <a:lnTo>
                  <a:pt x="312928" y="1206500"/>
                </a:lnTo>
                <a:lnTo>
                  <a:pt x="321729" y="1219200"/>
                </a:lnTo>
                <a:lnTo>
                  <a:pt x="338874" y="1219200"/>
                </a:lnTo>
                <a:lnTo>
                  <a:pt x="346773" y="1231900"/>
                </a:lnTo>
                <a:lnTo>
                  <a:pt x="347700" y="1219200"/>
                </a:lnTo>
                <a:lnTo>
                  <a:pt x="349173" y="1219200"/>
                </a:lnTo>
                <a:lnTo>
                  <a:pt x="358013" y="1231900"/>
                </a:lnTo>
                <a:lnTo>
                  <a:pt x="354114" y="1231900"/>
                </a:lnTo>
                <a:lnTo>
                  <a:pt x="368808" y="1244600"/>
                </a:lnTo>
                <a:lnTo>
                  <a:pt x="369709" y="1244600"/>
                </a:lnTo>
                <a:lnTo>
                  <a:pt x="364617" y="1231900"/>
                </a:lnTo>
                <a:lnTo>
                  <a:pt x="369265" y="1231900"/>
                </a:lnTo>
                <a:lnTo>
                  <a:pt x="369709" y="1244600"/>
                </a:lnTo>
                <a:lnTo>
                  <a:pt x="370497" y="1244600"/>
                </a:lnTo>
                <a:lnTo>
                  <a:pt x="384111" y="1254518"/>
                </a:lnTo>
                <a:lnTo>
                  <a:pt x="378853" y="1244600"/>
                </a:lnTo>
                <a:lnTo>
                  <a:pt x="383768" y="1244600"/>
                </a:lnTo>
                <a:lnTo>
                  <a:pt x="397776" y="1257300"/>
                </a:lnTo>
                <a:lnTo>
                  <a:pt x="387934" y="1257300"/>
                </a:lnTo>
                <a:lnTo>
                  <a:pt x="401218" y="1270000"/>
                </a:lnTo>
                <a:lnTo>
                  <a:pt x="414616" y="1270000"/>
                </a:lnTo>
                <a:lnTo>
                  <a:pt x="432384" y="1282700"/>
                </a:lnTo>
                <a:lnTo>
                  <a:pt x="439559" y="1282700"/>
                </a:lnTo>
                <a:lnTo>
                  <a:pt x="462991" y="1295400"/>
                </a:lnTo>
                <a:lnTo>
                  <a:pt x="474433" y="1308100"/>
                </a:lnTo>
                <a:lnTo>
                  <a:pt x="484035" y="1308100"/>
                </a:lnTo>
                <a:lnTo>
                  <a:pt x="501980" y="1320800"/>
                </a:lnTo>
                <a:lnTo>
                  <a:pt x="524675" y="1320800"/>
                </a:lnTo>
                <a:lnTo>
                  <a:pt x="538162" y="1333500"/>
                </a:lnTo>
                <a:lnTo>
                  <a:pt x="561886" y="1333500"/>
                </a:lnTo>
                <a:lnTo>
                  <a:pt x="578231" y="1346200"/>
                </a:lnTo>
                <a:lnTo>
                  <a:pt x="589495" y="1346200"/>
                </a:lnTo>
                <a:lnTo>
                  <a:pt x="591273" y="1358900"/>
                </a:lnTo>
                <a:lnTo>
                  <a:pt x="616318" y="1358900"/>
                </a:lnTo>
                <a:lnTo>
                  <a:pt x="629361" y="1371600"/>
                </a:lnTo>
                <a:lnTo>
                  <a:pt x="669696" y="1371600"/>
                </a:lnTo>
                <a:lnTo>
                  <a:pt x="697179" y="1384300"/>
                </a:lnTo>
                <a:lnTo>
                  <a:pt x="696353" y="1384300"/>
                </a:lnTo>
                <a:lnTo>
                  <a:pt x="721855" y="1391056"/>
                </a:lnTo>
                <a:lnTo>
                  <a:pt x="721194" y="1384300"/>
                </a:lnTo>
                <a:lnTo>
                  <a:pt x="724992" y="1384300"/>
                </a:lnTo>
                <a:lnTo>
                  <a:pt x="732751" y="1393939"/>
                </a:lnTo>
                <a:lnTo>
                  <a:pt x="840232" y="1422400"/>
                </a:lnTo>
                <a:lnTo>
                  <a:pt x="862317" y="1422400"/>
                </a:lnTo>
                <a:lnTo>
                  <a:pt x="865505" y="1435100"/>
                </a:lnTo>
                <a:lnTo>
                  <a:pt x="869315" y="1435100"/>
                </a:lnTo>
                <a:lnTo>
                  <a:pt x="868273" y="1422400"/>
                </a:lnTo>
                <a:lnTo>
                  <a:pt x="871080" y="1422400"/>
                </a:lnTo>
                <a:lnTo>
                  <a:pt x="881189" y="1435100"/>
                </a:lnTo>
                <a:lnTo>
                  <a:pt x="972146" y="1435100"/>
                </a:lnTo>
                <a:lnTo>
                  <a:pt x="987361" y="1447800"/>
                </a:lnTo>
                <a:lnTo>
                  <a:pt x="1356258" y="1447800"/>
                </a:lnTo>
                <a:lnTo>
                  <a:pt x="1365859" y="1435100"/>
                </a:lnTo>
                <a:lnTo>
                  <a:pt x="1366075" y="1438668"/>
                </a:lnTo>
                <a:lnTo>
                  <a:pt x="1362760" y="1439697"/>
                </a:lnTo>
                <a:lnTo>
                  <a:pt x="1366113" y="1439405"/>
                </a:lnTo>
                <a:lnTo>
                  <a:pt x="1366634" y="1447800"/>
                </a:lnTo>
                <a:lnTo>
                  <a:pt x="1386433" y="1435100"/>
                </a:lnTo>
                <a:lnTo>
                  <a:pt x="1397787" y="1447800"/>
                </a:lnTo>
                <a:lnTo>
                  <a:pt x="1402410" y="1435100"/>
                </a:lnTo>
                <a:lnTo>
                  <a:pt x="1467370" y="1435100"/>
                </a:lnTo>
                <a:lnTo>
                  <a:pt x="1480058" y="1422400"/>
                </a:lnTo>
                <a:lnTo>
                  <a:pt x="1533550" y="1422400"/>
                </a:lnTo>
                <a:lnTo>
                  <a:pt x="1549374" y="1409700"/>
                </a:lnTo>
                <a:lnTo>
                  <a:pt x="1579803" y="1409700"/>
                </a:lnTo>
                <a:lnTo>
                  <a:pt x="1608683" y="1397000"/>
                </a:lnTo>
                <a:lnTo>
                  <a:pt x="1638503" y="1397000"/>
                </a:lnTo>
                <a:lnTo>
                  <a:pt x="1699780" y="1371600"/>
                </a:lnTo>
                <a:lnTo>
                  <a:pt x="1706549" y="1371600"/>
                </a:lnTo>
                <a:lnTo>
                  <a:pt x="1714804" y="1358900"/>
                </a:lnTo>
                <a:lnTo>
                  <a:pt x="1717217" y="1358900"/>
                </a:lnTo>
                <a:lnTo>
                  <a:pt x="1715820" y="1367523"/>
                </a:lnTo>
                <a:lnTo>
                  <a:pt x="1728203" y="1358900"/>
                </a:lnTo>
                <a:lnTo>
                  <a:pt x="1729714" y="1358900"/>
                </a:lnTo>
                <a:lnTo>
                  <a:pt x="1726171" y="1369656"/>
                </a:lnTo>
                <a:lnTo>
                  <a:pt x="1733156" y="1358900"/>
                </a:lnTo>
                <a:lnTo>
                  <a:pt x="1758048" y="1358900"/>
                </a:lnTo>
                <a:lnTo>
                  <a:pt x="1767776" y="1346200"/>
                </a:lnTo>
                <a:lnTo>
                  <a:pt x="1795932" y="1346200"/>
                </a:lnTo>
                <a:lnTo>
                  <a:pt x="1817509" y="1333500"/>
                </a:lnTo>
                <a:lnTo>
                  <a:pt x="1837499" y="1320800"/>
                </a:lnTo>
                <a:lnTo>
                  <a:pt x="1859381" y="1308100"/>
                </a:lnTo>
                <a:lnTo>
                  <a:pt x="1866125" y="1308100"/>
                </a:lnTo>
                <a:lnTo>
                  <a:pt x="1872894" y="1295400"/>
                </a:lnTo>
                <a:lnTo>
                  <a:pt x="1879561" y="1295400"/>
                </a:lnTo>
                <a:lnTo>
                  <a:pt x="1917141" y="1282700"/>
                </a:lnTo>
                <a:lnTo>
                  <a:pt x="1926907" y="1270000"/>
                </a:lnTo>
                <a:lnTo>
                  <a:pt x="1936851" y="1270000"/>
                </a:lnTo>
                <a:lnTo>
                  <a:pt x="1946910" y="1257300"/>
                </a:lnTo>
                <a:lnTo>
                  <a:pt x="1965363" y="1257300"/>
                </a:lnTo>
                <a:lnTo>
                  <a:pt x="1966696" y="1244600"/>
                </a:lnTo>
                <a:lnTo>
                  <a:pt x="1982698" y="1244600"/>
                </a:lnTo>
                <a:lnTo>
                  <a:pt x="1988388" y="1231900"/>
                </a:lnTo>
                <a:lnTo>
                  <a:pt x="1985289" y="1244600"/>
                </a:lnTo>
                <a:lnTo>
                  <a:pt x="1996224" y="1231900"/>
                </a:lnTo>
                <a:lnTo>
                  <a:pt x="2005457" y="1231900"/>
                </a:lnTo>
                <a:lnTo>
                  <a:pt x="2013712" y="1219200"/>
                </a:lnTo>
                <a:lnTo>
                  <a:pt x="2021700" y="1219200"/>
                </a:lnTo>
                <a:lnTo>
                  <a:pt x="2030044" y="1206500"/>
                </a:lnTo>
                <a:lnTo>
                  <a:pt x="2039162" y="1206500"/>
                </a:lnTo>
                <a:lnTo>
                  <a:pt x="2049640" y="1193800"/>
                </a:lnTo>
                <a:lnTo>
                  <a:pt x="2052612" y="1190764"/>
                </a:lnTo>
                <a:lnTo>
                  <a:pt x="2053932" y="1181100"/>
                </a:lnTo>
                <a:lnTo>
                  <a:pt x="2057158" y="1181100"/>
                </a:lnTo>
                <a:lnTo>
                  <a:pt x="2053894" y="1189456"/>
                </a:lnTo>
                <a:lnTo>
                  <a:pt x="2062073" y="1181100"/>
                </a:lnTo>
                <a:lnTo>
                  <a:pt x="2060498" y="1181100"/>
                </a:lnTo>
                <a:lnTo>
                  <a:pt x="2070404" y="1168400"/>
                </a:lnTo>
                <a:lnTo>
                  <a:pt x="2070379" y="1179766"/>
                </a:lnTo>
                <a:lnTo>
                  <a:pt x="2084285" y="1168400"/>
                </a:lnTo>
                <a:lnTo>
                  <a:pt x="2101176" y="1155700"/>
                </a:lnTo>
                <a:lnTo>
                  <a:pt x="2118703" y="1130300"/>
                </a:lnTo>
                <a:lnTo>
                  <a:pt x="2136178" y="1117600"/>
                </a:lnTo>
                <a:lnTo>
                  <a:pt x="2152840" y="1104900"/>
                </a:lnTo>
                <a:lnTo>
                  <a:pt x="2168093" y="1092200"/>
                </a:lnTo>
                <a:lnTo>
                  <a:pt x="2181212" y="1079500"/>
                </a:lnTo>
                <a:lnTo>
                  <a:pt x="2191448" y="1066800"/>
                </a:lnTo>
                <a:lnTo>
                  <a:pt x="2190102" y="1066800"/>
                </a:lnTo>
                <a:lnTo>
                  <a:pt x="2196820" y="1054100"/>
                </a:lnTo>
                <a:lnTo>
                  <a:pt x="2203259" y="1054100"/>
                </a:lnTo>
                <a:lnTo>
                  <a:pt x="2209508" y="1041400"/>
                </a:lnTo>
                <a:lnTo>
                  <a:pt x="2215654" y="1028700"/>
                </a:lnTo>
                <a:lnTo>
                  <a:pt x="2220861" y="1028700"/>
                </a:lnTo>
                <a:lnTo>
                  <a:pt x="2238387" y="1003300"/>
                </a:lnTo>
                <a:lnTo>
                  <a:pt x="2254224" y="977900"/>
                </a:lnTo>
                <a:lnTo>
                  <a:pt x="2268334" y="952500"/>
                </a:lnTo>
                <a:lnTo>
                  <a:pt x="2280678" y="927100"/>
                </a:lnTo>
                <a:lnTo>
                  <a:pt x="2289289" y="927100"/>
                </a:lnTo>
                <a:lnTo>
                  <a:pt x="2297734" y="901700"/>
                </a:lnTo>
                <a:lnTo>
                  <a:pt x="2305799" y="889000"/>
                </a:lnTo>
                <a:lnTo>
                  <a:pt x="2313292" y="863600"/>
                </a:lnTo>
                <a:lnTo>
                  <a:pt x="2320048" y="850900"/>
                </a:lnTo>
                <a:lnTo>
                  <a:pt x="2326094" y="825500"/>
                </a:lnTo>
                <a:lnTo>
                  <a:pt x="2331656" y="812800"/>
                </a:lnTo>
                <a:lnTo>
                  <a:pt x="2334336" y="800100"/>
                </a:lnTo>
                <a:lnTo>
                  <a:pt x="2334336" y="787400"/>
                </a:lnTo>
                <a:lnTo>
                  <a:pt x="2335961" y="787400"/>
                </a:lnTo>
                <a:lnTo>
                  <a:pt x="2336076" y="774700"/>
                </a:lnTo>
                <a:lnTo>
                  <a:pt x="2340622" y="749300"/>
                </a:lnTo>
                <a:lnTo>
                  <a:pt x="2343632" y="711200"/>
                </a:lnTo>
                <a:lnTo>
                  <a:pt x="2344826" y="673100"/>
                </a:lnTo>
                <a:close/>
              </a:path>
            </a:pathLst>
          </a:custGeom>
          <a:solidFill>
            <a:srgbClr val="F9DAD7"/>
          </a:solidFill>
        </p:spPr>
        <p:txBody>
          <a:bodyPr wrap="square" lIns="0" tIns="0" rIns="0" bIns="0" rtlCol="0"/>
          <a:lstStyle/>
          <a:p>
            <a:endParaRPr/>
          </a:p>
        </p:txBody>
      </p:sp>
      <p:pic>
        <p:nvPicPr>
          <p:cNvPr id="120" name="bg object 120"/>
          <p:cNvPicPr/>
          <p:nvPr/>
        </p:nvPicPr>
        <p:blipFill>
          <a:blip r:embed="rId11" cstate="print"/>
          <a:stretch>
            <a:fillRect/>
          </a:stretch>
        </p:blipFill>
        <p:spPr>
          <a:xfrm>
            <a:off x="8033239" y="1108516"/>
            <a:ext cx="174884" cy="66133"/>
          </a:xfrm>
          <a:prstGeom prst="rect">
            <a:avLst/>
          </a:prstGeom>
        </p:spPr>
      </p:pic>
      <p:pic>
        <p:nvPicPr>
          <p:cNvPr id="121" name="bg object 121"/>
          <p:cNvPicPr/>
          <p:nvPr/>
        </p:nvPicPr>
        <p:blipFill>
          <a:blip r:embed="rId12" cstate="print"/>
          <a:stretch>
            <a:fillRect/>
          </a:stretch>
        </p:blipFill>
        <p:spPr>
          <a:xfrm>
            <a:off x="8236878" y="1203905"/>
            <a:ext cx="209945" cy="79361"/>
          </a:xfrm>
          <a:prstGeom prst="rect">
            <a:avLst/>
          </a:prstGeom>
        </p:spPr>
      </p:pic>
      <p:sp>
        <p:nvSpPr>
          <p:cNvPr id="122" name="bg object 122"/>
          <p:cNvSpPr/>
          <p:nvPr/>
        </p:nvSpPr>
        <p:spPr>
          <a:xfrm>
            <a:off x="5708606" y="600941"/>
            <a:ext cx="1924706" cy="676675"/>
          </a:xfrm>
          <a:custGeom>
            <a:avLst/>
            <a:gdLst/>
            <a:ahLst/>
            <a:cxnLst/>
            <a:rect l="l" t="t" r="r" b="b"/>
            <a:pathLst>
              <a:path w="1082675" h="957580">
                <a:moveTo>
                  <a:pt x="906957" y="0"/>
                </a:moveTo>
                <a:lnTo>
                  <a:pt x="748180" y="18127"/>
                </a:lnTo>
                <a:lnTo>
                  <a:pt x="478796" y="97455"/>
                </a:lnTo>
                <a:lnTo>
                  <a:pt x="0" y="260473"/>
                </a:lnTo>
                <a:lnTo>
                  <a:pt x="90690" y="957551"/>
                </a:lnTo>
                <a:lnTo>
                  <a:pt x="107082" y="953662"/>
                </a:lnTo>
                <a:lnTo>
                  <a:pt x="123050" y="951109"/>
                </a:lnTo>
                <a:lnTo>
                  <a:pt x="148047" y="948760"/>
                </a:lnTo>
                <a:lnTo>
                  <a:pt x="191528" y="945486"/>
                </a:lnTo>
                <a:lnTo>
                  <a:pt x="364686" y="921833"/>
                </a:lnTo>
                <a:lnTo>
                  <a:pt x="514988" y="903711"/>
                </a:lnTo>
                <a:lnTo>
                  <a:pt x="725759" y="881905"/>
                </a:lnTo>
                <a:lnTo>
                  <a:pt x="1080325" y="847200"/>
                </a:lnTo>
                <a:lnTo>
                  <a:pt x="1082113" y="522360"/>
                </a:lnTo>
                <a:lnTo>
                  <a:pt x="1079960" y="327974"/>
                </a:lnTo>
                <a:lnTo>
                  <a:pt x="1071392" y="186546"/>
                </a:lnTo>
                <a:lnTo>
                  <a:pt x="1053934" y="20583"/>
                </a:lnTo>
                <a:lnTo>
                  <a:pt x="906957" y="0"/>
                </a:lnTo>
                <a:close/>
              </a:path>
            </a:pathLst>
          </a:custGeom>
          <a:solidFill>
            <a:srgbClr val="FFFFFF"/>
          </a:solidFill>
        </p:spPr>
        <p:txBody>
          <a:bodyPr wrap="square" lIns="0" tIns="0" rIns="0" bIns="0" rtlCol="0"/>
          <a:lstStyle/>
          <a:p>
            <a:endParaRPr/>
          </a:p>
        </p:txBody>
      </p:sp>
      <p:sp>
        <p:nvSpPr>
          <p:cNvPr id="123" name="bg object 123"/>
          <p:cNvSpPr/>
          <p:nvPr/>
        </p:nvSpPr>
        <p:spPr>
          <a:xfrm>
            <a:off x="6510945" y="245209"/>
            <a:ext cx="412034" cy="219874"/>
          </a:xfrm>
          <a:custGeom>
            <a:avLst/>
            <a:gdLst/>
            <a:ahLst/>
            <a:cxnLst/>
            <a:rect l="l" t="t" r="r" b="b"/>
            <a:pathLst>
              <a:path w="231775" h="311150">
                <a:moveTo>
                  <a:pt x="1651" y="209588"/>
                </a:moveTo>
                <a:lnTo>
                  <a:pt x="1219" y="207352"/>
                </a:lnTo>
                <a:lnTo>
                  <a:pt x="215" y="208940"/>
                </a:lnTo>
                <a:lnTo>
                  <a:pt x="1651" y="209588"/>
                </a:lnTo>
                <a:close/>
              </a:path>
              <a:path w="231775" h="311150">
                <a:moveTo>
                  <a:pt x="46024" y="82689"/>
                </a:moveTo>
                <a:lnTo>
                  <a:pt x="45808" y="82969"/>
                </a:lnTo>
                <a:lnTo>
                  <a:pt x="46024" y="82689"/>
                </a:lnTo>
                <a:close/>
              </a:path>
              <a:path w="231775" h="311150">
                <a:moveTo>
                  <a:pt x="48018" y="80175"/>
                </a:moveTo>
                <a:lnTo>
                  <a:pt x="47396" y="80822"/>
                </a:lnTo>
                <a:lnTo>
                  <a:pt x="46659" y="81737"/>
                </a:lnTo>
                <a:lnTo>
                  <a:pt x="46024" y="82689"/>
                </a:lnTo>
                <a:lnTo>
                  <a:pt x="48018" y="80175"/>
                </a:lnTo>
                <a:close/>
              </a:path>
              <a:path w="231775" h="311150">
                <a:moveTo>
                  <a:pt x="55245" y="71424"/>
                </a:moveTo>
                <a:lnTo>
                  <a:pt x="55206" y="71247"/>
                </a:lnTo>
                <a:lnTo>
                  <a:pt x="55206" y="71056"/>
                </a:lnTo>
                <a:lnTo>
                  <a:pt x="55092" y="70866"/>
                </a:lnTo>
                <a:lnTo>
                  <a:pt x="53213" y="72199"/>
                </a:lnTo>
                <a:lnTo>
                  <a:pt x="54051" y="72085"/>
                </a:lnTo>
                <a:lnTo>
                  <a:pt x="54686" y="71805"/>
                </a:lnTo>
                <a:lnTo>
                  <a:pt x="55245" y="71424"/>
                </a:lnTo>
                <a:close/>
              </a:path>
              <a:path w="231775" h="311150">
                <a:moveTo>
                  <a:pt x="61950" y="60960"/>
                </a:moveTo>
                <a:close/>
              </a:path>
              <a:path w="231775" h="311150">
                <a:moveTo>
                  <a:pt x="81991" y="305193"/>
                </a:moveTo>
                <a:lnTo>
                  <a:pt x="80200" y="302552"/>
                </a:lnTo>
                <a:lnTo>
                  <a:pt x="78930" y="303377"/>
                </a:lnTo>
                <a:lnTo>
                  <a:pt x="79946" y="303733"/>
                </a:lnTo>
                <a:lnTo>
                  <a:pt x="81267" y="305231"/>
                </a:lnTo>
                <a:lnTo>
                  <a:pt x="81991" y="305193"/>
                </a:lnTo>
                <a:close/>
              </a:path>
              <a:path w="231775" h="311150">
                <a:moveTo>
                  <a:pt x="82524" y="305168"/>
                </a:moveTo>
                <a:lnTo>
                  <a:pt x="81991" y="305193"/>
                </a:lnTo>
                <a:lnTo>
                  <a:pt x="82181" y="305460"/>
                </a:lnTo>
                <a:lnTo>
                  <a:pt x="82524" y="305168"/>
                </a:lnTo>
                <a:close/>
              </a:path>
              <a:path w="231775" h="311150">
                <a:moveTo>
                  <a:pt x="83096" y="304698"/>
                </a:moveTo>
                <a:lnTo>
                  <a:pt x="82524" y="305168"/>
                </a:lnTo>
                <a:lnTo>
                  <a:pt x="82842" y="305155"/>
                </a:lnTo>
                <a:lnTo>
                  <a:pt x="83096" y="304698"/>
                </a:lnTo>
                <a:close/>
              </a:path>
              <a:path w="231775" h="311150">
                <a:moveTo>
                  <a:pt x="83388" y="304114"/>
                </a:moveTo>
                <a:lnTo>
                  <a:pt x="83083" y="304698"/>
                </a:lnTo>
                <a:lnTo>
                  <a:pt x="83210" y="304584"/>
                </a:lnTo>
                <a:lnTo>
                  <a:pt x="83312" y="304393"/>
                </a:lnTo>
                <a:lnTo>
                  <a:pt x="83388" y="304114"/>
                </a:lnTo>
                <a:close/>
              </a:path>
              <a:path w="231775" h="311150">
                <a:moveTo>
                  <a:pt x="87439" y="305384"/>
                </a:moveTo>
                <a:lnTo>
                  <a:pt x="86461" y="305206"/>
                </a:lnTo>
                <a:lnTo>
                  <a:pt x="86893" y="305346"/>
                </a:lnTo>
                <a:lnTo>
                  <a:pt x="87198" y="305409"/>
                </a:lnTo>
                <a:lnTo>
                  <a:pt x="87439" y="305384"/>
                </a:lnTo>
                <a:close/>
              </a:path>
              <a:path w="231775" h="311150">
                <a:moveTo>
                  <a:pt x="89128" y="305409"/>
                </a:moveTo>
                <a:lnTo>
                  <a:pt x="88138" y="305422"/>
                </a:lnTo>
                <a:lnTo>
                  <a:pt x="88011" y="305727"/>
                </a:lnTo>
                <a:lnTo>
                  <a:pt x="88417" y="305714"/>
                </a:lnTo>
                <a:lnTo>
                  <a:pt x="88785" y="305600"/>
                </a:lnTo>
                <a:lnTo>
                  <a:pt x="89128" y="305409"/>
                </a:lnTo>
                <a:close/>
              </a:path>
              <a:path w="231775" h="311150">
                <a:moveTo>
                  <a:pt x="91186" y="303530"/>
                </a:moveTo>
                <a:lnTo>
                  <a:pt x="89166" y="302260"/>
                </a:lnTo>
                <a:lnTo>
                  <a:pt x="89268" y="303530"/>
                </a:lnTo>
                <a:lnTo>
                  <a:pt x="91186" y="303530"/>
                </a:lnTo>
                <a:close/>
              </a:path>
              <a:path w="231775" h="311150">
                <a:moveTo>
                  <a:pt x="95554" y="306070"/>
                </a:moveTo>
                <a:lnTo>
                  <a:pt x="93980" y="306070"/>
                </a:lnTo>
                <a:lnTo>
                  <a:pt x="93141" y="307340"/>
                </a:lnTo>
                <a:lnTo>
                  <a:pt x="95554" y="306070"/>
                </a:lnTo>
                <a:close/>
              </a:path>
              <a:path w="231775" h="311150">
                <a:moveTo>
                  <a:pt x="98399" y="306070"/>
                </a:moveTo>
                <a:lnTo>
                  <a:pt x="95923" y="306070"/>
                </a:lnTo>
                <a:lnTo>
                  <a:pt x="96253" y="307340"/>
                </a:lnTo>
                <a:lnTo>
                  <a:pt x="98399" y="306070"/>
                </a:lnTo>
                <a:close/>
              </a:path>
              <a:path w="231775" h="311150">
                <a:moveTo>
                  <a:pt x="98488" y="307187"/>
                </a:moveTo>
                <a:lnTo>
                  <a:pt x="97866" y="307340"/>
                </a:lnTo>
                <a:lnTo>
                  <a:pt x="98399" y="307454"/>
                </a:lnTo>
                <a:lnTo>
                  <a:pt x="98450" y="307251"/>
                </a:lnTo>
                <a:close/>
              </a:path>
              <a:path w="231775" h="311150">
                <a:moveTo>
                  <a:pt x="99110" y="307035"/>
                </a:moveTo>
                <a:lnTo>
                  <a:pt x="98844" y="307009"/>
                </a:lnTo>
                <a:lnTo>
                  <a:pt x="98590" y="306997"/>
                </a:lnTo>
                <a:lnTo>
                  <a:pt x="98488" y="307187"/>
                </a:lnTo>
                <a:lnTo>
                  <a:pt x="99110" y="307035"/>
                </a:lnTo>
                <a:close/>
              </a:path>
              <a:path w="231775" h="311150">
                <a:moveTo>
                  <a:pt x="100177" y="304800"/>
                </a:moveTo>
                <a:lnTo>
                  <a:pt x="99618" y="304800"/>
                </a:lnTo>
                <a:lnTo>
                  <a:pt x="99060" y="306070"/>
                </a:lnTo>
                <a:lnTo>
                  <a:pt x="99314" y="306070"/>
                </a:lnTo>
                <a:lnTo>
                  <a:pt x="100177" y="304800"/>
                </a:lnTo>
                <a:close/>
              </a:path>
              <a:path w="231775" h="311150">
                <a:moveTo>
                  <a:pt x="100418" y="306705"/>
                </a:moveTo>
                <a:lnTo>
                  <a:pt x="99123" y="307035"/>
                </a:lnTo>
                <a:lnTo>
                  <a:pt x="99555" y="307073"/>
                </a:lnTo>
                <a:lnTo>
                  <a:pt x="100088" y="307174"/>
                </a:lnTo>
                <a:lnTo>
                  <a:pt x="100418" y="306705"/>
                </a:lnTo>
                <a:close/>
              </a:path>
              <a:path w="231775" h="311150">
                <a:moveTo>
                  <a:pt x="109194" y="304863"/>
                </a:moveTo>
                <a:lnTo>
                  <a:pt x="107784" y="303161"/>
                </a:lnTo>
                <a:lnTo>
                  <a:pt x="105956" y="302945"/>
                </a:lnTo>
                <a:lnTo>
                  <a:pt x="103873" y="304088"/>
                </a:lnTo>
                <a:lnTo>
                  <a:pt x="103492" y="303606"/>
                </a:lnTo>
                <a:lnTo>
                  <a:pt x="103949" y="303110"/>
                </a:lnTo>
                <a:lnTo>
                  <a:pt x="104076" y="302742"/>
                </a:lnTo>
                <a:lnTo>
                  <a:pt x="102679" y="303618"/>
                </a:lnTo>
                <a:lnTo>
                  <a:pt x="100952" y="305219"/>
                </a:lnTo>
                <a:lnTo>
                  <a:pt x="101663" y="307162"/>
                </a:lnTo>
                <a:lnTo>
                  <a:pt x="103174" y="305320"/>
                </a:lnTo>
                <a:lnTo>
                  <a:pt x="103454" y="306158"/>
                </a:lnTo>
                <a:lnTo>
                  <a:pt x="105054" y="303949"/>
                </a:lnTo>
                <a:lnTo>
                  <a:pt x="106197" y="303809"/>
                </a:lnTo>
                <a:lnTo>
                  <a:pt x="106997" y="304761"/>
                </a:lnTo>
                <a:lnTo>
                  <a:pt x="106756" y="305498"/>
                </a:lnTo>
                <a:lnTo>
                  <a:pt x="107200" y="305015"/>
                </a:lnTo>
                <a:lnTo>
                  <a:pt x="108521" y="306095"/>
                </a:lnTo>
                <a:lnTo>
                  <a:pt x="109194" y="304863"/>
                </a:lnTo>
                <a:close/>
              </a:path>
              <a:path w="231775" h="311150">
                <a:moveTo>
                  <a:pt x="124942" y="308965"/>
                </a:moveTo>
                <a:lnTo>
                  <a:pt x="124815" y="308610"/>
                </a:lnTo>
                <a:lnTo>
                  <a:pt x="124574" y="308813"/>
                </a:lnTo>
                <a:lnTo>
                  <a:pt x="124942" y="308965"/>
                </a:lnTo>
                <a:close/>
              </a:path>
              <a:path w="231775" h="311150">
                <a:moveTo>
                  <a:pt x="126377" y="12700"/>
                </a:moveTo>
                <a:lnTo>
                  <a:pt x="126022" y="12128"/>
                </a:lnTo>
                <a:lnTo>
                  <a:pt x="126377" y="12700"/>
                </a:lnTo>
                <a:close/>
              </a:path>
              <a:path w="231775" h="311150">
                <a:moveTo>
                  <a:pt x="126606" y="11430"/>
                </a:moveTo>
                <a:lnTo>
                  <a:pt x="126123" y="10160"/>
                </a:lnTo>
                <a:lnTo>
                  <a:pt x="125590" y="11430"/>
                </a:lnTo>
                <a:lnTo>
                  <a:pt x="126022" y="12128"/>
                </a:lnTo>
                <a:lnTo>
                  <a:pt x="126606" y="11430"/>
                </a:lnTo>
                <a:close/>
              </a:path>
              <a:path w="231775" h="311150">
                <a:moveTo>
                  <a:pt x="127177" y="309880"/>
                </a:moveTo>
                <a:lnTo>
                  <a:pt x="124942" y="308965"/>
                </a:lnTo>
                <a:lnTo>
                  <a:pt x="125285" y="309880"/>
                </a:lnTo>
                <a:lnTo>
                  <a:pt x="123469" y="311150"/>
                </a:lnTo>
                <a:lnTo>
                  <a:pt x="125730" y="311150"/>
                </a:lnTo>
                <a:lnTo>
                  <a:pt x="127177" y="309880"/>
                </a:lnTo>
                <a:close/>
              </a:path>
              <a:path w="231775" h="311150">
                <a:moveTo>
                  <a:pt x="182460" y="294640"/>
                </a:moveTo>
                <a:lnTo>
                  <a:pt x="181508" y="294640"/>
                </a:lnTo>
                <a:lnTo>
                  <a:pt x="179654" y="297180"/>
                </a:lnTo>
                <a:lnTo>
                  <a:pt x="182460" y="294640"/>
                </a:lnTo>
                <a:close/>
              </a:path>
              <a:path w="231775" h="311150">
                <a:moveTo>
                  <a:pt x="195110" y="106680"/>
                </a:moveTo>
                <a:lnTo>
                  <a:pt x="193497" y="105410"/>
                </a:lnTo>
                <a:lnTo>
                  <a:pt x="194716" y="107048"/>
                </a:lnTo>
                <a:lnTo>
                  <a:pt x="195110" y="106680"/>
                </a:lnTo>
                <a:close/>
              </a:path>
              <a:path w="231775" h="311150">
                <a:moveTo>
                  <a:pt x="195376" y="107950"/>
                </a:moveTo>
                <a:lnTo>
                  <a:pt x="194716" y="107048"/>
                </a:lnTo>
                <a:lnTo>
                  <a:pt x="194322" y="107403"/>
                </a:lnTo>
                <a:lnTo>
                  <a:pt x="195376" y="107950"/>
                </a:lnTo>
                <a:close/>
              </a:path>
              <a:path w="231775" h="311150">
                <a:moveTo>
                  <a:pt x="197396" y="276860"/>
                </a:moveTo>
                <a:lnTo>
                  <a:pt x="197104" y="276860"/>
                </a:lnTo>
                <a:lnTo>
                  <a:pt x="196824" y="276555"/>
                </a:lnTo>
                <a:lnTo>
                  <a:pt x="196748" y="276860"/>
                </a:lnTo>
                <a:lnTo>
                  <a:pt x="196557" y="277190"/>
                </a:lnTo>
                <a:lnTo>
                  <a:pt x="197396" y="276860"/>
                </a:lnTo>
                <a:close/>
              </a:path>
              <a:path w="231775" h="311150">
                <a:moveTo>
                  <a:pt x="210096" y="130810"/>
                </a:moveTo>
                <a:lnTo>
                  <a:pt x="209029" y="130403"/>
                </a:lnTo>
                <a:lnTo>
                  <a:pt x="209257" y="130810"/>
                </a:lnTo>
                <a:lnTo>
                  <a:pt x="210096" y="130810"/>
                </a:lnTo>
                <a:close/>
              </a:path>
              <a:path w="231775" h="311150">
                <a:moveTo>
                  <a:pt x="213906" y="140487"/>
                </a:moveTo>
                <a:lnTo>
                  <a:pt x="213804" y="140208"/>
                </a:lnTo>
                <a:lnTo>
                  <a:pt x="213652" y="139992"/>
                </a:lnTo>
                <a:lnTo>
                  <a:pt x="213398" y="139903"/>
                </a:lnTo>
                <a:lnTo>
                  <a:pt x="213906" y="140487"/>
                </a:lnTo>
                <a:close/>
              </a:path>
              <a:path w="231775" h="311150">
                <a:moveTo>
                  <a:pt x="215290" y="253923"/>
                </a:moveTo>
                <a:lnTo>
                  <a:pt x="215087" y="254000"/>
                </a:lnTo>
                <a:lnTo>
                  <a:pt x="214503" y="255270"/>
                </a:lnTo>
                <a:lnTo>
                  <a:pt x="215290" y="253923"/>
                </a:lnTo>
                <a:close/>
              </a:path>
              <a:path w="231775" h="311150">
                <a:moveTo>
                  <a:pt x="215620" y="251701"/>
                </a:moveTo>
                <a:lnTo>
                  <a:pt x="215531" y="251460"/>
                </a:lnTo>
                <a:lnTo>
                  <a:pt x="215392" y="251612"/>
                </a:lnTo>
                <a:lnTo>
                  <a:pt x="215620" y="251701"/>
                </a:lnTo>
                <a:close/>
              </a:path>
              <a:path w="231775" h="311150">
                <a:moveTo>
                  <a:pt x="217055" y="146278"/>
                </a:moveTo>
                <a:lnTo>
                  <a:pt x="216903" y="145757"/>
                </a:lnTo>
                <a:lnTo>
                  <a:pt x="216509" y="145935"/>
                </a:lnTo>
                <a:lnTo>
                  <a:pt x="217055" y="146278"/>
                </a:lnTo>
                <a:close/>
              </a:path>
              <a:path w="231775" h="311150">
                <a:moveTo>
                  <a:pt x="218236" y="252730"/>
                </a:moveTo>
                <a:lnTo>
                  <a:pt x="215620" y="251701"/>
                </a:lnTo>
                <a:lnTo>
                  <a:pt x="215976" y="252730"/>
                </a:lnTo>
                <a:lnTo>
                  <a:pt x="215290" y="253923"/>
                </a:lnTo>
                <a:lnTo>
                  <a:pt x="218236" y="252730"/>
                </a:lnTo>
                <a:close/>
              </a:path>
              <a:path w="231775" h="311150">
                <a:moveTo>
                  <a:pt x="230759" y="212090"/>
                </a:moveTo>
                <a:lnTo>
                  <a:pt x="229336" y="207010"/>
                </a:lnTo>
                <a:lnTo>
                  <a:pt x="227990" y="201930"/>
                </a:lnTo>
                <a:lnTo>
                  <a:pt x="227317" y="199390"/>
                </a:lnTo>
                <a:lnTo>
                  <a:pt x="229031" y="194310"/>
                </a:lnTo>
                <a:lnTo>
                  <a:pt x="229285" y="194310"/>
                </a:lnTo>
                <a:lnTo>
                  <a:pt x="229666" y="195580"/>
                </a:lnTo>
                <a:lnTo>
                  <a:pt x="229743" y="194310"/>
                </a:lnTo>
                <a:lnTo>
                  <a:pt x="229895" y="191770"/>
                </a:lnTo>
                <a:lnTo>
                  <a:pt x="225323" y="191770"/>
                </a:lnTo>
                <a:lnTo>
                  <a:pt x="226466" y="187960"/>
                </a:lnTo>
                <a:lnTo>
                  <a:pt x="226885" y="189230"/>
                </a:lnTo>
                <a:lnTo>
                  <a:pt x="226568" y="185420"/>
                </a:lnTo>
                <a:lnTo>
                  <a:pt x="225793" y="180340"/>
                </a:lnTo>
                <a:lnTo>
                  <a:pt x="224942" y="177800"/>
                </a:lnTo>
                <a:lnTo>
                  <a:pt x="223888" y="173990"/>
                </a:lnTo>
                <a:lnTo>
                  <a:pt x="223316" y="171132"/>
                </a:lnTo>
                <a:lnTo>
                  <a:pt x="223316" y="229870"/>
                </a:lnTo>
                <a:lnTo>
                  <a:pt x="223012" y="231140"/>
                </a:lnTo>
                <a:lnTo>
                  <a:pt x="222453" y="232410"/>
                </a:lnTo>
                <a:lnTo>
                  <a:pt x="221792" y="232410"/>
                </a:lnTo>
                <a:lnTo>
                  <a:pt x="221411" y="232410"/>
                </a:lnTo>
                <a:lnTo>
                  <a:pt x="221411" y="236220"/>
                </a:lnTo>
                <a:lnTo>
                  <a:pt x="220954" y="237490"/>
                </a:lnTo>
                <a:lnTo>
                  <a:pt x="221386" y="236220"/>
                </a:lnTo>
                <a:lnTo>
                  <a:pt x="221411" y="232410"/>
                </a:lnTo>
                <a:lnTo>
                  <a:pt x="221526" y="231140"/>
                </a:lnTo>
                <a:lnTo>
                  <a:pt x="221792" y="232410"/>
                </a:lnTo>
                <a:lnTo>
                  <a:pt x="222554" y="231140"/>
                </a:lnTo>
                <a:lnTo>
                  <a:pt x="223316" y="229870"/>
                </a:lnTo>
                <a:lnTo>
                  <a:pt x="223316" y="171132"/>
                </a:lnTo>
                <a:lnTo>
                  <a:pt x="223126" y="170180"/>
                </a:lnTo>
                <a:lnTo>
                  <a:pt x="223291" y="168910"/>
                </a:lnTo>
                <a:lnTo>
                  <a:pt x="223596" y="166370"/>
                </a:lnTo>
                <a:lnTo>
                  <a:pt x="220751" y="166370"/>
                </a:lnTo>
                <a:lnTo>
                  <a:pt x="222300" y="160020"/>
                </a:lnTo>
                <a:lnTo>
                  <a:pt x="222605" y="158750"/>
                </a:lnTo>
                <a:lnTo>
                  <a:pt x="218846" y="160020"/>
                </a:lnTo>
                <a:lnTo>
                  <a:pt x="218935" y="156210"/>
                </a:lnTo>
                <a:lnTo>
                  <a:pt x="220002" y="156210"/>
                </a:lnTo>
                <a:lnTo>
                  <a:pt x="218871" y="149860"/>
                </a:lnTo>
                <a:lnTo>
                  <a:pt x="218414" y="148590"/>
                </a:lnTo>
                <a:lnTo>
                  <a:pt x="215874" y="148590"/>
                </a:lnTo>
                <a:lnTo>
                  <a:pt x="214769" y="147320"/>
                </a:lnTo>
                <a:lnTo>
                  <a:pt x="216509" y="146050"/>
                </a:lnTo>
                <a:lnTo>
                  <a:pt x="213664" y="144780"/>
                </a:lnTo>
                <a:lnTo>
                  <a:pt x="214414" y="143510"/>
                </a:lnTo>
                <a:lnTo>
                  <a:pt x="215163" y="142240"/>
                </a:lnTo>
                <a:lnTo>
                  <a:pt x="213906" y="140970"/>
                </a:lnTo>
                <a:lnTo>
                  <a:pt x="214134" y="142240"/>
                </a:lnTo>
                <a:lnTo>
                  <a:pt x="213817" y="143510"/>
                </a:lnTo>
                <a:lnTo>
                  <a:pt x="213258" y="143510"/>
                </a:lnTo>
                <a:lnTo>
                  <a:pt x="211226" y="140970"/>
                </a:lnTo>
                <a:lnTo>
                  <a:pt x="211391" y="135890"/>
                </a:lnTo>
                <a:lnTo>
                  <a:pt x="212229" y="135890"/>
                </a:lnTo>
                <a:lnTo>
                  <a:pt x="211340" y="134620"/>
                </a:lnTo>
                <a:lnTo>
                  <a:pt x="208140" y="130073"/>
                </a:lnTo>
                <a:lnTo>
                  <a:pt x="206756" y="129540"/>
                </a:lnTo>
                <a:lnTo>
                  <a:pt x="207772" y="129540"/>
                </a:lnTo>
                <a:lnTo>
                  <a:pt x="208140" y="130073"/>
                </a:lnTo>
                <a:lnTo>
                  <a:pt x="209029" y="130403"/>
                </a:lnTo>
                <a:lnTo>
                  <a:pt x="208521" y="129540"/>
                </a:lnTo>
                <a:lnTo>
                  <a:pt x="211582" y="129540"/>
                </a:lnTo>
                <a:lnTo>
                  <a:pt x="208534" y="128270"/>
                </a:lnTo>
                <a:lnTo>
                  <a:pt x="207048" y="128270"/>
                </a:lnTo>
                <a:lnTo>
                  <a:pt x="207391" y="125730"/>
                </a:lnTo>
                <a:lnTo>
                  <a:pt x="205460" y="123190"/>
                </a:lnTo>
                <a:lnTo>
                  <a:pt x="203695" y="120650"/>
                </a:lnTo>
                <a:lnTo>
                  <a:pt x="205105" y="120650"/>
                </a:lnTo>
                <a:lnTo>
                  <a:pt x="202869" y="115570"/>
                </a:lnTo>
                <a:lnTo>
                  <a:pt x="201472" y="113512"/>
                </a:lnTo>
                <a:lnTo>
                  <a:pt x="201472" y="271780"/>
                </a:lnTo>
                <a:lnTo>
                  <a:pt x="197142" y="275196"/>
                </a:lnTo>
                <a:lnTo>
                  <a:pt x="197637" y="273050"/>
                </a:lnTo>
                <a:lnTo>
                  <a:pt x="199567" y="271780"/>
                </a:lnTo>
                <a:lnTo>
                  <a:pt x="201472" y="271780"/>
                </a:lnTo>
                <a:lnTo>
                  <a:pt x="201472" y="113512"/>
                </a:lnTo>
                <a:lnTo>
                  <a:pt x="199440" y="110490"/>
                </a:lnTo>
                <a:lnTo>
                  <a:pt x="198450" y="109220"/>
                </a:lnTo>
                <a:lnTo>
                  <a:pt x="196456" y="106680"/>
                </a:lnTo>
                <a:lnTo>
                  <a:pt x="197002" y="107950"/>
                </a:lnTo>
                <a:lnTo>
                  <a:pt x="194805" y="109220"/>
                </a:lnTo>
                <a:lnTo>
                  <a:pt x="193738" y="107950"/>
                </a:lnTo>
                <a:lnTo>
                  <a:pt x="194322" y="107403"/>
                </a:lnTo>
                <a:lnTo>
                  <a:pt x="192913" y="106680"/>
                </a:lnTo>
                <a:lnTo>
                  <a:pt x="191998" y="105410"/>
                </a:lnTo>
                <a:lnTo>
                  <a:pt x="194119" y="104140"/>
                </a:lnTo>
                <a:lnTo>
                  <a:pt x="195326" y="105410"/>
                </a:lnTo>
                <a:lnTo>
                  <a:pt x="194348" y="104140"/>
                </a:lnTo>
                <a:lnTo>
                  <a:pt x="193370" y="102870"/>
                </a:lnTo>
                <a:lnTo>
                  <a:pt x="193509" y="102870"/>
                </a:lnTo>
                <a:lnTo>
                  <a:pt x="194500" y="97790"/>
                </a:lnTo>
                <a:lnTo>
                  <a:pt x="192278" y="97790"/>
                </a:lnTo>
                <a:lnTo>
                  <a:pt x="189331" y="92710"/>
                </a:lnTo>
                <a:lnTo>
                  <a:pt x="187337" y="91440"/>
                </a:lnTo>
                <a:lnTo>
                  <a:pt x="186156" y="89776"/>
                </a:lnTo>
                <a:lnTo>
                  <a:pt x="186156" y="275742"/>
                </a:lnTo>
                <a:lnTo>
                  <a:pt x="184302" y="279400"/>
                </a:lnTo>
                <a:lnTo>
                  <a:pt x="181584" y="280123"/>
                </a:lnTo>
                <a:lnTo>
                  <a:pt x="186156" y="275742"/>
                </a:lnTo>
                <a:lnTo>
                  <a:pt x="186156" y="89776"/>
                </a:lnTo>
                <a:lnTo>
                  <a:pt x="184645" y="87630"/>
                </a:lnTo>
                <a:lnTo>
                  <a:pt x="183146" y="87630"/>
                </a:lnTo>
                <a:lnTo>
                  <a:pt x="182460" y="86360"/>
                </a:lnTo>
                <a:lnTo>
                  <a:pt x="180543" y="86360"/>
                </a:lnTo>
                <a:lnTo>
                  <a:pt x="179095" y="82550"/>
                </a:lnTo>
                <a:lnTo>
                  <a:pt x="178181" y="78740"/>
                </a:lnTo>
                <a:lnTo>
                  <a:pt x="175691" y="76200"/>
                </a:lnTo>
                <a:lnTo>
                  <a:pt x="174002" y="74396"/>
                </a:lnTo>
                <a:lnTo>
                  <a:pt x="174002" y="76200"/>
                </a:lnTo>
                <a:lnTo>
                  <a:pt x="172402" y="74930"/>
                </a:lnTo>
                <a:lnTo>
                  <a:pt x="173380" y="73888"/>
                </a:lnTo>
                <a:lnTo>
                  <a:pt x="174002" y="76200"/>
                </a:lnTo>
                <a:lnTo>
                  <a:pt x="174002" y="74396"/>
                </a:lnTo>
                <a:lnTo>
                  <a:pt x="173456" y="73799"/>
                </a:lnTo>
                <a:lnTo>
                  <a:pt x="173583" y="73660"/>
                </a:lnTo>
                <a:lnTo>
                  <a:pt x="171081" y="71120"/>
                </a:lnTo>
                <a:lnTo>
                  <a:pt x="173240" y="72390"/>
                </a:lnTo>
                <a:lnTo>
                  <a:pt x="172224" y="71120"/>
                </a:lnTo>
                <a:lnTo>
                  <a:pt x="170129" y="68503"/>
                </a:lnTo>
                <a:lnTo>
                  <a:pt x="169341" y="67310"/>
                </a:lnTo>
                <a:lnTo>
                  <a:pt x="166243" y="64770"/>
                </a:lnTo>
                <a:lnTo>
                  <a:pt x="164693" y="63500"/>
                </a:lnTo>
                <a:lnTo>
                  <a:pt x="164782" y="64770"/>
                </a:lnTo>
                <a:lnTo>
                  <a:pt x="164109" y="64770"/>
                </a:lnTo>
                <a:lnTo>
                  <a:pt x="163258" y="63500"/>
                </a:lnTo>
                <a:lnTo>
                  <a:pt x="163118" y="62230"/>
                </a:lnTo>
                <a:lnTo>
                  <a:pt x="164147" y="62230"/>
                </a:lnTo>
                <a:lnTo>
                  <a:pt x="160896" y="60198"/>
                </a:lnTo>
                <a:lnTo>
                  <a:pt x="160896" y="291998"/>
                </a:lnTo>
                <a:lnTo>
                  <a:pt x="160693" y="292100"/>
                </a:lnTo>
                <a:lnTo>
                  <a:pt x="159524" y="292303"/>
                </a:lnTo>
                <a:lnTo>
                  <a:pt x="160896" y="291998"/>
                </a:lnTo>
                <a:lnTo>
                  <a:pt x="160896" y="60198"/>
                </a:lnTo>
                <a:lnTo>
                  <a:pt x="158064" y="58420"/>
                </a:lnTo>
                <a:lnTo>
                  <a:pt x="158127" y="50800"/>
                </a:lnTo>
                <a:lnTo>
                  <a:pt x="158140" y="49530"/>
                </a:lnTo>
                <a:lnTo>
                  <a:pt x="158165" y="45720"/>
                </a:lnTo>
                <a:lnTo>
                  <a:pt x="152069" y="44450"/>
                </a:lnTo>
                <a:lnTo>
                  <a:pt x="152400" y="44450"/>
                </a:lnTo>
                <a:lnTo>
                  <a:pt x="150342" y="42862"/>
                </a:lnTo>
                <a:lnTo>
                  <a:pt x="150342" y="294640"/>
                </a:lnTo>
                <a:lnTo>
                  <a:pt x="148971" y="295910"/>
                </a:lnTo>
                <a:lnTo>
                  <a:pt x="148069" y="294868"/>
                </a:lnTo>
                <a:lnTo>
                  <a:pt x="150304" y="294373"/>
                </a:lnTo>
                <a:lnTo>
                  <a:pt x="150342" y="294640"/>
                </a:lnTo>
                <a:lnTo>
                  <a:pt x="150342" y="42862"/>
                </a:lnTo>
                <a:lnTo>
                  <a:pt x="149123" y="41910"/>
                </a:lnTo>
                <a:lnTo>
                  <a:pt x="147688" y="40805"/>
                </a:lnTo>
                <a:lnTo>
                  <a:pt x="147688" y="294957"/>
                </a:lnTo>
                <a:lnTo>
                  <a:pt x="145580" y="298450"/>
                </a:lnTo>
                <a:lnTo>
                  <a:pt x="141668" y="299720"/>
                </a:lnTo>
                <a:lnTo>
                  <a:pt x="139280" y="296849"/>
                </a:lnTo>
                <a:lnTo>
                  <a:pt x="147688" y="294957"/>
                </a:lnTo>
                <a:lnTo>
                  <a:pt x="147688" y="40805"/>
                </a:lnTo>
                <a:lnTo>
                  <a:pt x="147485" y="40640"/>
                </a:lnTo>
                <a:lnTo>
                  <a:pt x="146050" y="38100"/>
                </a:lnTo>
                <a:lnTo>
                  <a:pt x="149390" y="40640"/>
                </a:lnTo>
                <a:lnTo>
                  <a:pt x="148945" y="39370"/>
                </a:lnTo>
                <a:lnTo>
                  <a:pt x="146989" y="38100"/>
                </a:lnTo>
                <a:lnTo>
                  <a:pt x="143065" y="35560"/>
                </a:lnTo>
                <a:lnTo>
                  <a:pt x="143065" y="33020"/>
                </a:lnTo>
                <a:lnTo>
                  <a:pt x="143052" y="31750"/>
                </a:lnTo>
                <a:lnTo>
                  <a:pt x="141528" y="30480"/>
                </a:lnTo>
                <a:lnTo>
                  <a:pt x="138468" y="27940"/>
                </a:lnTo>
                <a:lnTo>
                  <a:pt x="139522" y="22860"/>
                </a:lnTo>
                <a:lnTo>
                  <a:pt x="133604" y="19964"/>
                </a:lnTo>
                <a:lnTo>
                  <a:pt x="133604" y="299720"/>
                </a:lnTo>
                <a:lnTo>
                  <a:pt x="131686" y="299720"/>
                </a:lnTo>
                <a:lnTo>
                  <a:pt x="127596" y="300990"/>
                </a:lnTo>
                <a:lnTo>
                  <a:pt x="127787" y="299720"/>
                </a:lnTo>
                <a:lnTo>
                  <a:pt x="127596" y="299720"/>
                </a:lnTo>
                <a:lnTo>
                  <a:pt x="127254" y="300990"/>
                </a:lnTo>
                <a:lnTo>
                  <a:pt x="126441" y="300990"/>
                </a:lnTo>
                <a:lnTo>
                  <a:pt x="126301" y="299770"/>
                </a:lnTo>
                <a:lnTo>
                  <a:pt x="132981" y="298259"/>
                </a:lnTo>
                <a:lnTo>
                  <a:pt x="132753" y="298450"/>
                </a:lnTo>
                <a:lnTo>
                  <a:pt x="133604" y="299720"/>
                </a:lnTo>
                <a:lnTo>
                  <a:pt x="133604" y="19964"/>
                </a:lnTo>
                <a:lnTo>
                  <a:pt x="129184" y="17780"/>
                </a:lnTo>
                <a:lnTo>
                  <a:pt x="128397" y="13970"/>
                </a:lnTo>
                <a:lnTo>
                  <a:pt x="128143" y="12700"/>
                </a:lnTo>
                <a:lnTo>
                  <a:pt x="127876" y="11430"/>
                </a:lnTo>
                <a:lnTo>
                  <a:pt x="127254" y="12700"/>
                </a:lnTo>
                <a:lnTo>
                  <a:pt x="126377" y="12700"/>
                </a:lnTo>
                <a:lnTo>
                  <a:pt x="125526" y="12700"/>
                </a:lnTo>
                <a:lnTo>
                  <a:pt x="125971" y="12179"/>
                </a:lnTo>
                <a:lnTo>
                  <a:pt x="125450" y="11531"/>
                </a:lnTo>
                <a:lnTo>
                  <a:pt x="125450" y="299961"/>
                </a:lnTo>
                <a:lnTo>
                  <a:pt x="121640" y="300990"/>
                </a:lnTo>
                <a:lnTo>
                  <a:pt x="120815" y="300990"/>
                </a:lnTo>
                <a:lnTo>
                  <a:pt x="125450" y="299961"/>
                </a:lnTo>
                <a:lnTo>
                  <a:pt x="125450" y="11531"/>
                </a:lnTo>
                <a:lnTo>
                  <a:pt x="123291" y="10160"/>
                </a:lnTo>
                <a:lnTo>
                  <a:pt x="121399" y="7620"/>
                </a:lnTo>
                <a:lnTo>
                  <a:pt x="114566" y="0"/>
                </a:lnTo>
                <a:lnTo>
                  <a:pt x="109118" y="6350"/>
                </a:lnTo>
                <a:lnTo>
                  <a:pt x="104089" y="10160"/>
                </a:lnTo>
                <a:lnTo>
                  <a:pt x="93637" y="20320"/>
                </a:lnTo>
                <a:lnTo>
                  <a:pt x="88582" y="25400"/>
                </a:lnTo>
                <a:lnTo>
                  <a:pt x="85572" y="27940"/>
                </a:lnTo>
                <a:lnTo>
                  <a:pt x="91376" y="30480"/>
                </a:lnTo>
                <a:lnTo>
                  <a:pt x="87706" y="32169"/>
                </a:lnTo>
                <a:lnTo>
                  <a:pt x="87706" y="301866"/>
                </a:lnTo>
                <a:lnTo>
                  <a:pt x="86664" y="302260"/>
                </a:lnTo>
                <a:lnTo>
                  <a:pt x="86474" y="301802"/>
                </a:lnTo>
                <a:lnTo>
                  <a:pt x="87706" y="301866"/>
                </a:lnTo>
                <a:lnTo>
                  <a:pt x="87706" y="32169"/>
                </a:lnTo>
                <a:lnTo>
                  <a:pt x="85839" y="33020"/>
                </a:lnTo>
                <a:lnTo>
                  <a:pt x="85267" y="30480"/>
                </a:lnTo>
                <a:lnTo>
                  <a:pt x="81838" y="36830"/>
                </a:lnTo>
                <a:lnTo>
                  <a:pt x="73558" y="46990"/>
                </a:lnTo>
                <a:lnTo>
                  <a:pt x="70205" y="52070"/>
                </a:lnTo>
                <a:lnTo>
                  <a:pt x="69672" y="52070"/>
                </a:lnTo>
                <a:lnTo>
                  <a:pt x="70192" y="50800"/>
                </a:lnTo>
                <a:lnTo>
                  <a:pt x="67906" y="52070"/>
                </a:lnTo>
                <a:lnTo>
                  <a:pt x="66040" y="55880"/>
                </a:lnTo>
                <a:lnTo>
                  <a:pt x="66992" y="57150"/>
                </a:lnTo>
                <a:lnTo>
                  <a:pt x="66078" y="58420"/>
                </a:lnTo>
                <a:lnTo>
                  <a:pt x="65938" y="57150"/>
                </a:lnTo>
                <a:lnTo>
                  <a:pt x="64947" y="57150"/>
                </a:lnTo>
                <a:lnTo>
                  <a:pt x="63131" y="58420"/>
                </a:lnTo>
                <a:lnTo>
                  <a:pt x="63487" y="60985"/>
                </a:lnTo>
                <a:lnTo>
                  <a:pt x="67411" y="60985"/>
                </a:lnTo>
                <a:lnTo>
                  <a:pt x="66268" y="62230"/>
                </a:lnTo>
                <a:lnTo>
                  <a:pt x="63677" y="62230"/>
                </a:lnTo>
                <a:lnTo>
                  <a:pt x="61772" y="62230"/>
                </a:lnTo>
                <a:lnTo>
                  <a:pt x="58534" y="64770"/>
                </a:lnTo>
                <a:lnTo>
                  <a:pt x="60579" y="64770"/>
                </a:lnTo>
                <a:lnTo>
                  <a:pt x="58026" y="67310"/>
                </a:lnTo>
                <a:lnTo>
                  <a:pt x="57569" y="71120"/>
                </a:lnTo>
                <a:lnTo>
                  <a:pt x="55245" y="72390"/>
                </a:lnTo>
                <a:lnTo>
                  <a:pt x="55575" y="73875"/>
                </a:lnTo>
                <a:lnTo>
                  <a:pt x="54178" y="75387"/>
                </a:lnTo>
                <a:lnTo>
                  <a:pt x="51244" y="76200"/>
                </a:lnTo>
                <a:lnTo>
                  <a:pt x="52590" y="77114"/>
                </a:lnTo>
                <a:lnTo>
                  <a:pt x="50990" y="76200"/>
                </a:lnTo>
                <a:lnTo>
                  <a:pt x="48120" y="81280"/>
                </a:lnTo>
                <a:lnTo>
                  <a:pt x="48094" y="82067"/>
                </a:lnTo>
                <a:lnTo>
                  <a:pt x="46786" y="83820"/>
                </a:lnTo>
                <a:lnTo>
                  <a:pt x="46164" y="84670"/>
                </a:lnTo>
                <a:lnTo>
                  <a:pt x="45834" y="85090"/>
                </a:lnTo>
                <a:lnTo>
                  <a:pt x="44538" y="85090"/>
                </a:lnTo>
                <a:lnTo>
                  <a:pt x="43776" y="87630"/>
                </a:lnTo>
                <a:lnTo>
                  <a:pt x="43942" y="87630"/>
                </a:lnTo>
                <a:lnTo>
                  <a:pt x="43243" y="88582"/>
                </a:lnTo>
                <a:lnTo>
                  <a:pt x="39954" y="90170"/>
                </a:lnTo>
                <a:lnTo>
                  <a:pt x="40716" y="91973"/>
                </a:lnTo>
                <a:lnTo>
                  <a:pt x="15062" y="126390"/>
                </a:lnTo>
                <a:lnTo>
                  <a:pt x="4127" y="162814"/>
                </a:lnTo>
                <a:lnTo>
                  <a:pt x="4470" y="176047"/>
                </a:lnTo>
                <a:lnTo>
                  <a:pt x="4216" y="177800"/>
                </a:lnTo>
                <a:lnTo>
                  <a:pt x="3962" y="179070"/>
                </a:lnTo>
                <a:lnTo>
                  <a:pt x="3886" y="180340"/>
                </a:lnTo>
                <a:lnTo>
                  <a:pt x="4343" y="180340"/>
                </a:lnTo>
                <a:lnTo>
                  <a:pt x="4559" y="179628"/>
                </a:lnTo>
                <a:lnTo>
                  <a:pt x="4584" y="180809"/>
                </a:lnTo>
                <a:lnTo>
                  <a:pt x="4279" y="181317"/>
                </a:lnTo>
                <a:lnTo>
                  <a:pt x="4229" y="182105"/>
                </a:lnTo>
                <a:lnTo>
                  <a:pt x="4318" y="182867"/>
                </a:lnTo>
                <a:lnTo>
                  <a:pt x="4584" y="182130"/>
                </a:lnTo>
                <a:lnTo>
                  <a:pt x="4673" y="184251"/>
                </a:lnTo>
                <a:lnTo>
                  <a:pt x="4622" y="184073"/>
                </a:lnTo>
                <a:lnTo>
                  <a:pt x="4419" y="183476"/>
                </a:lnTo>
                <a:lnTo>
                  <a:pt x="4318" y="182867"/>
                </a:lnTo>
                <a:lnTo>
                  <a:pt x="4038" y="183756"/>
                </a:lnTo>
                <a:lnTo>
                  <a:pt x="3860" y="184480"/>
                </a:lnTo>
                <a:lnTo>
                  <a:pt x="4686" y="184658"/>
                </a:lnTo>
                <a:lnTo>
                  <a:pt x="4813" y="189484"/>
                </a:lnTo>
                <a:lnTo>
                  <a:pt x="4165" y="190500"/>
                </a:lnTo>
                <a:lnTo>
                  <a:pt x="2527" y="189230"/>
                </a:lnTo>
                <a:lnTo>
                  <a:pt x="1993" y="189230"/>
                </a:lnTo>
                <a:lnTo>
                  <a:pt x="3708" y="190500"/>
                </a:lnTo>
                <a:lnTo>
                  <a:pt x="1308" y="195580"/>
                </a:lnTo>
                <a:lnTo>
                  <a:pt x="3543" y="196850"/>
                </a:lnTo>
                <a:lnTo>
                  <a:pt x="1625" y="196850"/>
                </a:lnTo>
                <a:lnTo>
                  <a:pt x="3149" y="198120"/>
                </a:lnTo>
                <a:lnTo>
                  <a:pt x="2628" y="199390"/>
                </a:lnTo>
                <a:lnTo>
                  <a:pt x="1422" y="199390"/>
                </a:lnTo>
                <a:lnTo>
                  <a:pt x="1041" y="201930"/>
                </a:lnTo>
                <a:lnTo>
                  <a:pt x="4368" y="198120"/>
                </a:lnTo>
                <a:lnTo>
                  <a:pt x="2997" y="201930"/>
                </a:lnTo>
                <a:lnTo>
                  <a:pt x="2641" y="201930"/>
                </a:lnTo>
                <a:lnTo>
                  <a:pt x="2438" y="200660"/>
                </a:lnTo>
                <a:lnTo>
                  <a:pt x="1841" y="205740"/>
                </a:lnTo>
                <a:lnTo>
                  <a:pt x="2844" y="209550"/>
                </a:lnTo>
                <a:lnTo>
                  <a:pt x="2755" y="213360"/>
                </a:lnTo>
                <a:lnTo>
                  <a:pt x="571" y="214630"/>
                </a:lnTo>
                <a:lnTo>
                  <a:pt x="1790" y="209550"/>
                </a:lnTo>
                <a:lnTo>
                  <a:pt x="0" y="212090"/>
                </a:lnTo>
                <a:lnTo>
                  <a:pt x="520" y="214630"/>
                </a:lnTo>
                <a:lnTo>
                  <a:pt x="1041" y="217170"/>
                </a:lnTo>
                <a:lnTo>
                  <a:pt x="4508" y="223520"/>
                </a:lnTo>
                <a:lnTo>
                  <a:pt x="5461" y="228600"/>
                </a:lnTo>
                <a:lnTo>
                  <a:pt x="5448" y="227330"/>
                </a:lnTo>
                <a:lnTo>
                  <a:pt x="6870" y="227330"/>
                </a:lnTo>
                <a:lnTo>
                  <a:pt x="7023" y="229069"/>
                </a:lnTo>
                <a:lnTo>
                  <a:pt x="4851" y="231140"/>
                </a:lnTo>
                <a:lnTo>
                  <a:pt x="7289" y="233680"/>
                </a:lnTo>
                <a:lnTo>
                  <a:pt x="5676" y="233680"/>
                </a:lnTo>
                <a:lnTo>
                  <a:pt x="6426" y="237490"/>
                </a:lnTo>
                <a:lnTo>
                  <a:pt x="7962" y="239890"/>
                </a:lnTo>
                <a:lnTo>
                  <a:pt x="9918" y="262229"/>
                </a:lnTo>
                <a:lnTo>
                  <a:pt x="22504" y="289458"/>
                </a:lnTo>
                <a:lnTo>
                  <a:pt x="53111" y="300151"/>
                </a:lnTo>
                <a:lnTo>
                  <a:pt x="66205" y="300812"/>
                </a:lnTo>
                <a:lnTo>
                  <a:pt x="67132" y="302260"/>
                </a:lnTo>
                <a:lnTo>
                  <a:pt x="72428" y="301117"/>
                </a:lnTo>
                <a:lnTo>
                  <a:pt x="73596" y="301167"/>
                </a:lnTo>
                <a:lnTo>
                  <a:pt x="77546" y="302260"/>
                </a:lnTo>
                <a:lnTo>
                  <a:pt x="78003" y="301383"/>
                </a:lnTo>
                <a:lnTo>
                  <a:pt x="81915" y="301586"/>
                </a:lnTo>
                <a:lnTo>
                  <a:pt x="83439" y="303530"/>
                </a:lnTo>
                <a:lnTo>
                  <a:pt x="85140" y="303530"/>
                </a:lnTo>
                <a:lnTo>
                  <a:pt x="87337" y="302260"/>
                </a:lnTo>
                <a:lnTo>
                  <a:pt x="86817" y="303530"/>
                </a:lnTo>
                <a:lnTo>
                  <a:pt x="87655" y="304800"/>
                </a:lnTo>
                <a:lnTo>
                  <a:pt x="88163" y="304800"/>
                </a:lnTo>
                <a:lnTo>
                  <a:pt x="87972" y="305181"/>
                </a:lnTo>
                <a:lnTo>
                  <a:pt x="87769" y="305358"/>
                </a:lnTo>
                <a:lnTo>
                  <a:pt x="87439" y="305384"/>
                </a:lnTo>
                <a:lnTo>
                  <a:pt x="88125" y="305435"/>
                </a:lnTo>
                <a:lnTo>
                  <a:pt x="88239" y="305193"/>
                </a:lnTo>
                <a:lnTo>
                  <a:pt x="88303" y="304939"/>
                </a:lnTo>
                <a:lnTo>
                  <a:pt x="88188" y="304800"/>
                </a:lnTo>
                <a:lnTo>
                  <a:pt x="89357" y="304800"/>
                </a:lnTo>
                <a:lnTo>
                  <a:pt x="89268" y="303530"/>
                </a:lnTo>
                <a:lnTo>
                  <a:pt x="88341" y="303530"/>
                </a:lnTo>
                <a:lnTo>
                  <a:pt x="89166" y="302260"/>
                </a:lnTo>
                <a:lnTo>
                  <a:pt x="89369" y="301955"/>
                </a:lnTo>
                <a:lnTo>
                  <a:pt x="93802" y="302171"/>
                </a:lnTo>
                <a:lnTo>
                  <a:pt x="91224" y="303530"/>
                </a:lnTo>
                <a:lnTo>
                  <a:pt x="90703" y="304800"/>
                </a:lnTo>
                <a:lnTo>
                  <a:pt x="90043" y="306070"/>
                </a:lnTo>
                <a:lnTo>
                  <a:pt x="91211" y="306070"/>
                </a:lnTo>
                <a:lnTo>
                  <a:pt x="93306" y="304800"/>
                </a:lnTo>
                <a:lnTo>
                  <a:pt x="95427" y="304800"/>
                </a:lnTo>
                <a:lnTo>
                  <a:pt x="95834" y="306070"/>
                </a:lnTo>
                <a:lnTo>
                  <a:pt x="95592" y="304800"/>
                </a:lnTo>
                <a:lnTo>
                  <a:pt x="97078" y="304800"/>
                </a:lnTo>
                <a:lnTo>
                  <a:pt x="96380" y="302298"/>
                </a:lnTo>
                <a:lnTo>
                  <a:pt x="111671" y="303047"/>
                </a:lnTo>
                <a:lnTo>
                  <a:pt x="113309" y="302679"/>
                </a:lnTo>
                <a:lnTo>
                  <a:pt x="112064" y="303530"/>
                </a:lnTo>
                <a:lnTo>
                  <a:pt x="111772" y="305447"/>
                </a:lnTo>
                <a:lnTo>
                  <a:pt x="110655" y="305574"/>
                </a:lnTo>
                <a:lnTo>
                  <a:pt x="109753" y="307555"/>
                </a:lnTo>
                <a:lnTo>
                  <a:pt x="110883" y="307314"/>
                </a:lnTo>
                <a:lnTo>
                  <a:pt x="110045" y="308610"/>
                </a:lnTo>
                <a:lnTo>
                  <a:pt x="114846" y="311150"/>
                </a:lnTo>
                <a:lnTo>
                  <a:pt x="118186" y="308610"/>
                </a:lnTo>
                <a:lnTo>
                  <a:pt x="119291" y="309880"/>
                </a:lnTo>
                <a:lnTo>
                  <a:pt x="116459" y="311150"/>
                </a:lnTo>
                <a:lnTo>
                  <a:pt x="119100" y="311150"/>
                </a:lnTo>
                <a:lnTo>
                  <a:pt x="120192" y="309880"/>
                </a:lnTo>
                <a:lnTo>
                  <a:pt x="120497" y="309880"/>
                </a:lnTo>
                <a:lnTo>
                  <a:pt x="120980" y="311150"/>
                </a:lnTo>
                <a:lnTo>
                  <a:pt x="121666" y="311150"/>
                </a:lnTo>
                <a:lnTo>
                  <a:pt x="123240" y="309880"/>
                </a:lnTo>
                <a:lnTo>
                  <a:pt x="124574" y="308813"/>
                </a:lnTo>
                <a:lnTo>
                  <a:pt x="124091" y="308610"/>
                </a:lnTo>
                <a:lnTo>
                  <a:pt x="126568" y="307340"/>
                </a:lnTo>
                <a:lnTo>
                  <a:pt x="128244" y="308610"/>
                </a:lnTo>
                <a:lnTo>
                  <a:pt x="127889" y="309880"/>
                </a:lnTo>
                <a:lnTo>
                  <a:pt x="129654" y="308610"/>
                </a:lnTo>
                <a:lnTo>
                  <a:pt x="129997" y="309880"/>
                </a:lnTo>
                <a:lnTo>
                  <a:pt x="133311" y="309880"/>
                </a:lnTo>
                <a:lnTo>
                  <a:pt x="133654" y="308610"/>
                </a:lnTo>
                <a:lnTo>
                  <a:pt x="133985" y="307340"/>
                </a:lnTo>
                <a:lnTo>
                  <a:pt x="135864" y="309880"/>
                </a:lnTo>
                <a:lnTo>
                  <a:pt x="138290" y="307340"/>
                </a:lnTo>
                <a:lnTo>
                  <a:pt x="139496" y="306070"/>
                </a:lnTo>
                <a:lnTo>
                  <a:pt x="139712" y="308825"/>
                </a:lnTo>
                <a:lnTo>
                  <a:pt x="139674" y="308991"/>
                </a:lnTo>
                <a:lnTo>
                  <a:pt x="139801" y="309880"/>
                </a:lnTo>
                <a:lnTo>
                  <a:pt x="140233" y="308610"/>
                </a:lnTo>
                <a:lnTo>
                  <a:pt x="142354" y="306070"/>
                </a:lnTo>
                <a:lnTo>
                  <a:pt x="143840" y="306070"/>
                </a:lnTo>
                <a:lnTo>
                  <a:pt x="141744" y="309880"/>
                </a:lnTo>
                <a:lnTo>
                  <a:pt x="149580" y="306070"/>
                </a:lnTo>
                <a:lnTo>
                  <a:pt x="149669" y="308610"/>
                </a:lnTo>
                <a:lnTo>
                  <a:pt x="150533" y="306070"/>
                </a:lnTo>
                <a:lnTo>
                  <a:pt x="150964" y="304800"/>
                </a:lnTo>
                <a:lnTo>
                  <a:pt x="156718" y="304800"/>
                </a:lnTo>
                <a:lnTo>
                  <a:pt x="159766" y="302260"/>
                </a:lnTo>
                <a:lnTo>
                  <a:pt x="159423" y="303530"/>
                </a:lnTo>
                <a:lnTo>
                  <a:pt x="163550" y="303530"/>
                </a:lnTo>
                <a:lnTo>
                  <a:pt x="163220" y="302260"/>
                </a:lnTo>
                <a:lnTo>
                  <a:pt x="162890" y="300990"/>
                </a:lnTo>
                <a:lnTo>
                  <a:pt x="165658" y="299720"/>
                </a:lnTo>
                <a:lnTo>
                  <a:pt x="166585" y="297180"/>
                </a:lnTo>
                <a:lnTo>
                  <a:pt x="169900" y="298450"/>
                </a:lnTo>
                <a:lnTo>
                  <a:pt x="166370" y="300990"/>
                </a:lnTo>
                <a:lnTo>
                  <a:pt x="168033" y="302260"/>
                </a:lnTo>
                <a:lnTo>
                  <a:pt x="167119" y="300990"/>
                </a:lnTo>
                <a:lnTo>
                  <a:pt x="171323" y="298450"/>
                </a:lnTo>
                <a:lnTo>
                  <a:pt x="169786" y="297180"/>
                </a:lnTo>
                <a:lnTo>
                  <a:pt x="171627" y="297180"/>
                </a:lnTo>
                <a:lnTo>
                  <a:pt x="173507" y="298450"/>
                </a:lnTo>
                <a:lnTo>
                  <a:pt x="172935" y="297180"/>
                </a:lnTo>
                <a:lnTo>
                  <a:pt x="172364" y="295910"/>
                </a:lnTo>
                <a:lnTo>
                  <a:pt x="175006" y="297180"/>
                </a:lnTo>
                <a:lnTo>
                  <a:pt x="175450" y="294640"/>
                </a:lnTo>
                <a:lnTo>
                  <a:pt x="178612" y="294640"/>
                </a:lnTo>
                <a:lnTo>
                  <a:pt x="177546" y="297180"/>
                </a:lnTo>
                <a:lnTo>
                  <a:pt x="179717" y="294640"/>
                </a:lnTo>
                <a:lnTo>
                  <a:pt x="179628" y="292100"/>
                </a:lnTo>
                <a:lnTo>
                  <a:pt x="182473" y="289560"/>
                </a:lnTo>
                <a:lnTo>
                  <a:pt x="182054" y="293370"/>
                </a:lnTo>
                <a:lnTo>
                  <a:pt x="183819" y="293370"/>
                </a:lnTo>
                <a:lnTo>
                  <a:pt x="185496" y="290830"/>
                </a:lnTo>
                <a:lnTo>
                  <a:pt x="185712" y="289560"/>
                </a:lnTo>
                <a:lnTo>
                  <a:pt x="185928" y="288290"/>
                </a:lnTo>
                <a:lnTo>
                  <a:pt x="187261" y="287020"/>
                </a:lnTo>
                <a:lnTo>
                  <a:pt x="187604" y="288290"/>
                </a:lnTo>
                <a:lnTo>
                  <a:pt x="187947" y="287020"/>
                </a:lnTo>
                <a:lnTo>
                  <a:pt x="187921" y="288290"/>
                </a:lnTo>
                <a:lnTo>
                  <a:pt x="188315" y="287020"/>
                </a:lnTo>
                <a:lnTo>
                  <a:pt x="188709" y="285750"/>
                </a:lnTo>
                <a:lnTo>
                  <a:pt x="193624" y="283210"/>
                </a:lnTo>
                <a:lnTo>
                  <a:pt x="194259" y="279400"/>
                </a:lnTo>
                <a:lnTo>
                  <a:pt x="193776" y="279400"/>
                </a:lnTo>
                <a:lnTo>
                  <a:pt x="192913" y="278130"/>
                </a:lnTo>
                <a:lnTo>
                  <a:pt x="192417" y="278130"/>
                </a:lnTo>
                <a:lnTo>
                  <a:pt x="193484" y="276860"/>
                </a:lnTo>
                <a:lnTo>
                  <a:pt x="193167" y="275590"/>
                </a:lnTo>
                <a:lnTo>
                  <a:pt x="194614" y="275590"/>
                </a:lnTo>
                <a:lnTo>
                  <a:pt x="194017" y="276860"/>
                </a:lnTo>
                <a:lnTo>
                  <a:pt x="194462" y="276860"/>
                </a:lnTo>
                <a:lnTo>
                  <a:pt x="194970" y="275590"/>
                </a:lnTo>
                <a:lnTo>
                  <a:pt x="196824" y="276555"/>
                </a:lnTo>
                <a:lnTo>
                  <a:pt x="197091" y="275424"/>
                </a:lnTo>
                <a:lnTo>
                  <a:pt x="199999" y="274320"/>
                </a:lnTo>
                <a:lnTo>
                  <a:pt x="197218" y="276771"/>
                </a:lnTo>
                <a:lnTo>
                  <a:pt x="197396" y="276860"/>
                </a:lnTo>
                <a:lnTo>
                  <a:pt x="201295" y="276860"/>
                </a:lnTo>
                <a:lnTo>
                  <a:pt x="196088" y="278015"/>
                </a:lnTo>
                <a:lnTo>
                  <a:pt x="196557" y="277190"/>
                </a:lnTo>
                <a:lnTo>
                  <a:pt x="194170" y="278130"/>
                </a:lnTo>
                <a:lnTo>
                  <a:pt x="195122" y="279234"/>
                </a:lnTo>
                <a:lnTo>
                  <a:pt x="194957" y="279158"/>
                </a:lnTo>
                <a:lnTo>
                  <a:pt x="195173" y="279298"/>
                </a:lnTo>
                <a:lnTo>
                  <a:pt x="196062" y="279806"/>
                </a:lnTo>
                <a:lnTo>
                  <a:pt x="194030" y="282244"/>
                </a:lnTo>
                <a:lnTo>
                  <a:pt x="196761" y="279590"/>
                </a:lnTo>
                <a:lnTo>
                  <a:pt x="196126" y="279603"/>
                </a:lnTo>
                <a:lnTo>
                  <a:pt x="195478" y="279374"/>
                </a:lnTo>
                <a:lnTo>
                  <a:pt x="195326" y="279323"/>
                </a:lnTo>
                <a:lnTo>
                  <a:pt x="195948" y="278257"/>
                </a:lnTo>
                <a:lnTo>
                  <a:pt x="199732" y="279400"/>
                </a:lnTo>
                <a:lnTo>
                  <a:pt x="203276" y="275590"/>
                </a:lnTo>
                <a:lnTo>
                  <a:pt x="202488" y="274320"/>
                </a:lnTo>
                <a:lnTo>
                  <a:pt x="204762" y="271780"/>
                </a:lnTo>
                <a:lnTo>
                  <a:pt x="205892" y="270510"/>
                </a:lnTo>
                <a:lnTo>
                  <a:pt x="205587" y="269240"/>
                </a:lnTo>
                <a:lnTo>
                  <a:pt x="204330" y="270510"/>
                </a:lnTo>
                <a:lnTo>
                  <a:pt x="204012" y="269240"/>
                </a:lnTo>
                <a:lnTo>
                  <a:pt x="204825" y="266700"/>
                </a:lnTo>
                <a:lnTo>
                  <a:pt x="206044" y="262890"/>
                </a:lnTo>
                <a:lnTo>
                  <a:pt x="211277" y="267970"/>
                </a:lnTo>
                <a:lnTo>
                  <a:pt x="211683" y="262890"/>
                </a:lnTo>
                <a:lnTo>
                  <a:pt x="211785" y="261620"/>
                </a:lnTo>
                <a:lnTo>
                  <a:pt x="211251" y="260350"/>
                </a:lnTo>
                <a:lnTo>
                  <a:pt x="209207" y="259080"/>
                </a:lnTo>
                <a:lnTo>
                  <a:pt x="203530" y="259080"/>
                </a:lnTo>
                <a:lnTo>
                  <a:pt x="204851" y="257810"/>
                </a:lnTo>
                <a:lnTo>
                  <a:pt x="210654" y="257810"/>
                </a:lnTo>
                <a:lnTo>
                  <a:pt x="212090" y="256540"/>
                </a:lnTo>
                <a:lnTo>
                  <a:pt x="213550" y="259080"/>
                </a:lnTo>
                <a:lnTo>
                  <a:pt x="215176" y="256540"/>
                </a:lnTo>
                <a:lnTo>
                  <a:pt x="215976" y="255270"/>
                </a:lnTo>
                <a:lnTo>
                  <a:pt x="214503" y="255270"/>
                </a:lnTo>
                <a:lnTo>
                  <a:pt x="211861" y="255270"/>
                </a:lnTo>
                <a:lnTo>
                  <a:pt x="215392" y="251612"/>
                </a:lnTo>
                <a:lnTo>
                  <a:pt x="214998" y="251460"/>
                </a:lnTo>
                <a:lnTo>
                  <a:pt x="215976" y="250190"/>
                </a:lnTo>
                <a:lnTo>
                  <a:pt x="218046" y="250190"/>
                </a:lnTo>
                <a:lnTo>
                  <a:pt x="219862" y="246380"/>
                </a:lnTo>
                <a:lnTo>
                  <a:pt x="220560" y="241300"/>
                </a:lnTo>
                <a:lnTo>
                  <a:pt x="221576" y="237490"/>
                </a:lnTo>
                <a:lnTo>
                  <a:pt x="221919" y="236220"/>
                </a:lnTo>
                <a:lnTo>
                  <a:pt x="222402" y="236220"/>
                </a:lnTo>
                <a:lnTo>
                  <a:pt x="222707" y="237490"/>
                </a:lnTo>
                <a:lnTo>
                  <a:pt x="223748" y="236220"/>
                </a:lnTo>
                <a:lnTo>
                  <a:pt x="224993" y="229870"/>
                </a:lnTo>
                <a:lnTo>
                  <a:pt x="228307" y="223520"/>
                </a:lnTo>
                <a:lnTo>
                  <a:pt x="228803" y="222250"/>
                </a:lnTo>
                <a:lnTo>
                  <a:pt x="230746" y="217170"/>
                </a:lnTo>
                <a:lnTo>
                  <a:pt x="229400" y="214630"/>
                </a:lnTo>
                <a:lnTo>
                  <a:pt x="229527" y="213360"/>
                </a:lnTo>
                <a:lnTo>
                  <a:pt x="229019" y="212090"/>
                </a:lnTo>
                <a:lnTo>
                  <a:pt x="229133" y="210820"/>
                </a:lnTo>
                <a:lnTo>
                  <a:pt x="230365" y="210820"/>
                </a:lnTo>
                <a:lnTo>
                  <a:pt x="230759" y="212090"/>
                </a:lnTo>
                <a:close/>
              </a:path>
              <a:path w="231775" h="311150">
                <a:moveTo>
                  <a:pt x="231736" y="212090"/>
                </a:moveTo>
                <a:lnTo>
                  <a:pt x="229527" y="213360"/>
                </a:lnTo>
                <a:lnTo>
                  <a:pt x="230390" y="213360"/>
                </a:lnTo>
                <a:lnTo>
                  <a:pt x="230632" y="214630"/>
                </a:lnTo>
                <a:lnTo>
                  <a:pt x="231736" y="212090"/>
                </a:lnTo>
                <a:close/>
              </a:path>
            </a:pathLst>
          </a:custGeom>
          <a:solidFill>
            <a:srgbClr val="EF3D42"/>
          </a:solidFill>
        </p:spPr>
        <p:txBody>
          <a:bodyPr wrap="square" lIns="0" tIns="0" rIns="0" bIns="0" rtlCol="0"/>
          <a:lstStyle/>
          <a:p>
            <a:endParaRPr/>
          </a:p>
        </p:txBody>
      </p:sp>
      <p:sp>
        <p:nvSpPr>
          <p:cNvPr id="124" name="bg object 124"/>
          <p:cNvSpPr/>
          <p:nvPr/>
        </p:nvSpPr>
        <p:spPr>
          <a:xfrm>
            <a:off x="5829068" y="655378"/>
            <a:ext cx="1750861" cy="203720"/>
          </a:xfrm>
          <a:custGeom>
            <a:avLst/>
            <a:gdLst/>
            <a:ahLst/>
            <a:cxnLst/>
            <a:rect l="l" t="t" r="r" b="b"/>
            <a:pathLst>
              <a:path w="984885" h="288290">
                <a:moveTo>
                  <a:pt x="711" y="285750"/>
                </a:moveTo>
                <a:lnTo>
                  <a:pt x="495" y="284480"/>
                </a:lnTo>
                <a:lnTo>
                  <a:pt x="609" y="285750"/>
                </a:lnTo>
                <a:close/>
              </a:path>
              <a:path w="984885" h="288290">
                <a:moveTo>
                  <a:pt x="4470" y="204508"/>
                </a:moveTo>
                <a:lnTo>
                  <a:pt x="4343" y="204228"/>
                </a:lnTo>
                <a:lnTo>
                  <a:pt x="4254" y="203949"/>
                </a:lnTo>
                <a:lnTo>
                  <a:pt x="4038" y="203708"/>
                </a:lnTo>
                <a:lnTo>
                  <a:pt x="3492" y="204876"/>
                </a:lnTo>
                <a:lnTo>
                  <a:pt x="4470" y="204508"/>
                </a:lnTo>
                <a:close/>
              </a:path>
              <a:path w="984885" h="288290">
                <a:moveTo>
                  <a:pt x="69303" y="271246"/>
                </a:moveTo>
                <a:lnTo>
                  <a:pt x="68986" y="270891"/>
                </a:lnTo>
                <a:lnTo>
                  <a:pt x="62903" y="273050"/>
                </a:lnTo>
                <a:lnTo>
                  <a:pt x="69303" y="271246"/>
                </a:lnTo>
                <a:close/>
              </a:path>
              <a:path w="984885" h="288290">
                <a:moveTo>
                  <a:pt x="104635" y="263982"/>
                </a:moveTo>
                <a:lnTo>
                  <a:pt x="103962" y="264845"/>
                </a:lnTo>
                <a:lnTo>
                  <a:pt x="102971" y="265417"/>
                </a:lnTo>
                <a:lnTo>
                  <a:pt x="101727" y="265823"/>
                </a:lnTo>
                <a:lnTo>
                  <a:pt x="101777" y="266153"/>
                </a:lnTo>
                <a:lnTo>
                  <a:pt x="102044" y="266496"/>
                </a:lnTo>
                <a:lnTo>
                  <a:pt x="102641" y="266890"/>
                </a:lnTo>
                <a:lnTo>
                  <a:pt x="104101" y="266636"/>
                </a:lnTo>
                <a:lnTo>
                  <a:pt x="104241" y="264845"/>
                </a:lnTo>
                <a:lnTo>
                  <a:pt x="104635" y="263982"/>
                </a:lnTo>
                <a:close/>
              </a:path>
              <a:path w="984885" h="288290">
                <a:moveTo>
                  <a:pt x="131330" y="254000"/>
                </a:moveTo>
                <a:lnTo>
                  <a:pt x="131165" y="254000"/>
                </a:lnTo>
                <a:lnTo>
                  <a:pt x="131330" y="254000"/>
                </a:lnTo>
                <a:close/>
              </a:path>
              <a:path w="984885" h="288290">
                <a:moveTo>
                  <a:pt x="137426" y="252730"/>
                </a:moveTo>
                <a:lnTo>
                  <a:pt x="131330" y="254000"/>
                </a:lnTo>
                <a:lnTo>
                  <a:pt x="137414" y="254000"/>
                </a:lnTo>
                <a:lnTo>
                  <a:pt x="137426" y="252730"/>
                </a:lnTo>
                <a:close/>
              </a:path>
              <a:path w="984885" h="288290">
                <a:moveTo>
                  <a:pt x="156527" y="247573"/>
                </a:moveTo>
                <a:lnTo>
                  <a:pt x="156311" y="247459"/>
                </a:lnTo>
                <a:lnTo>
                  <a:pt x="155943" y="247370"/>
                </a:lnTo>
                <a:lnTo>
                  <a:pt x="155244" y="247357"/>
                </a:lnTo>
                <a:lnTo>
                  <a:pt x="155867" y="247523"/>
                </a:lnTo>
                <a:lnTo>
                  <a:pt x="156527" y="247573"/>
                </a:lnTo>
                <a:close/>
              </a:path>
              <a:path w="984885" h="288290">
                <a:moveTo>
                  <a:pt x="199555" y="245110"/>
                </a:moveTo>
                <a:lnTo>
                  <a:pt x="199326" y="244208"/>
                </a:lnTo>
                <a:lnTo>
                  <a:pt x="197713" y="245110"/>
                </a:lnTo>
                <a:lnTo>
                  <a:pt x="199555" y="245110"/>
                </a:lnTo>
                <a:close/>
              </a:path>
              <a:path w="984885" h="288290">
                <a:moveTo>
                  <a:pt x="206298" y="245110"/>
                </a:moveTo>
                <a:lnTo>
                  <a:pt x="205841" y="245110"/>
                </a:lnTo>
                <a:lnTo>
                  <a:pt x="204012" y="245656"/>
                </a:lnTo>
                <a:lnTo>
                  <a:pt x="205359" y="246380"/>
                </a:lnTo>
                <a:lnTo>
                  <a:pt x="206298" y="245110"/>
                </a:lnTo>
                <a:close/>
              </a:path>
              <a:path w="984885" h="288290">
                <a:moveTo>
                  <a:pt x="213525" y="246151"/>
                </a:moveTo>
                <a:lnTo>
                  <a:pt x="213499" y="245935"/>
                </a:lnTo>
                <a:lnTo>
                  <a:pt x="213220" y="245770"/>
                </a:lnTo>
                <a:lnTo>
                  <a:pt x="212839" y="245630"/>
                </a:lnTo>
                <a:lnTo>
                  <a:pt x="212991" y="245872"/>
                </a:lnTo>
                <a:lnTo>
                  <a:pt x="213245" y="246049"/>
                </a:lnTo>
                <a:lnTo>
                  <a:pt x="213525" y="246151"/>
                </a:lnTo>
                <a:close/>
              </a:path>
              <a:path w="984885" h="288290">
                <a:moveTo>
                  <a:pt x="250456" y="237439"/>
                </a:moveTo>
                <a:lnTo>
                  <a:pt x="248437" y="237528"/>
                </a:lnTo>
                <a:lnTo>
                  <a:pt x="247891" y="237490"/>
                </a:lnTo>
                <a:lnTo>
                  <a:pt x="248069" y="237540"/>
                </a:lnTo>
                <a:lnTo>
                  <a:pt x="248424" y="237540"/>
                </a:lnTo>
                <a:lnTo>
                  <a:pt x="248996" y="237566"/>
                </a:lnTo>
                <a:lnTo>
                  <a:pt x="249682" y="237528"/>
                </a:lnTo>
                <a:lnTo>
                  <a:pt x="250456" y="237439"/>
                </a:lnTo>
                <a:close/>
              </a:path>
              <a:path w="984885" h="288290">
                <a:moveTo>
                  <a:pt x="255917" y="236524"/>
                </a:moveTo>
                <a:lnTo>
                  <a:pt x="252958" y="237185"/>
                </a:lnTo>
                <a:lnTo>
                  <a:pt x="250456" y="237439"/>
                </a:lnTo>
                <a:lnTo>
                  <a:pt x="255651" y="237248"/>
                </a:lnTo>
                <a:lnTo>
                  <a:pt x="255917" y="236524"/>
                </a:lnTo>
                <a:close/>
              </a:path>
              <a:path w="984885" h="288290">
                <a:moveTo>
                  <a:pt x="323215" y="228727"/>
                </a:moveTo>
                <a:lnTo>
                  <a:pt x="319163" y="228942"/>
                </a:lnTo>
                <a:lnTo>
                  <a:pt x="319036" y="229565"/>
                </a:lnTo>
                <a:lnTo>
                  <a:pt x="323215" y="228727"/>
                </a:lnTo>
                <a:close/>
              </a:path>
              <a:path w="984885" h="288290">
                <a:moveTo>
                  <a:pt x="346532" y="215900"/>
                </a:moveTo>
                <a:lnTo>
                  <a:pt x="343535" y="215900"/>
                </a:lnTo>
                <a:lnTo>
                  <a:pt x="344652" y="216306"/>
                </a:lnTo>
                <a:lnTo>
                  <a:pt x="346532" y="215900"/>
                </a:lnTo>
                <a:close/>
              </a:path>
              <a:path w="984885" h="288290">
                <a:moveTo>
                  <a:pt x="356273" y="215900"/>
                </a:moveTo>
                <a:lnTo>
                  <a:pt x="352386" y="214630"/>
                </a:lnTo>
                <a:lnTo>
                  <a:pt x="346532" y="215900"/>
                </a:lnTo>
                <a:lnTo>
                  <a:pt x="356273" y="215900"/>
                </a:lnTo>
                <a:close/>
              </a:path>
              <a:path w="984885" h="288290">
                <a:moveTo>
                  <a:pt x="361810" y="213512"/>
                </a:moveTo>
                <a:lnTo>
                  <a:pt x="357568" y="213131"/>
                </a:lnTo>
                <a:lnTo>
                  <a:pt x="355815" y="214858"/>
                </a:lnTo>
                <a:lnTo>
                  <a:pt x="361810" y="213512"/>
                </a:lnTo>
                <a:close/>
              </a:path>
              <a:path w="984885" h="288290">
                <a:moveTo>
                  <a:pt x="394284" y="220205"/>
                </a:moveTo>
                <a:lnTo>
                  <a:pt x="389128" y="221234"/>
                </a:lnTo>
                <a:lnTo>
                  <a:pt x="387311" y="221703"/>
                </a:lnTo>
                <a:lnTo>
                  <a:pt x="394284" y="220205"/>
                </a:lnTo>
                <a:close/>
              </a:path>
              <a:path w="984885" h="288290">
                <a:moveTo>
                  <a:pt x="428713" y="205498"/>
                </a:moveTo>
                <a:lnTo>
                  <a:pt x="426135" y="205689"/>
                </a:lnTo>
                <a:lnTo>
                  <a:pt x="424154" y="205917"/>
                </a:lnTo>
                <a:lnTo>
                  <a:pt x="424218" y="206908"/>
                </a:lnTo>
                <a:lnTo>
                  <a:pt x="427139" y="205905"/>
                </a:lnTo>
                <a:lnTo>
                  <a:pt x="428713" y="205498"/>
                </a:lnTo>
                <a:close/>
              </a:path>
              <a:path w="984885" h="288290">
                <a:moveTo>
                  <a:pt x="435381" y="204647"/>
                </a:moveTo>
                <a:lnTo>
                  <a:pt x="432790" y="204635"/>
                </a:lnTo>
                <a:lnTo>
                  <a:pt x="430669" y="204990"/>
                </a:lnTo>
                <a:lnTo>
                  <a:pt x="428726" y="205486"/>
                </a:lnTo>
                <a:lnTo>
                  <a:pt x="430822" y="205333"/>
                </a:lnTo>
                <a:lnTo>
                  <a:pt x="433311" y="205181"/>
                </a:lnTo>
                <a:lnTo>
                  <a:pt x="435381" y="204647"/>
                </a:lnTo>
                <a:close/>
              </a:path>
              <a:path w="984885" h="288290">
                <a:moveTo>
                  <a:pt x="440156" y="212090"/>
                </a:moveTo>
                <a:lnTo>
                  <a:pt x="434632" y="213360"/>
                </a:lnTo>
                <a:lnTo>
                  <a:pt x="437692" y="214630"/>
                </a:lnTo>
                <a:lnTo>
                  <a:pt x="438581" y="213360"/>
                </a:lnTo>
                <a:lnTo>
                  <a:pt x="440105" y="213360"/>
                </a:lnTo>
                <a:lnTo>
                  <a:pt x="440156" y="212090"/>
                </a:lnTo>
                <a:close/>
              </a:path>
              <a:path w="984885" h="288290">
                <a:moveTo>
                  <a:pt x="442595" y="211328"/>
                </a:moveTo>
                <a:lnTo>
                  <a:pt x="442239" y="211201"/>
                </a:lnTo>
                <a:lnTo>
                  <a:pt x="440778" y="211429"/>
                </a:lnTo>
                <a:lnTo>
                  <a:pt x="440194" y="211721"/>
                </a:lnTo>
                <a:lnTo>
                  <a:pt x="440156" y="211912"/>
                </a:lnTo>
                <a:lnTo>
                  <a:pt x="442595" y="211328"/>
                </a:lnTo>
                <a:close/>
              </a:path>
              <a:path w="984885" h="288290">
                <a:moveTo>
                  <a:pt x="475322" y="209473"/>
                </a:moveTo>
                <a:lnTo>
                  <a:pt x="474611" y="209511"/>
                </a:lnTo>
                <a:lnTo>
                  <a:pt x="473367" y="209562"/>
                </a:lnTo>
                <a:lnTo>
                  <a:pt x="474129" y="209664"/>
                </a:lnTo>
                <a:lnTo>
                  <a:pt x="474878" y="209677"/>
                </a:lnTo>
                <a:lnTo>
                  <a:pt x="475322" y="209473"/>
                </a:lnTo>
                <a:close/>
              </a:path>
              <a:path w="984885" h="288290">
                <a:moveTo>
                  <a:pt x="511683" y="194310"/>
                </a:moveTo>
                <a:lnTo>
                  <a:pt x="510298" y="194310"/>
                </a:lnTo>
                <a:lnTo>
                  <a:pt x="510235" y="194500"/>
                </a:lnTo>
                <a:lnTo>
                  <a:pt x="511683" y="194310"/>
                </a:lnTo>
                <a:close/>
              </a:path>
              <a:path w="984885" h="288290">
                <a:moveTo>
                  <a:pt x="527100" y="191770"/>
                </a:moveTo>
                <a:lnTo>
                  <a:pt x="526211" y="191770"/>
                </a:lnTo>
                <a:lnTo>
                  <a:pt x="525602" y="192176"/>
                </a:lnTo>
                <a:lnTo>
                  <a:pt x="527100" y="191770"/>
                </a:lnTo>
                <a:close/>
              </a:path>
              <a:path w="984885" h="288290">
                <a:moveTo>
                  <a:pt x="533514" y="204470"/>
                </a:moveTo>
                <a:lnTo>
                  <a:pt x="531571" y="204470"/>
                </a:lnTo>
                <a:lnTo>
                  <a:pt x="529704" y="205740"/>
                </a:lnTo>
                <a:lnTo>
                  <a:pt x="533514" y="204470"/>
                </a:lnTo>
                <a:close/>
              </a:path>
              <a:path w="984885" h="288290">
                <a:moveTo>
                  <a:pt x="535622" y="204609"/>
                </a:moveTo>
                <a:lnTo>
                  <a:pt x="535368" y="204609"/>
                </a:lnTo>
                <a:lnTo>
                  <a:pt x="533793" y="204978"/>
                </a:lnTo>
                <a:lnTo>
                  <a:pt x="534695" y="204838"/>
                </a:lnTo>
                <a:lnTo>
                  <a:pt x="535622" y="204609"/>
                </a:lnTo>
                <a:close/>
              </a:path>
              <a:path w="984885" h="288290">
                <a:moveTo>
                  <a:pt x="555040" y="203200"/>
                </a:moveTo>
                <a:lnTo>
                  <a:pt x="552805" y="202539"/>
                </a:lnTo>
                <a:lnTo>
                  <a:pt x="552221" y="203200"/>
                </a:lnTo>
                <a:lnTo>
                  <a:pt x="555040" y="203200"/>
                </a:lnTo>
                <a:close/>
              </a:path>
              <a:path w="984885" h="288290">
                <a:moveTo>
                  <a:pt x="571106" y="185127"/>
                </a:moveTo>
                <a:lnTo>
                  <a:pt x="569239" y="185458"/>
                </a:lnTo>
                <a:lnTo>
                  <a:pt x="567232" y="185966"/>
                </a:lnTo>
                <a:lnTo>
                  <a:pt x="568388" y="185762"/>
                </a:lnTo>
                <a:lnTo>
                  <a:pt x="571106" y="185127"/>
                </a:lnTo>
                <a:close/>
              </a:path>
              <a:path w="984885" h="288290">
                <a:moveTo>
                  <a:pt x="573151" y="197218"/>
                </a:moveTo>
                <a:lnTo>
                  <a:pt x="572122" y="197180"/>
                </a:lnTo>
                <a:lnTo>
                  <a:pt x="571309" y="197205"/>
                </a:lnTo>
                <a:lnTo>
                  <a:pt x="570572" y="197269"/>
                </a:lnTo>
                <a:lnTo>
                  <a:pt x="573151" y="197218"/>
                </a:lnTo>
                <a:close/>
              </a:path>
              <a:path w="984885" h="288290">
                <a:moveTo>
                  <a:pt x="576884" y="196850"/>
                </a:moveTo>
                <a:lnTo>
                  <a:pt x="576351" y="195592"/>
                </a:lnTo>
                <a:lnTo>
                  <a:pt x="573608" y="196850"/>
                </a:lnTo>
                <a:lnTo>
                  <a:pt x="576884" y="196850"/>
                </a:lnTo>
                <a:close/>
              </a:path>
              <a:path w="984885" h="288290">
                <a:moveTo>
                  <a:pt x="610628" y="181610"/>
                </a:moveTo>
                <a:lnTo>
                  <a:pt x="609257" y="181610"/>
                </a:lnTo>
                <a:lnTo>
                  <a:pt x="608749" y="181800"/>
                </a:lnTo>
                <a:lnTo>
                  <a:pt x="610628" y="181610"/>
                </a:lnTo>
                <a:close/>
              </a:path>
              <a:path w="984885" h="288290">
                <a:moveTo>
                  <a:pt x="621017" y="193040"/>
                </a:moveTo>
                <a:lnTo>
                  <a:pt x="605586" y="195580"/>
                </a:lnTo>
                <a:lnTo>
                  <a:pt x="605891" y="195592"/>
                </a:lnTo>
                <a:lnTo>
                  <a:pt x="598462" y="195592"/>
                </a:lnTo>
                <a:lnTo>
                  <a:pt x="595274" y="196850"/>
                </a:lnTo>
                <a:lnTo>
                  <a:pt x="598589" y="196850"/>
                </a:lnTo>
                <a:lnTo>
                  <a:pt x="607352" y="195592"/>
                </a:lnTo>
                <a:lnTo>
                  <a:pt x="608482" y="198120"/>
                </a:lnTo>
                <a:lnTo>
                  <a:pt x="617816" y="195580"/>
                </a:lnTo>
                <a:lnTo>
                  <a:pt x="614934" y="194310"/>
                </a:lnTo>
                <a:lnTo>
                  <a:pt x="614502" y="194310"/>
                </a:lnTo>
                <a:lnTo>
                  <a:pt x="621017" y="193040"/>
                </a:lnTo>
                <a:close/>
              </a:path>
              <a:path w="984885" h="288290">
                <a:moveTo>
                  <a:pt x="663892" y="47053"/>
                </a:moveTo>
                <a:lnTo>
                  <a:pt x="657745" y="48717"/>
                </a:lnTo>
                <a:lnTo>
                  <a:pt x="660704" y="48298"/>
                </a:lnTo>
                <a:lnTo>
                  <a:pt x="663892" y="47053"/>
                </a:lnTo>
                <a:close/>
              </a:path>
              <a:path w="984885" h="288290">
                <a:moveTo>
                  <a:pt x="674103" y="189052"/>
                </a:moveTo>
                <a:lnTo>
                  <a:pt x="673798" y="188772"/>
                </a:lnTo>
                <a:lnTo>
                  <a:pt x="672630" y="188442"/>
                </a:lnTo>
                <a:lnTo>
                  <a:pt x="672680" y="188620"/>
                </a:lnTo>
                <a:lnTo>
                  <a:pt x="673023" y="188798"/>
                </a:lnTo>
                <a:lnTo>
                  <a:pt x="674103" y="189052"/>
                </a:lnTo>
                <a:close/>
              </a:path>
              <a:path w="984885" h="288290">
                <a:moveTo>
                  <a:pt x="737374" y="180340"/>
                </a:moveTo>
                <a:lnTo>
                  <a:pt x="736892" y="179070"/>
                </a:lnTo>
                <a:lnTo>
                  <a:pt x="736930" y="180340"/>
                </a:lnTo>
                <a:lnTo>
                  <a:pt x="737374" y="180340"/>
                </a:lnTo>
                <a:close/>
              </a:path>
              <a:path w="984885" h="288290">
                <a:moveTo>
                  <a:pt x="773633" y="178930"/>
                </a:moveTo>
                <a:lnTo>
                  <a:pt x="772185" y="177101"/>
                </a:lnTo>
                <a:lnTo>
                  <a:pt x="769340" y="177698"/>
                </a:lnTo>
                <a:lnTo>
                  <a:pt x="768934" y="179933"/>
                </a:lnTo>
                <a:lnTo>
                  <a:pt x="773633" y="178930"/>
                </a:lnTo>
                <a:close/>
              </a:path>
              <a:path w="984885" h="288290">
                <a:moveTo>
                  <a:pt x="895299" y="165100"/>
                </a:moveTo>
                <a:lnTo>
                  <a:pt x="893152" y="165455"/>
                </a:lnTo>
                <a:lnTo>
                  <a:pt x="894041" y="165658"/>
                </a:lnTo>
                <a:lnTo>
                  <a:pt x="895299" y="165100"/>
                </a:lnTo>
                <a:close/>
              </a:path>
              <a:path w="984885" h="288290">
                <a:moveTo>
                  <a:pt x="897204" y="166370"/>
                </a:moveTo>
                <a:lnTo>
                  <a:pt x="894041" y="165658"/>
                </a:lnTo>
                <a:lnTo>
                  <a:pt x="892479" y="166370"/>
                </a:lnTo>
                <a:lnTo>
                  <a:pt x="891057" y="166370"/>
                </a:lnTo>
                <a:lnTo>
                  <a:pt x="892975" y="167640"/>
                </a:lnTo>
                <a:lnTo>
                  <a:pt x="897204" y="166370"/>
                </a:lnTo>
                <a:close/>
              </a:path>
              <a:path w="984885" h="288290">
                <a:moveTo>
                  <a:pt x="974166" y="161290"/>
                </a:moveTo>
                <a:lnTo>
                  <a:pt x="974026" y="161302"/>
                </a:lnTo>
                <a:lnTo>
                  <a:pt x="974166" y="161290"/>
                </a:lnTo>
                <a:close/>
              </a:path>
              <a:path w="984885" h="288290">
                <a:moveTo>
                  <a:pt x="975728" y="162560"/>
                </a:moveTo>
                <a:lnTo>
                  <a:pt x="973874" y="162560"/>
                </a:lnTo>
                <a:lnTo>
                  <a:pt x="971981" y="162560"/>
                </a:lnTo>
                <a:lnTo>
                  <a:pt x="965365" y="162560"/>
                </a:lnTo>
                <a:lnTo>
                  <a:pt x="959764" y="163830"/>
                </a:lnTo>
                <a:lnTo>
                  <a:pt x="964463" y="163830"/>
                </a:lnTo>
                <a:lnTo>
                  <a:pt x="975728" y="162560"/>
                </a:lnTo>
                <a:close/>
              </a:path>
              <a:path w="984885" h="288290">
                <a:moveTo>
                  <a:pt x="979601" y="0"/>
                </a:moveTo>
                <a:lnTo>
                  <a:pt x="965733" y="0"/>
                </a:lnTo>
                <a:lnTo>
                  <a:pt x="965441" y="0"/>
                </a:lnTo>
                <a:lnTo>
                  <a:pt x="965085" y="114"/>
                </a:lnTo>
                <a:lnTo>
                  <a:pt x="965352" y="114"/>
                </a:lnTo>
                <a:lnTo>
                  <a:pt x="979601" y="114"/>
                </a:lnTo>
                <a:close/>
              </a:path>
              <a:path w="984885" h="288290">
                <a:moveTo>
                  <a:pt x="984859" y="110490"/>
                </a:moveTo>
                <a:lnTo>
                  <a:pt x="983754" y="97790"/>
                </a:lnTo>
                <a:lnTo>
                  <a:pt x="983538" y="87630"/>
                </a:lnTo>
                <a:lnTo>
                  <a:pt x="983424" y="78701"/>
                </a:lnTo>
                <a:lnTo>
                  <a:pt x="983348" y="71120"/>
                </a:lnTo>
                <a:lnTo>
                  <a:pt x="983030" y="64770"/>
                </a:lnTo>
                <a:lnTo>
                  <a:pt x="982662" y="57150"/>
                </a:lnTo>
                <a:lnTo>
                  <a:pt x="979462" y="64770"/>
                </a:lnTo>
                <a:lnTo>
                  <a:pt x="981900" y="53340"/>
                </a:lnTo>
                <a:lnTo>
                  <a:pt x="982179" y="52070"/>
                </a:lnTo>
                <a:lnTo>
                  <a:pt x="981532" y="52298"/>
                </a:lnTo>
                <a:lnTo>
                  <a:pt x="981837" y="46405"/>
                </a:lnTo>
                <a:lnTo>
                  <a:pt x="980935" y="47675"/>
                </a:lnTo>
                <a:lnTo>
                  <a:pt x="980897" y="52514"/>
                </a:lnTo>
                <a:lnTo>
                  <a:pt x="978484" y="53340"/>
                </a:lnTo>
                <a:lnTo>
                  <a:pt x="977925" y="48260"/>
                </a:lnTo>
                <a:lnTo>
                  <a:pt x="977861" y="46990"/>
                </a:lnTo>
                <a:lnTo>
                  <a:pt x="978077" y="46990"/>
                </a:lnTo>
                <a:lnTo>
                  <a:pt x="978179" y="45783"/>
                </a:lnTo>
                <a:lnTo>
                  <a:pt x="978700" y="44970"/>
                </a:lnTo>
                <a:lnTo>
                  <a:pt x="980897" y="52514"/>
                </a:lnTo>
                <a:lnTo>
                  <a:pt x="980897" y="47574"/>
                </a:lnTo>
                <a:lnTo>
                  <a:pt x="979944" y="44958"/>
                </a:lnTo>
                <a:lnTo>
                  <a:pt x="978954" y="42824"/>
                </a:lnTo>
                <a:lnTo>
                  <a:pt x="978192" y="45516"/>
                </a:lnTo>
                <a:lnTo>
                  <a:pt x="979246" y="33020"/>
                </a:lnTo>
                <a:lnTo>
                  <a:pt x="980071" y="29210"/>
                </a:lnTo>
                <a:lnTo>
                  <a:pt x="980440" y="36830"/>
                </a:lnTo>
                <a:lnTo>
                  <a:pt x="981227" y="36830"/>
                </a:lnTo>
                <a:lnTo>
                  <a:pt x="980846" y="29210"/>
                </a:lnTo>
                <a:lnTo>
                  <a:pt x="980719" y="26670"/>
                </a:lnTo>
                <a:lnTo>
                  <a:pt x="982484" y="31750"/>
                </a:lnTo>
                <a:lnTo>
                  <a:pt x="982929" y="25400"/>
                </a:lnTo>
                <a:lnTo>
                  <a:pt x="981710" y="26670"/>
                </a:lnTo>
                <a:lnTo>
                  <a:pt x="981049" y="24130"/>
                </a:lnTo>
                <a:lnTo>
                  <a:pt x="980719" y="22860"/>
                </a:lnTo>
                <a:lnTo>
                  <a:pt x="980681" y="16510"/>
                </a:lnTo>
                <a:lnTo>
                  <a:pt x="979678" y="24130"/>
                </a:lnTo>
                <a:lnTo>
                  <a:pt x="977696" y="16510"/>
                </a:lnTo>
                <a:lnTo>
                  <a:pt x="977366" y="15240"/>
                </a:lnTo>
                <a:lnTo>
                  <a:pt x="978357" y="13970"/>
                </a:lnTo>
                <a:lnTo>
                  <a:pt x="979360" y="12700"/>
                </a:lnTo>
                <a:lnTo>
                  <a:pt x="979436" y="8890"/>
                </a:lnTo>
                <a:lnTo>
                  <a:pt x="979449" y="7620"/>
                </a:lnTo>
                <a:lnTo>
                  <a:pt x="979576" y="1270"/>
                </a:lnTo>
                <a:lnTo>
                  <a:pt x="974712" y="1270"/>
                </a:lnTo>
                <a:lnTo>
                  <a:pt x="974712" y="13970"/>
                </a:lnTo>
                <a:lnTo>
                  <a:pt x="971969" y="14579"/>
                </a:lnTo>
                <a:lnTo>
                  <a:pt x="971956" y="14452"/>
                </a:lnTo>
                <a:lnTo>
                  <a:pt x="974712" y="13970"/>
                </a:lnTo>
                <a:lnTo>
                  <a:pt x="974712" y="1270"/>
                </a:lnTo>
                <a:lnTo>
                  <a:pt x="961517" y="1270"/>
                </a:lnTo>
                <a:lnTo>
                  <a:pt x="958583" y="1270"/>
                </a:lnTo>
                <a:lnTo>
                  <a:pt x="949185" y="2540"/>
                </a:lnTo>
                <a:lnTo>
                  <a:pt x="939876" y="5080"/>
                </a:lnTo>
                <a:lnTo>
                  <a:pt x="932980" y="7620"/>
                </a:lnTo>
                <a:lnTo>
                  <a:pt x="931672" y="6350"/>
                </a:lnTo>
                <a:lnTo>
                  <a:pt x="929868" y="6350"/>
                </a:lnTo>
                <a:lnTo>
                  <a:pt x="932967" y="5080"/>
                </a:lnTo>
                <a:lnTo>
                  <a:pt x="893432" y="12700"/>
                </a:lnTo>
                <a:lnTo>
                  <a:pt x="882243" y="13970"/>
                </a:lnTo>
                <a:lnTo>
                  <a:pt x="883386" y="12700"/>
                </a:lnTo>
                <a:lnTo>
                  <a:pt x="880287" y="12700"/>
                </a:lnTo>
                <a:lnTo>
                  <a:pt x="878154" y="15240"/>
                </a:lnTo>
                <a:lnTo>
                  <a:pt x="874064" y="13970"/>
                </a:lnTo>
                <a:lnTo>
                  <a:pt x="872109" y="13970"/>
                </a:lnTo>
                <a:lnTo>
                  <a:pt x="865593" y="16510"/>
                </a:lnTo>
                <a:lnTo>
                  <a:pt x="861339" y="16510"/>
                </a:lnTo>
                <a:lnTo>
                  <a:pt x="864768" y="15240"/>
                </a:lnTo>
                <a:lnTo>
                  <a:pt x="853617" y="16510"/>
                </a:lnTo>
                <a:lnTo>
                  <a:pt x="844321" y="19050"/>
                </a:lnTo>
                <a:lnTo>
                  <a:pt x="835583" y="21590"/>
                </a:lnTo>
                <a:lnTo>
                  <a:pt x="826109" y="24130"/>
                </a:lnTo>
                <a:lnTo>
                  <a:pt x="825728" y="21590"/>
                </a:lnTo>
                <a:lnTo>
                  <a:pt x="806234" y="22860"/>
                </a:lnTo>
                <a:lnTo>
                  <a:pt x="792810" y="25400"/>
                </a:lnTo>
                <a:lnTo>
                  <a:pt x="768972" y="30480"/>
                </a:lnTo>
                <a:lnTo>
                  <a:pt x="756500" y="34290"/>
                </a:lnTo>
                <a:lnTo>
                  <a:pt x="745515" y="34290"/>
                </a:lnTo>
                <a:lnTo>
                  <a:pt x="731202" y="36830"/>
                </a:lnTo>
                <a:lnTo>
                  <a:pt x="715683" y="39370"/>
                </a:lnTo>
                <a:lnTo>
                  <a:pt x="701078" y="40640"/>
                </a:lnTo>
                <a:lnTo>
                  <a:pt x="703859" y="40640"/>
                </a:lnTo>
                <a:lnTo>
                  <a:pt x="702843" y="41541"/>
                </a:lnTo>
                <a:lnTo>
                  <a:pt x="687539" y="44107"/>
                </a:lnTo>
                <a:lnTo>
                  <a:pt x="684961" y="43180"/>
                </a:lnTo>
                <a:lnTo>
                  <a:pt x="676567" y="45720"/>
                </a:lnTo>
                <a:lnTo>
                  <a:pt x="669912" y="46990"/>
                </a:lnTo>
                <a:lnTo>
                  <a:pt x="659803" y="48755"/>
                </a:lnTo>
                <a:lnTo>
                  <a:pt x="659803" y="177368"/>
                </a:lnTo>
                <a:lnTo>
                  <a:pt x="657428" y="177800"/>
                </a:lnTo>
                <a:lnTo>
                  <a:pt x="649935" y="178511"/>
                </a:lnTo>
                <a:lnTo>
                  <a:pt x="649732" y="178028"/>
                </a:lnTo>
                <a:lnTo>
                  <a:pt x="659803" y="177368"/>
                </a:lnTo>
                <a:lnTo>
                  <a:pt x="659803" y="48755"/>
                </a:lnTo>
                <a:lnTo>
                  <a:pt x="644042" y="51396"/>
                </a:lnTo>
                <a:lnTo>
                  <a:pt x="644042" y="179070"/>
                </a:lnTo>
                <a:lnTo>
                  <a:pt x="630923" y="181610"/>
                </a:lnTo>
                <a:lnTo>
                  <a:pt x="631151" y="179933"/>
                </a:lnTo>
                <a:lnTo>
                  <a:pt x="628053" y="180340"/>
                </a:lnTo>
                <a:lnTo>
                  <a:pt x="618185" y="182880"/>
                </a:lnTo>
                <a:lnTo>
                  <a:pt x="606971" y="182880"/>
                </a:lnTo>
                <a:lnTo>
                  <a:pt x="602691" y="184150"/>
                </a:lnTo>
                <a:lnTo>
                  <a:pt x="608749" y="181800"/>
                </a:lnTo>
                <a:lnTo>
                  <a:pt x="575271" y="185420"/>
                </a:lnTo>
                <a:lnTo>
                  <a:pt x="564210" y="187960"/>
                </a:lnTo>
                <a:lnTo>
                  <a:pt x="565759" y="186690"/>
                </a:lnTo>
                <a:lnTo>
                  <a:pt x="560451" y="186690"/>
                </a:lnTo>
                <a:lnTo>
                  <a:pt x="560933" y="187960"/>
                </a:lnTo>
                <a:lnTo>
                  <a:pt x="563702" y="187960"/>
                </a:lnTo>
                <a:lnTo>
                  <a:pt x="568515" y="189230"/>
                </a:lnTo>
                <a:lnTo>
                  <a:pt x="552640" y="193040"/>
                </a:lnTo>
                <a:lnTo>
                  <a:pt x="552221" y="193040"/>
                </a:lnTo>
                <a:lnTo>
                  <a:pt x="551967" y="191770"/>
                </a:lnTo>
                <a:lnTo>
                  <a:pt x="543623" y="191770"/>
                </a:lnTo>
                <a:lnTo>
                  <a:pt x="544283" y="190500"/>
                </a:lnTo>
                <a:lnTo>
                  <a:pt x="544931" y="189230"/>
                </a:lnTo>
                <a:lnTo>
                  <a:pt x="543052" y="189230"/>
                </a:lnTo>
                <a:lnTo>
                  <a:pt x="540740" y="190500"/>
                </a:lnTo>
                <a:lnTo>
                  <a:pt x="537464" y="190500"/>
                </a:lnTo>
                <a:lnTo>
                  <a:pt x="540219" y="189230"/>
                </a:lnTo>
                <a:lnTo>
                  <a:pt x="529932" y="191770"/>
                </a:lnTo>
                <a:lnTo>
                  <a:pt x="533755" y="191770"/>
                </a:lnTo>
                <a:lnTo>
                  <a:pt x="524383" y="193040"/>
                </a:lnTo>
                <a:lnTo>
                  <a:pt x="525602" y="192176"/>
                </a:lnTo>
                <a:lnTo>
                  <a:pt x="517842" y="194310"/>
                </a:lnTo>
                <a:lnTo>
                  <a:pt x="509879" y="195580"/>
                </a:lnTo>
                <a:lnTo>
                  <a:pt x="510235" y="194500"/>
                </a:lnTo>
                <a:lnTo>
                  <a:pt x="502107" y="195592"/>
                </a:lnTo>
                <a:lnTo>
                  <a:pt x="493306" y="198120"/>
                </a:lnTo>
                <a:lnTo>
                  <a:pt x="484174" y="199390"/>
                </a:lnTo>
                <a:lnTo>
                  <a:pt x="473811" y="200660"/>
                </a:lnTo>
                <a:lnTo>
                  <a:pt x="477901" y="196850"/>
                </a:lnTo>
                <a:lnTo>
                  <a:pt x="468630" y="200660"/>
                </a:lnTo>
                <a:lnTo>
                  <a:pt x="467563" y="198120"/>
                </a:lnTo>
                <a:lnTo>
                  <a:pt x="459613" y="199390"/>
                </a:lnTo>
                <a:lnTo>
                  <a:pt x="462965" y="200660"/>
                </a:lnTo>
                <a:lnTo>
                  <a:pt x="455942" y="201930"/>
                </a:lnTo>
                <a:lnTo>
                  <a:pt x="449922" y="203200"/>
                </a:lnTo>
                <a:lnTo>
                  <a:pt x="443788" y="203200"/>
                </a:lnTo>
                <a:lnTo>
                  <a:pt x="448894" y="201930"/>
                </a:lnTo>
                <a:lnTo>
                  <a:pt x="435787" y="204470"/>
                </a:lnTo>
                <a:lnTo>
                  <a:pt x="443357" y="204470"/>
                </a:lnTo>
                <a:lnTo>
                  <a:pt x="436384" y="205740"/>
                </a:lnTo>
                <a:lnTo>
                  <a:pt x="444474" y="207010"/>
                </a:lnTo>
                <a:lnTo>
                  <a:pt x="436867" y="207010"/>
                </a:lnTo>
                <a:lnTo>
                  <a:pt x="428015" y="208280"/>
                </a:lnTo>
                <a:lnTo>
                  <a:pt x="424205" y="207010"/>
                </a:lnTo>
                <a:lnTo>
                  <a:pt x="417372" y="209550"/>
                </a:lnTo>
                <a:lnTo>
                  <a:pt x="410667" y="209550"/>
                </a:lnTo>
                <a:lnTo>
                  <a:pt x="412851" y="207010"/>
                </a:lnTo>
                <a:lnTo>
                  <a:pt x="411899" y="207010"/>
                </a:lnTo>
                <a:lnTo>
                  <a:pt x="408736" y="209550"/>
                </a:lnTo>
                <a:lnTo>
                  <a:pt x="395541" y="209550"/>
                </a:lnTo>
                <a:lnTo>
                  <a:pt x="392798" y="211264"/>
                </a:lnTo>
                <a:lnTo>
                  <a:pt x="392772" y="210820"/>
                </a:lnTo>
                <a:lnTo>
                  <a:pt x="392264" y="210820"/>
                </a:lnTo>
                <a:lnTo>
                  <a:pt x="389597" y="212090"/>
                </a:lnTo>
                <a:lnTo>
                  <a:pt x="385775" y="212090"/>
                </a:lnTo>
                <a:lnTo>
                  <a:pt x="386168" y="210820"/>
                </a:lnTo>
                <a:lnTo>
                  <a:pt x="382384" y="212090"/>
                </a:lnTo>
                <a:lnTo>
                  <a:pt x="382765" y="212090"/>
                </a:lnTo>
                <a:lnTo>
                  <a:pt x="382778" y="213360"/>
                </a:lnTo>
                <a:lnTo>
                  <a:pt x="371563" y="213360"/>
                </a:lnTo>
                <a:lnTo>
                  <a:pt x="363232" y="214630"/>
                </a:lnTo>
                <a:lnTo>
                  <a:pt x="355092" y="217170"/>
                </a:lnTo>
                <a:lnTo>
                  <a:pt x="347002" y="217170"/>
                </a:lnTo>
                <a:lnTo>
                  <a:pt x="344652" y="216306"/>
                </a:lnTo>
                <a:lnTo>
                  <a:pt x="328980" y="219710"/>
                </a:lnTo>
                <a:lnTo>
                  <a:pt x="317284" y="220980"/>
                </a:lnTo>
                <a:lnTo>
                  <a:pt x="305854" y="223520"/>
                </a:lnTo>
                <a:lnTo>
                  <a:pt x="308660" y="223520"/>
                </a:lnTo>
                <a:lnTo>
                  <a:pt x="307073" y="226060"/>
                </a:lnTo>
                <a:lnTo>
                  <a:pt x="297319" y="223520"/>
                </a:lnTo>
                <a:lnTo>
                  <a:pt x="289991" y="226060"/>
                </a:lnTo>
                <a:lnTo>
                  <a:pt x="291807" y="224790"/>
                </a:lnTo>
                <a:lnTo>
                  <a:pt x="292138" y="223520"/>
                </a:lnTo>
                <a:lnTo>
                  <a:pt x="291693" y="223520"/>
                </a:lnTo>
                <a:lnTo>
                  <a:pt x="283870" y="224790"/>
                </a:lnTo>
                <a:lnTo>
                  <a:pt x="275551" y="227330"/>
                </a:lnTo>
                <a:lnTo>
                  <a:pt x="266306" y="228600"/>
                </a:lnTo>
                <a:lnTo>
                  <a:pt x="255689" y="231140"/>
                </a:lnTo>
                <a:lnTo>
                  <a:pt x="257454" y="229870"/>
                </a:lnTo>
                <a:lnTo>
                  <a:pt x="251333" y="231140"/>
                </a:lnTo>
                <a:lnTo>
                  <a:pt x="241579" y="232410"/>
                </a:lnTo>
                <a:lnTo>
                  <a:pt x="235026" y="233680"/>
                </a:lnTo>
                <a:lnTo>
                  <a:pt x="233222" y="234950"/>
                </a:lnTo>
                <a:lnTo>
                  <a:pt x="229489" y="234950"/>
                </a:lnTo>
                <a:lnTo>
                  <a:pt x="231952" y="236220"/>
                </a:lnTo>
                <a:lnTo>
                  <a:pt x="216979" y="236220"/>
                </a:lnTo>
                <a:lnTo>
                  <a:pt x="202996" y="240030"/>
                </a:lnTo>
                <a:lnTo>
                  <a:pt x="189484" y="242570"/>
                </a:lnTo>
                <a:lnTo>
                  <a:pt x="178549" y="243586"/>
                </a:lnTo>
                <a:lnTo>
                  <a:pt x="180809" y="242570"/>
                </a:lnTo>
                <a:lnTo>
                  <a:pt x="179120" y="242570"/>
                </a:lnTo>
                <a:lnTo>
                  <a:pt x="164198" y="246380"/>
                </a:lnTo>
                <a:lnTo>
                  <a:pt x="165646" y="247650"/>
                </a:lnTo>
                <a:lnTo>
                  <a:pt x="166331" y="246380"/>
                </a:lnTo>
                <a:lnTo>
                  <a:pt x="169697" y="247650"/>
                </a:lnTo>
                <a:lnTo>
                  <a:pt x="167944" y="248920"/>
                </a:lnTo>
                <a:lnTo>
                  <a:pt x="163817" y="250190"/>
                </a:lnTo>
                <a:lnTo>
                  <a:pt x="160083" y="250190"/>
                </a:lnTo>
                <a:lnTo>
                  <a:pt x="166687" y="248920"/>
                </a:lnTo>
                <a:lnTo>
                  <a:pt x="159600" y="248920"/>
                </a:lnTo>
                <a:lnTo>
                  <a:pt x="156540" y="247650"/>
                </a:lnTo>
                <a:lnTo>
                  <a:pt x="157099" y="248920"/>
                </a:lnTo>
                <a:lnTo>
                  <a:pt x="156184" y="248920"/>
                </a:lnTo>
                <a:lnTo>
                  <a:pt x="156514" y="250190"/>
                </a:lnTo>
                <a:lnTo>
                  <a:pt x="151612" y="250190"/>
                </a:lnTo>
                <a:lnTo>
                  <a:pt x="150012" y="252730"/>
                </a:lnTo>
                <a:lnTo>
                  <a:pt x="141160" y="252730"/>
                </a:lnTo>
                <a:lnTo>
                  <a:pt x="137655" y="255270"/>
                </a:lnTo>
                <a:lnTo>
                  <a:pt x="133273" y="255270"/>
                </a:lnTo>
                <a:lnTo>
                  <a:pt x="131254" y="254050"/>
                </a:lnTo>
                <a:lnTo>
                  <a:pt x="126072" y="257810"/>
                </a:lnTo>
                <a:lnTo>
                  <a:pt x="120243" y="257810"/>
                </a:lnTo>
                <a:lnTo>
                  <a:pt x="122732" y="256540"/>
                </a:lnTo>
                <a:lnTo>
                  <a:pt x="126441" y="255270"/>
                </a:lnTo>
                <a:lnTo>
                  <a:pt x="128905" y="255270"/>
                </a:lnTo>
                <a:lnTo>
                  <a:pt x="122555" y="254000"/>
                </a:lnTo>
                <a:lnTo>
                  <a:pt x="121958" y="255270"/>
                </a:lnTo>
                <a:lnTo>
                  <a:pt x="117906" y="255270"/>
                </a:lnTo>
                <a:lnTo>
                  <a:pt x="114388" y="255701"/>
                </a:lnTo>
                <a:lnTo>
                  <a:pt x="117170" y="254952"/>
                </a:lnTo>
                <a:lnTo>
                  <a:pt x="117462" y="254901"/>
                </a:lnTo>
                <a:lnTo>
                  <a:pt x="117246" y="254927"/>
                </a:lnTo>
                <a:lnTo>
                  <a:pt x="191414" y="234759"/>
                </a:lnTo>
                <a:lnTo>
                  <a:pt x="356171" y="204114"/>
                </a:lnTo>
                <a:lnTo>
                  <a:pt x="588137" y="182067"/>
                </a:lnTo>
                <a:lnTo>
                  <a:pt x="631253" y="179247"/>
                </a:lnTo>
                <a:lnTo>
                  <a:pt x="631151" y="179933"/>
                </a:lnTo>
                <a:lnTo>
                  <a:pt x="637921" y="179070"/>
                </a:lnTo>
                <a:lnTo>
                  <a:pt x="633831" y="179070"/>
                </a:lnTo>
                <a:lnTo>
                  <a:pt x="639572" y="178701"/>
                </a:lnTo>
                <a:lnTo>
                  <a:pt x="637921" y="179070"/>
                </a:lnTo>
                <a:lnTo>
                  <a:pt x="644042" y="179070"/>
                </a:lnTo>
                <a:lnTo>
                  <a:pt x="644042" y="51396"/>
                </a:lnTo>
                <a:lnTo>
                  <a:pt x="518452" y="72428"/>
                </a:lnTo>
                <a:lnTo>
                  <a:pt x="394792" y="101866"/>
                </a:lnTo>
                <a:lnTo>
                  <a:pt x="397103" y="100330"/>
                </a:lnTo>
                <a:lnTo>
                  <a:pt x="391782" y="102590"/>
                </a:lnTo>
                <a:lnTo>
                  <a:pt x="361175" y="109867"/>
                </a:lnTo>
                <a:lnTo>
                  <a:pt x="360578" y="109220"/>
                </a:lnTo>
                <a:lnTo>
                  <a:pt x="351383" y="112204"/>
                </a:lnTo>
                <a:lnTo>
                  <a:pt x="314210" y="121043"/>
                </a:lnTo>
                <a:lnTo>
                  <a:pt x="257403" y="136448"/>
                </a:lnTo>
                <a:lnTo>
                  <a:pt x="252857" y="137160"/>
                </a:lnTo>
                <a:lnTo>
                  <a:pt x="247129" y="139230"/>
                </a:lnTo>
                <a:lnTo>
                  <a:pt x="209308" y="149479"/>
                </a:lnTo>
                <a:lnTo>
                  <a:pt x="206654" y="149860"/>
                </a:lnTo>
                <a:lnTo>
                  <a:pt x="207886" y="149860"/>
                </a:lnTo>
                <a:lnTo>
                  <a:pt x="196989" y="152819"/>
                </a:lnTo>
                <a:lnTo>
                  <a:pt x="165671" y="160020"/>
                </a:lnTo>
                <a:lnTo>
                  <a:pt x="143611" y="166370"/>
                </a:lnTo>
                <a:lnTo>
                  <a:pt x="121653" y="170180"/>
                </a:lnTo>
                <a:lnTo>
                  <a:pt x="113411" y="171450"/>
                </a:lnTo>
                <a:lnTo>
                  <a:pt x="112890" y="173990"/>
                </a:lnTo>
                <a:lnTo>
                  <a:pt x="109486" y="174929"/>
                </a:lnTo>
                <a:lnTo>
                  <a:pt x="109486" y="257035"/>
                </a:lnTo>
                <a:lnTo>
                  <a:pt x="104825" y="260350"/>
                </a:lnTo>
                <a:lnTo>
                  <a:pt x="98844" y="261620"/>
                </a:lnTo>
                <a:lnTo>
                  <a:pt x="92303" y="262890"/>
                </a:lnTo>
                <a:lnTo>
                  <a:pt x="85305" y="265430"/>
                </a:lnTo>
                <a:lnTo>
                  <a:pt x="88417" y="264160"/>
                </a:lnTo>
                <a:lnTo>
                  <a:pt x="94640" y="261620"/>
                </a:lnTo>
                <a:lnTo>
                  <a:pt x="86614" y="264160"/>
                </a:lnTo>
                <a:lnTo>
                  <a:pt x="86741" y="263220"/>
                </a:lnTo>
                <a:lnTo>
                  <a:pt x="109486" y="257035"/>
                </a:lnTo>
                <a:lnTo>
                  <a:pt x="109486" y="174929"/>
                </a:lnTo>
                <a:lnTo>
                  <a:pt x="108242" y="175260"/>
                </a:lnTo>
                <a:lnTo>
                  <a:pt x="106032" y="173990"/>
                </a:lnTo>
                <a:lnTo>
                  <a:pt x="98132" y="179070"/>
                </a:lnTo>
                <a:lnTo>
                  <a:pt x="72047" y="182880"/>
                </a:lnTo>
                <a:lnTo>
                  <a:pt x="61950" y="186690"/>
                </a:lnTo>
                <a:lnTo>
                  <a:pt x="64223" y="186690"/>
                </a:lnTo>
                <a:lnTo>
                  <a:pt x="58724" y="187960"/>
                </a:lnTo>
                <a:lnTo>
                  <a:pt x="47231" y="191770"/>
                </a:lnTo>
                <a:lnTo>
                  <a:pt x="47764" y="190500"/>
                </a:lnTo>
                <a:lnTo>
                  <a:pt x="47282" y="190500"/>
                </a:lnTo>
                <a:lnTo>
                  <a:pt x="46316" y="191770"/>
                </a:lnTo>
                <a:lnTo>
                  <a:pt x="43624" y="191770"/>
                </a:lnTo>
                <a:lnTo>
                  <a:pt x="30746" y="196850"/>
                </a:lnTo>
                <a:lnTo>
                  <a:pt x="26174" y="196850"/>
                </a:lnTo>
                <a:lnTo>
                  <a:pt x="25222" y="195580"/>
                </a:lnTo>
                <a:lnTo>
                  <a:pt x="23406" y="194310"/>
                </a:lnTo>
                <a:lnTo>
                  <a:pt x="16217" y="195592"/>
                </a:lnTo>
                <a:lnTo>
                  <a:pt x="13169" y="196850"/>
                </a:lnTo>
                <a:lnTo>
                  <a:pt x="11303" y="197726"/>
                </a:lnTo>
                <a:lnTo>
                  <a:pt x="11303" y="283730"/>
                </a:lnTo>
                <a:lnTo>
                  <a:pt x="9779" y="284480"/>
                </a:lnTo>
                <a:lnTo>
                  <a:pt x="8102" y="285127"/>
                </a:lnTo>
                <a:lnTo>
                  <a:pt x="8077" y="284607"/>
                </a:lnTo>
                <a:lnTo>
                  <a:pt x="11303" y="283730"/>
                </a:lnTo>
                <a:lnTo>
                  <a:pt x="11303" y="197726"/>
                </a:lnTo>
                <a:lnTo>
                  <a:pt x="10439" y="198120"/>
                </a:lnTo>
                <a:lnTo>
                  <a:pt x="6146" y="200660"/>
                </a:lnTo>
                <a:lnTo>
                  <a:pt x="2133" y="203200"/>
                </a:lnTo>
                <a:lnTo>
                  <a:pt x="673" y="204470"/>
                </a:lnTo>
                <a:lnTo>
                  <a:pt x="2057" y="204470"/>
                </a:lnTo>
                <a:lnTo>
                  <a:pt x="4762" y="203200"/>
                </a:lnTo>
                <a:lnTo>
                  <a:pt x="9398" y="201930"/>
                </a:lnTo>
                <a:lnTo>
                  <a:pt x="9677" y="203200"/>
                </a:lnTo>
                <a:lnTo>
                  <a:pt x="7912" y="204063"/>
                </a:lnTo>
                <a:lnTo>
                  <a:pt x="7696" y="204127"/>
                </a:lnTo>
                <a:lnTo>
                  <a:pt x="7696" y="285280"/>
                </a:lnTo>
                <a:lnTo>
                  <a:pt x="7442" y="285381"/>
                </a:lnTo>
                <a:lnTo>
                  <a:pt x="7124" y="285165"/>
                </a:lnTo>
                <a:lnTo>
                  <a:pt x="7124" y="285496"/>
                </a:lnTo>
                <a:lnTo>
                  <a:pt x="4711" y="286410"/>
                </a:lnTo>
                <a:lnTo>
                  <a:pt x="4737" y="285508"/>
                </a:lnTo>
                <a:lnTo>
                  <a:pt x="6489" y="285038"/>
                </a:lnTo>
                <a:lnTo>
                  <a:pt x="7124" y="285496"/>
                </a:lnTo>
                <a:lnTo>
                  <a:pt x="7124" y="285165"/>
                </a:lnTo>
                <a:lnTo>
                  <a:pt x="6832" y="284949"/>
                </a:lnTo>
                <a:lnTo>
                  <a:pt x="7670" y="284721"/>
                </a:lnTo>
                <a:lnTo>
                  <a:pt x="7696" y="285280"/>
                </a:lnTo>
                <a:lnTo>
                  <a:pt x="7696" y="204127"/>
                </a:lnTo>
                <a:lnTo>
                  <a:pt x="4203" y="205066"/>
                </a:lnTo>
                <a:lnTo>
                  <a:pt x="4203" y="286600"/>
                </a:lnTo>
                <a:lnTo>
                  <a:pt x="3149" y="287020"/>
                </a:lnTo>
                <a:lnTo>
                  <a:pt x="2336" y="287020"/>
                </a:lnTo>
                <a:lnTo>
                  <a:pt x="2489" y="286207"/>
                </a:lnTo>
                <a:lnTo>
                  <a:pt x="3136" y="287007"/>
                </a:lnTo>
                <a:lnTo>
                  <a:pt x="2921" y="286004"/>
                </a:lnTo>
                <a:lnTo>
                  <a:pt x="3352" y="285889"/>
                </a:lnTo>
                <a:lnTo>
                  <a:pt x="4203" y="286600"/>
                </a:lnTo>
                <a:lnTo>
                  <a:pt x="4203" y="205066"/>
                </a:lnTo>
                <a:lnTo>
                  <a:pt x="3822" y="205168"/>
                </a:lnTo>
                <a:lnTo>
                  <a:pt x="2336" y="219329"/>
                </a:lnTo>
                <a:lnTo>
                  <a:pt x="2336" y="286029"/>
                </a:lnTo>
                <a:lnTo>
                  <a:pt x="2120" y="285750"/>
                </a:lnTo>
                <a:lnTo>
                  <a:pt x="2324" y="285750"/>
                </a:lnTo>
                <a:lnTo>
                  <a:pt x="2336" y="286029"/>
                </a:lnTo>
                <a:lnTo>
                  <a:pt x="2336" y="219329"/>
                </a:lnTo>
                <a:lnTo>
                  <a:pt x="1663" y="225742"/>
                </a:lnTo>
                <a:lnTo>
                  <a:pt x="787" y="241033"/>
                </a:lnTo>
                <a:lnTo>
                  <a:pt x="1066" y="258648"/>
                </a:lnTo>
                <a:lnTo>
                  <a:pt x="1498" y="268185"/>
                </a:lnTo>
                <a:lnTo>
                  <a:pt x="1295" y="267970"/>
                </a:lnTo>
                <a:lnTo>
                  <a:pt x="1536" y="268770"/>
                </a:lnTo>
                <a:lnTo>
                  <a:pt x="2006" y="279031"/>
                </a:lnTo>
                <a:lnTo>
                  <a:pt x="1600" y="279400"/>
                </a:lnTo>
                <a:lnTo>
                  <a:pt x="1104" y="275590"/>
                </a:lnTo>
                <a:lnTo>
                  <a:pt x="0" y="280670"/>
                </a:lnTo>
                <a:lnTo>
                  <a:pt x="889" y="280670"/>
                </a:lnTo>
                <a:lnTo>
                  <a:pt x="1282" y="280949"/>
                </a:lnTo>
                <a:lnTo>
                  <a:pt x="2082" y="280835"/>
                </a:lnTo>
                <a:lnTo>
                  <a:pt x="1955" y="281444"/>
                </a:lnTo>
                <a:lnTo>
                  <a:pt x="1282" y="280949"/>
                </a:lnTo>
                <a:lnTo>
                  <a:pt x="889" y="281000"/>
                </a:lnTo>
                <a:lnTo>
                  <a:pt x="1892" y="281736"/>
                </a:lnTo>
                <a:lnTo>
                  <a:pt x="939" y="285750"/>
                </a:lnTo>
                <a:lnTo>
                  <a:pt x="711" y="285750"/>
                </a:lnTo>
                <a:lnTo>
                  <a:pt x="1168" y="288290"/>
                </a:lnTo>
                <a:lnTo>
                  <a:pt x="5829" y="287172"/>
                </a:lnTo>
                <a:lnTo>
                  <a:pt x="7886" y="288290"/>
                </a:lnTo>
                <a:lnTo>
                  <a:pt x="14732" y="288290"/>
                </a:lnTo>
                <a:lnTo>
                  <a:pt x="19939" y="283210"/>
                </a:lnTo>
                <a:lnTo>
                  <a:pt x="24193" y="283210"/>
                </a:lnTo>
                <a:lnTo>
                  <a:pt x="23393" y="284480"/>
                </a:lnTo>
                <a:lnTo>
                  <a:pt x="26403" y="283210"/>
                </a:lnTo>
                <a:lnTo>
                  <a:pt x="29413" y="281940"/>
                </a:lnTo>
                <a:lnTo>
                  <a:pt x="30149" y="280670"/>
                </a:lnTo>
                <a:lnTo>
                  <a:pt x="30175" y="279400"/>
                </a:lnTo>
                <a:lnTo>
                  <a:pt x="32308" y="278015"/>
                </a:lnTo>
                <a:lnTo>
                  <a:pt x="35229" y="277228"/>
                </a:lnTo>
                <a:lnTo>
                  <a:pt x="42202" y="279400"/>
                </a:lnTo>
                <a:lnTo>
                  <a:pt x="43103" y="278130"/>
                </a:lnTo>
                <a:lnTo>
                  <a:pt x="47396" y="276860"/>
                </a:lnTo>
                <a:lnTo>
                  <a:pt x="47066" y="278130"/>
                </a:lnTo>
                <a:lnTo>
                  <a:pt x="52070" y="275590"/>
                </a:lnTo>
                <a:lnTo>
                  <a:pt x="45948" y="276860"/>
                </a:lnTo>
                <a:lnTo>
                  <a:pt x="48755" y="275590"/>
                </a:lnTo>
                <a:lnTo>
                  <a:pt x="52070" y="275590"/>
                </a:lnTo>
                <a:lnTo>
                  <a:pt x="53873" y="275590"/>
                </a:lnTo>
                <a:lnTo>
                  <a:pt x="51346" y="276110"/>
                </a:lnTo>
                <a:lnTo>
                  <a:pt x="55740" y="276606"/>
                </a:lnTo>
                <a:lnTo>
                  <a:pt x="51257" y="277926"/>
                </a:lnTo>
                <a:lnTo>
                  <a:pt x="56476" y="277215"/>
                </a:lnTo>
                <a:lnTo>
                  <a:pt x="56286" y="276669"/>
                </a:lnTo>
                <a:lnTo>
                  <a:pt x="56121" y="275780"/>
                </a:lnTo>
                <a:lnTo>
                  <a:pt x="61404" y="274040"/>
                </a:lnTo>
                <a:lnTo>
                  <a:pt x="57264" y="274891"/>
                </a:lnTo>
                <a:lnTo>
                  <a:pt x="67500" y="269240"/>
                </a:lnTo>
                <a:lnTo>
                  <a:pt x="68986" y="270891"/>
                </a:lnTo>
                <a:lnTo>
                  <a:pt x="70078" y="270510"/>
                </a:lnTo>
                <a:lnTo>
                  <a:pt x="70523" y="270903"/>
                </a:lnTo>
                <a:lnTo>
                  <a:pt x="69303" y="271246"/>
                </a:lnTo>
                <a:lnTo>
                  <a:pt x="69786" y="271780"/>
                </a:lnTo>
                <a:lnTo>
                  <a:pt x="70815" y="271170"/>
                </a:lnTo>
                <a:lnTo>
                  <a:pt x="72910" y="273050"/>
                </a:lnTo>
                <a:lnTo>
                  <a:pt x="75717" y="270510"/>
                </a:lnTo>
                <a:lnTo>
                  <a:pt x="77114" y="269240"/>
                </a:lnTo>
                <a:lnTo>
                  <a:pt x="78524" y="267970"/>
                </a:lnTo>
                <a:lnTo>
                  <a:pt x="85178" y="267970"/>
                </a:lnTo>
                <a:lnTo>
                  <a:pt x="83591" y="269240"/>
                </a:lnTo>
                <a:lnTo>
                  <a:pt x="77406" y="270510"/>
                </a:lnTo>
                <a:lnTo>
                  <a:pt x="84074" y="270510"/>
                </a:lnTo>
                <a:lnTo>
                  <a:pt x="86207" y="267970"/>
                </a:lnTo>
                <a:lnTo>
                  <a:pt x="87274" y="266700"/>
                </a:lnTo>
                <a:lnTo>
                  <a:pt x="95973" y="267906"/>
                </a:lnTo>
                <a:lnTo>
                  <a:pt x="92710" y="268135"/>
                </a:lnTo>
                <a:lnTo>
                  <a:pt x="87388" y="269595"/>
                </a:lnTo>
                <a:lnTo>
                  <a:pt x="92989" y="269062"/>
                </a:lnTo>
                <a:lnTo>
                  <a:pt x="92786" y="269494"/>
                </a:lnTo>
                <a:lnTo>
                  <a:pt x="96520" y="267970"/>
                </a:lnTo>
                <a:lnTo>
                  <a:pt x="101727" y="266700"/>
                </a:lnTo>
                <a:lnTo>
                  <a:pt x="101523" y="264160"/>
                </a:lnTo>
                <a:lnTo>
                  <a:pt x="113144" y="262890"/>
                </a:lnTo>
                <a:lnTo>
                  <a:pt x="121958" y="260350"/>
                </a:lnTo>
                <a:lnTo>
                  <a:pt x="124574" y="260350"/>
                </a:lnTo>
                <a:lnTo>
                  <a:pt x="131406" y="259080"/>
                </a:lnTo>
                <a:lnTo>
                  <a:pt x="139928" y="257810"/>
                </a:lnTo>
                <a:lnTo>
                  <a:pt x="147447" y="257810"/>
                </a:lnTo>
                <a:lnTo>
                  <a:pt x="148640" y="255270"/>
                </a:lnTo>
                <a:lnTo>
                  <a:pt x="157378" y="254000"/>
                </a:lnTo>
                <a:lnTo>
                  <a:pt x="163576" y="252730"/>
                </a:lnTo>
                <a:lnTo>
                  <a:pt x="163576" y="254000"/>
                </a:lnTo>
                <a:lnTo>
                  <a:pt x="162560" y="254000"/>
                </a:lnTo>
                <a:lnTo>
                  <a:pt x="159245" y="255270"/>
                </a:lnTo>
                <a:lnTo>
                  <a:pt x="165163" y="255270"/>
                </a:lnTo>
                <a:lnTo>
                  <a:pt x="166420" y="254000"/>
                </a:lnTo>
                <a:lnTo>
                  <a:pt x="168211" y="252730"/>
                </a:lnTo>
                <a:lnTo>
                  <a:pt x="171983" y="251460"/>
                </a:lnTo>
                <a:lnTo>
                  <a:pt x="170815" y="254000"/>
                </a:lnTo>
                <a:lnTo>
                  <a:pt x="176707" y="252730"/>
                </a:lnTo>
                <a:lnTo>
                  <a:pt x="179755" y="251460"/>
                </a:lnTo>
                <a:lnTo>
                  <a:pt x="182791" y="250190"/>
                </a:lnTo>
                <a:lnTo>
                  <a:pt x="189344" y="248920"/>
                </a:lnTo>
                <a:lnTo>
                  <a:pt x="196646" y="247650"/>
                </a:lnTo>
                <a:lnTo>
                  <a:pt x="196951" y="246380"/>
                </a:lnTo>
                <a:lnTo>
                  <a:pt x="187807" y="245110"/>
                </a:lnTo>
                <a:lnTo>
                  <a:pt x="193078" y="243840"/>
                </a:lnTo>
                <a:lnTo>
                  <a:pt x="198348" y="242570"/>
                </a:lnTo>
                <a:lnTo>
                  <a:pt x="198907" y="242570"/>
                </a:lnTo>
                <a:lnTo>
                  <a:pt x="199326" y="244208"/>
                </a:lnTo>
                <a:lnTo>
                  <a:pt x="199974" y="243840"/>
                </a:lnTo>
                <a:lnTo>
                  <a:pt x="201879" y="243840"/>
                </a:lnTo>
                <a:lnTo>
                  <a:pt x="197853" y="246380"/>
                </a:lnTo>
                <a:lnTo>
                  <a:pt x="201650" y="246380"/>
                </a:lnTo>
                <a:lnTo>
                  <a:pt x="202577" y="246380"/>
                </a:lnTo>
                <a:lnTo>
                  <a:pt x="202222" y="246202"/>
                </a:lnTo>
                <a:lnTo>
                  <a:pt x="204012" y="245656"/>
                </a:lnTo>
                <a:lnTo>
                  <a:pt x="202984" y="245110"/>
                </a:lnTo>
                <a:lnTo>
                  <a:pt x="201968" y="246075"/>
                </a:lnTo>
                <a:lnTo>
                  <a:pt x="200050" y="245110"/>
                </a:lnTo>
                <a:lnTo>
                  <a:pt x="203758" y="243840"/>
                </a:lnTo>
                <a:lnTo>
                  <a:pt x="203898" y="245110"/>
                </a:lnTo>
                <a:lnTo>
                  <a:pt x="206641" y="243840"/>
                </a:lnTo>
                <a:lnTo>
                  <a:pt x="206298" y="245110"/>
                </a:lnTo>
                <a:lnTo>
                  <a:pt x="211023" y="245110"/>
                </a:lnTo>
                <a:lnTo>
                  <a:pt x="212852" y="246380"/>
                </a:lnTo>
                <a:lnTo>
                  <a:pt x="212356" y="245110"/>
                </a:lnTo>
                <a:lnTo>
                  <a:pt x="212559" y="245110"/>
                </a:lnTo>
                <a:lnTo>
                  <a:pt x="215595" y="243840"/>
                </a:lnTo>
                <a:lnTo>
                  <a:pt x="223481" y="242570"/>
                </a:lnTo>
                <a:lnTo>
                  <a:pt x="218541" y="245110"/>
                </a:lnTo>
                <a:lnTo>
                  <a:pt x="223266" y="245110"/>
                </a:lnTo>
                <a:lnTo>
                  <a:pt x="225044" y="243840"/>
                </a:lnTo>
                <a:lnTo>
                  <a:pt x="230238" y="243840"/>
                </a:lnTo>
                <a:lnTo>
                  <a:pt x="230073" y="242570"/>
                </a:lnTo>
                <a:lnTo>
                  <a:pt x="232384" y="241300"/>
                </a:lnTo>
                <a:lnTo>
                  <a:pt x="232943" y="242570"/>
                </a:lnTo>
                <a:lnTo>
                  <a:pt x="233921" y="242570"/>
                </a:lnTo>
                <a:lnTo>
                  <a:pt x="237883" y="241300"/>
                </a:lnTo>
                <a:lnTo>
                  <a:pt x="253009" y="238760"/>
                </a:lnTo>
                <a:lnTo>
                  <a:pt x="247002" y="238760"/>
                </a:lnTo>
                <a:lnTo>
                  <a:pt x="247650" y="237490"/>
                </a:lnTo>
                <a:lnTo>
                  <a:pt x="247827" y="237477"/>
                </a:lnTo>
                <a:lnTo>
                  <a:pt x="278739" y="233680"/>
                </a:lnTo>
                <a:lnTo>
                  <a:pt x="288912" y="231140"/>
                </a:lnTo>
                <a:lnTo>
                  <a:pt x="288975" y="232410"/>
                </a:lnTo>
                <a:lnTo>
                  <a:pt x="296837" y="229870"/>
                </a:lnTo>
                <a:lnTo>
                  <a:pt x="306654" y="229870"/>
                </a:lnTo>
                <a:lnTo>
                  <a:pt x="312153" y="227330"/>
                </a:lnTo>
                <a:lnTo>
                  <a:pt x="317881" y="227330"/>
                </a:lnTo>
                <a:lnTo>
                  <a:pt x="316979" y="228600"/>
                </a:lnTo>
                <a:lnTo>
                  <a:pt x="319278" y="228117"/>
                </a:lnTo>
                <a:lnTo>
                  <a:pt x="318985" y="228955"/>
                </a:lnTo>
                <a:lnTo>
                  <a:pt x="319163" y="228942"/>
                </a:lnTo>
                <a:lnTo>
                  <a:pt x="319316" y="228117"/>
                </a:lnTo>
                <a:lnTo>
                  <a:pt x="322999" y="227330"/>
                </a:lnTo>
                <a:lnTo>
                  <a:pt x="323596" y="226060"/>
                </a:lnTo>
                <a:lnTo>
                  <a:pt x="332524" y="226060"/>
                </a:lnTo>
                <a:lnTo>
                  <a:pt x="327050" y="227228"/>
                </a:lnTo>
                <a:lnTo>
                  <a:pt x="326364" y="227330"/>
                </a:lnTo>
                <a:lnTo>
                  <a:pt x="326567" y="227330"/>
                </a:lnTo>
                <a:lnTo>
                  <a:pt x="336296" y="227330"/>
                </a:lnTo>
                <a:lnTo>
                  <a:pt x="344551" y="224790"/>
                </a:lnTo>
                <a:lnTo>
                  <a:pt x="341884" y="227330"/>
                </a:lnTo>
                <a:lnTo>
                  <a:pt x="350786" y="226060"/>
                </a:lnTo>
                <a:lnTo>
                  <a:pt x="354482" y="224790"/>
                </a:lnTo>
                <a:lnTo>
                  <a:pt x="348792" y="224790"/>
                </a:lnTo>
                <a:lnTo>
                  <a:pt x="352983" y="223520"/>
                </a:lnTo>
                <a:lnTo>
                  <a:pt x="360476" y="223520"/>
                </a:lnTo>
                <a:lnTo>
                  <a:pt x="358724" y="224790"/>
                </a:lnTo>
                <a:lnTo>
                  <a:pt x="370370" y="223520"/>
                </a:lnTo>
                <a:lnTo>
                  <a:pt x="380873" y="220980"/>
                </a:lnTo>
                <a:lnTo>
                  <a:pt x="390690" y="219710"/>
                </a:lnTo>
                <a:lnTo>
                  <a:pt x="391363" y="219710"/>
                </a:lnTo>
                <a:lnTo>
                  <a:pt x="394982" y="217170"/>
                </a:lnTo>
                <a:lnTo>
                  <a:pt x="402488" y="217170"/>
                </a:lnTo>
                <a:lnTo>
                  <a:pt x="403555" y="217335"/>
                </a:lnTo>
                <a:lnTo>
                  <a:pt x="391363" y="219710"/>
                </a:lnTo>
                <a:lnTo>
                  <a:pt x="400316" y="219710"/>
                </a:lnTo>
                <a:lnTo>
                  <a:pt x="404025" y="217411"/>
                </a:lnTo>
                <a:lnTo>
                  <a:pt x="410641" y="218440"/>
                </a:lnTo>
                <a:lnTo>
                  <a:pt x="423354" y="218440"/>
                </a:lnTo>
                <a:lnTo>
                  <a:pt x="422135" y="214630"/>
                </a:lnTo>
                <a:lnTo>
                  <a:pt x="432943" y="213360"/>
                </a:lnTo>
                <a:lnTo>
                  <a:pt x="431482" y="213360"/>
                </a:lnTo>
                <a:lnTo>
                  <a:pt x="429945" y="210820"/>
                </a:lnTo>
                <a:lnTo>
                  <a:pt x="445363" y="208280"/>
                </a:lnTo>
                <a:lnTo>
                  <a:pt x="447421" y="210820"/>
                </a:lnTo>
                <a:lnTo>
                  <a:pt x="442772" y="212090"/>
                </a:lnTo>
                <a:lnTo>
                  <a:pt x="440994" y="213360"/>
                </a:lnTo>
                <a:lnTo>
                  <a:pt x="442379" y="213360"/>
                </a:lnTo>
                <a:lnTo>
                  <a:pt x="452653" y="212090"/>
                </a:lnTo>
                <a:lnTo>
                  <a:pt x="450380" y="213360"/>
                </a:lnTo>
                <a:lnTo>
                  <a:pt x="455942" y="212090"/>
                </a:lnTo>
                <a:lnTo>
                  <a:pt x="458139" y="212090"/>
                </a:lnTo>
                <a:lnTo>
                  <a:pt x="463410" y="210820"/>
                </a:lnTo>
                <a:lnTo>
                  <a:pt x="473379" y="210820"/>
                </a:lnTo>
                <a:lnTo>
                  <a:pt x="471754" y="209550"/>
                </a:lnTo>
                <a:lnTo>
                  <a:pt x="479044" y="208280"/>
                </a:lnTo>
                <a:lnTo>
                  <a:pt x="481571" y="207010"/>
                </a:lnTo>
                <a:lnTo>
                  <a:pt x="483184" y="207010"/>
                </a:lnTo>
                <a:lnTo>
                  <a:pt x="487756" y="205740"/>
                </a:lnTo>
                <a:lnTo>
                  <a:pt x="493471" y="205740"/>
                </a:lnTo>
                <a:lnTo>
                  <a:pt x="486079" y="208280"/>
                </a:lnTo>
                <a:lnTo>
                  <a:pt x="495858" y="205740"/>
                </a:lnTo>
                <a:lnTo>
                  <a:pt x="501980" y="205740"/>
                </a:lnTo>
                <a:lnTo>
                  <a:pt x="495033" y="209550"/>
                </a:lnTo>
                <a:lnTo>
                  <a:pt x="503872" y="207010"/>
                </a:lnTo>
                <a:lnTo>
                  <a:pt x="511962" y="208280"/>
                </a:lnTo>
                <a:lnTo>
                  <a:pt x="516864" y="207073"/>
                </a:lnTo>
                <a:lnTo>
                  <a:pt x="512445" y="208280"/>
                </a:lnTo>
                <a:lnTo>
                  <a:pt x="515239" y="208280"/>
                </a:lnTo>
                <a:lnTo>
                  <a:pt x="519938" y="207010"/>
                </a:lnTo>
                <a:lnTo>
                  <a:pt x="517055" y="205740"/>
                </a:lnTo>
                <a:lnTo>
                  <a:pt x="522236" y="205740"/>
                </a:lnTo>
                <a:lnTo>
                  <a:pt x="522249" y="207010"/>
                </a:lnTo>
                <a:lnTo>
                  <a:pt x="525005" y="205740"/>
                </a:lnTo>
                <a:lnTo>
                  <a:pt x="519785" y="204470"/>
                </a:lnTo>
                <a:lnTo>
                  <a:pt x="522541" y="203200"/>
                </a:lnTo>
                <a:lnTo>
                  <a:pt x="525310" y="201930"/>
                </a:lnTo>
                <a:lnTo>
                  <a:pt x="529107" y="203200"/>
                </a:lnTo>
                <a:lnTo>
                  <a:pt x="532828" y="201930"/>
                </a:lnTo>
                <a:lnTo>
                  <a:pt x="536549" y="200660"/>
                </a:lnTo>
                <a:lnTo>
                  <a:pt x="538048" y="201930"/>
                </a:lnTo>
                <a:lnTo>
                  <a:pt x="533171" y="203200"/>
                </a:lnTo>
                <a:lnTo>
                  <a:pt x="533514" y="204470"/>
                </a:lnTo>
                <a:lnTo>
                  <a:pt x="536397" y="204470"/>
                </a:lnTo>
                <a:lnTo>
                  <a:pt x="535635" y="205740"/>
                </a:lnTo>
                <a:lnTo>
                  <a:pt x="541375" y="204470"/>
                </a:lnTo>
                <a:lnTo>
                  <a:pt x="543788" y="204470"/>
                </a:lnTo>
                <a:lnTo>
                  <a:pt x="546252" y="201930"/>
                </a:lnTo>
                <a:lnTo>
                  <a:pt x="552119" y="200660"/>
                </a:lnTo>
                <a:lnTo>
                  <a:pt x="550773" y="201930"/>
                </a:lnTo>
                <a:lnTo>
                  <a:pt x="552805" y="202539"/>
                </a:lnTo>
                <a:lnTo>
                  <a:pt x="554469" y="200660"/>
                </a:lnTo>
                <a:lnTo>
                  <a:pt x="558660" y="199390"/>
                </a:lnTo>
                <a:lnTo>
                  <a:pt x="566191" y="199390"/>
                </a:lnTo>
                <a:lnTo>
                  <a:pt x="566674" y="198120"/>
                </a:lnTo>
                <a:lnTo>
                  <a:pt x="566089" y="198120"/>
                </a:lnTo>
                <a:lnTo>
                  <a:pt x="567486" y="196850"/>
                </a:lnTo>
                <a:lnTo>
                  <a:pt x="571220" y="196850"/>
                </a:lnTo>
                <a:lnTo>
                  <a:pt x="576351" y="195580"/>
                </a:lnTo>
                <a:lnTo>
                  <a:pt x="579158" y="194310"/>
                </a:lnTo>
                <a:lnTo>
                  <a:pt x="586816" y="196850"/>
                </a:lnTo>
                <a:lnTo>
                  <a:pt x="594702" y="195580"/>
                </a:lnTo>
                <a:lnTo>
                  <a:pt x="605586" y="195580"/>
                </a:lnTo>
                <a:lnTo>
                  <a:pt x="612089" y="193040"/>
                </a:lnTo>
                <a:lnTo>
                  <a:pt x="611149" y="193040"/>
                </a:lnTo>
                <a:lnTo>
                  <a:pt x="610641" y="193040"/>
                </a:lnTo>
                <a:lnTo>
                  <a:pt x="605523" y="194310"/>
                </a:lnTo>
                <a:lnTo>
                  <a:pt x="602691" y="194310"/>
                </a:lnTo>
                <a:lnTo>
                  <a:pt x="607314" y="193040"/>
                </a:lnTo>
                <a:lnTo>
                  <a:pt x="606856" y="193040"/>
                </a:lnTo>
                <a:lnTo>
                  <a:pt x="604494" y="191770"/>
                </a:lnTo>
                <a:lnTo>
                  <a:pt x="610844" y="192976"/>
                </a:lnTo>
                <a:lnTo>
                  <a:pt x="611238" y="192976"/>
                </a:lnTo>
                <a:lnTo>
                  <a:pt x="612228" y="192976"/>
                </a:lnTo>
                <a:lnTo>
                  <a:pt x="615340" y="191770"/>
                </a:lnTo>
                <a:lnTo>
                  <a:pt x="611517" y="192798"/>
                </a:lnTo>
                <a:lnTo>
                  <a:pt x="613130" y="191770"/>
                </a:lnTo>
                <a:lnTo>
                  <a:pt x="617093" y="189230"/>
                </a:lnTo>
                <a:lnTo>
                  <a:pt x="624674" y="190500"/>
                </a:lnTo>
                <a:lnTo>
                  <a:pt x="624814" y="194310"/>
                </a:lnTo>
                <a:lnTo>
                  <a:pt x="649135" y="190500"/>
                </a:lnTo>
                <a:lnTo>
                  <a:pt x="659041" y="189230"/>
                </a:lnTo>
                <a:lnTo>
                  <a:pt x="654316" y="189230"/>
                </a:lnTo>
                <a:lnTo>
                  <a:pt x="656120" y="187960"/>
                </a:lnTo>
                <a:lnTo>
                  <a:pt x="663270" y="187947"/>
                </a:lnTo>
                <a:lnTo>
                  <a:pt x="667880" y="186690"/>
                </a:lnTo>
                <a:lnTo>
                  <a:pt x="667562" y="187960"/>
                </a:lnTo>
                <a:lnTo>
                  <a:pt x="670534" y="187960"/>
                </a:lnTo>
                <a:lnTo>
                  <a:pt x="672617" y="189230"/>
                </a:lnTo>
                <a:lnTo>
                  <a:pt x="672287" y="187960"/>
                </a:lnTo>
                <a:lnTo>
                  <a:pt x="683234" y="187947"/>
                </a:lnTo>
                <a:lnTo>
                  <a:pt x="683768" y="186690"/>
                </a:lnTo>
                <a:lnTo>
                  <a:pt x="684314" y="185420"/>
                </a:lnTo>
                <a:lnTo>
                  <a:pt x="690943" y="186690"/>
                </a:lnTo>
                <a:lnTo>
                  <a:pt x="702703" y="186690"/>
                </a:lnTo>
                <a:lnTo>
                  <a:pt x="703021" y="185420"/>
                </a:lnTo>
                <a:lnTo>
                  <a:pt x="703338" y="184150"/>
                </a:lnTo>
                <a:lnTo>
                  <a:pt x="703986" y="181610"/>
                </a:lnTo>
                <a:lnTo>
                  <a:pt x="715276" y="181610"/>
                </a:lnTo>
                <a:lnTo>
                  <a:pt x="712000" y="182880"/>
                </a:lnTo>
                <a:lnTo>
                  <a:pt x="717194" y="182880"/>
                </a:lnTo>
                <a:lnTo>
                  <a:pt x="709752" y="185420"/>
                </a:lnTo>
                <a:lnTo>
                  <a:pt x="713511" y="184150"/>
                </a:lnTo>
                <a:lnTo>
                  <a:pt x="719162" y="184150"/>
                </a:lnTo>
                <a:lnTo>
                  <a:pt x="727163" y="181610"/>
                </a:lnTo>
                <a:lnTo>
                  <a:pt x="728345" y="181610"/>
                </a:lnTo>
                <a:lnTo>
                  <a:pt x="729157" y="181673"/>
                </a:lnTo>
                <a:lnTo>
                  <a:pt x="729449" y="181610"/>
                </a:lnTo>
                <a:lnTo>
                  <a:pt x="729221" y="181660"/>
                </a:lnTo>
                <a:lnTo>
                  <a:pt x="729449" y="181749"/>
                </a:lnTo>
                <a:lnTo>
                  <a:pt x="730072" y="181610"/>
                </a:lnTo>
                <a:lnTo>
                  <a:pt x="732256" y="181610"/>
                </a:lnTo>
                <a:lnTo>
                  <a:pt x="732663" y="180340"/>
                </a:lnTo>
                <a:lnTo>
                  <a:pt x="736892" y="179070"/>
                </a:lnTo>
                <a:lnTo>
                  <a:pt x="743458" y="179070"/>
                </a:lnTo>
                <a:lnTo>
                  <a:pt x="739648" y="177800"/>
                </a:lnTo>
                <a:lnTo>
                  <a:pt x="761593" y="177800"/>
                </a:lnTo>
                <a:lnTo>
                  <a:pt x="772998" y="176530"/>
                </a:lnTo>
                <a:lnTo>
                  <a:pt x="783450" y="176530"/>
                </a:lnTo>
                <a:lnTo>
                  <a:pt x="788758" y="176530"/>
                </a:lnTo>
                <a:lnTo>
                  <a:pt x="801878" y="173990"/>
                </a:lnTo>
                <a:lnTo>
                  <a:pt x="811961" y="173990"/>
                </a:lnTo>
                <a:lnTo>
                  <a:pt x="814832" y="172720"/>
                </a:lnTo>
                <a:lnTo>
                  <a:pt x="817981" y="171450"/>
                </a:lnTo>
                <a:lnTo>
                  <a:pt x="824293" y="170180"/>
                </a:lnTo>
                <a:lnTo>
                  <a:pt x="830427" y="172720"/>
                </a:lnTo>
                <a:lnTo>
                  <a:pt x="821956" y="172720"/>
                </a:lnTo>
                <a:lnTo>
                  <a:pt x="823912" y="176530"/>
                </a:lnTo>
                <a:lnTo>
                  <a:pt x="836041" y="171450"/>
                </a:lnTo>
                <a:lnTo>
                  <a:pt x="844105" y="172720"/>
                </a:lnTo>
                <a:lnTo>
                  <a:pt x="842213" y="172720"/>
                </a:lnTo>
                <a:lnTo>
                  <a:pt x="848334" y="173990"/>
                </a:lnTo>
                <a:lnTo>
                  <a:pt x="853948" y="171450"/>
                </a:lnTo>
                <a:lnTo>
                  <a:pt x="856767" y="170180"/>
                </a:lnTo>
                <a:lnTo>
                  <a:pt x="866622" y="170180"/>
                </a:lnTo>
                <a:lnTo>
                  <a:pt x="872540" y="168910"/>
                </a:lnTo>
                <a:lnTo>
                  <a:pt x="879881" y="167640"/>
                </a:lnTo>
                <a:lnTo>
                  <a:pt x="893152" y="165455"/>
                </a:lnTo>
                <a:lnTo>
                  <a:pt x="891540" y="165100"/>
                </a:lnTo>
                <a:lnTo>
                  <a:pt x="899972" y="163830"/>
                </a:lnTo>
                <a:lnTo>
                  <a:pt x="902792" y="165100"/>
                </a:lnTo>
                <a:lnTo>
                  <a:pt x="908964" y="165100"/>
                </a:lnTo>
                <a:lnTo>
                  <a:pt x="909891" y="166370"/>
                </a:lnTo>
                <a:lnTo>
                  <a:pt x="901928" y="167640"/>
                </a:lnTo>
                <a:lnTo>
                  <a:pt x="906170" y="168910"/>
                </a:lnTo>
                <a:lnTo>
                  <a:pt x="912241" y="166370"/>
                </a:lnTo>
                <a:lnTo>
                  <a:pt x="916495" y="166370"/>
                </a:lnTo>
                <a:lnTo>
                  <a:pt x="916025" y="167640"/>
                </a:lnTo>
                <a:lnTo>
                  <a:pt x="923290" y="166370"/>
                </a:lnTo>
                <a:lnTo>
                  <a:pt x="933602" y="163830"/>
                </a:lnTo>
                <a:lnTo>
                  <a:pt x="941412" y="162560"/>
                </a:lnTo>
                <a:lnTo>
                  <a:pt x="939990" y="162560"/>
                </a:lnTo>
                <a:lnTo>
                  <a:pt x="947013" y="160020"/>
                </a:lnTo>
                <a:lnTo>
                  <a:pt x="946150" y="163715"/>
                </a:lnTo>
                <a:lnTo>
                  <a:pt x="945654" y="163728"/>
                </a:lnTo>
                <a:lnTo>
                  <a:pt x="941882" y="163245"/>
                </a:lnTo>
                <a:lnTo>
                  <a:pt x="939990" y="163626"/>
                </a:lnTo>
                <a:lnTo>
                  <a:pt x="941870" y="164465"/>
                </a:lnTo>
                <a:lnTo>
                  <a:pt x="946607" y="164744"/>
                </a:lnTo>
                <a:lnTo>
                  <a:pt x="949426" y="163588"/>
                </a:lnTo>
                <a:lnTo>
                  <a:pt x="946480" y="163703"/>
                </a:lnTo>
                <a:lnTo>
                  <a:pt x="953173" y="161290"/>
                </a:lnTo>
                <a:lnTo>
                  <a:pt x="955509" y="163830"/>
                </a:lnTo>
                <a:lnTo>
                  <a:pt x="959967" y="162560"/>
                </a:lnTo>
                <a:lnTo>
                  <a:pt x="965365" y="161290"/>
                </a:lnTo>
                <a:lnTo>
                  <a:pt x="970813" y="160007"/>
                </a:lnTo>
                <a:lnTo>
                  <a:pt x="980960" y="158750"/>
                </a:lnTo>
                <a:lnTo>
                  <a:pt x="980859" y="157480"/>
                </a:lnTo>
                <a:lnTo>
                  <a:pt x="980757" y="156210"/>
                </a:lnTo>
                <a:lnTo>
                  <a:pt x="981049" y="156210"/>
                </a:lnTo>
                <a:lnTo>
                  <a:pt x="981494" y="158750"/>
                </a:lnTo>
                <a:lnTo>
                  <a:pt x="974166" y="161290"/>
                </a:lnTo>
                <a:lnTo>
                  <a:pt x="976223" y="161290"/>
                </a:lnTo>
                <a:lnTo>
                  <a:pt x="978065" y="161302"/>
                </a:lnTo>
                <a:lnTo>
                  <a:pt x="976401" y="161290"/>
                </a:lnTo>
                <a:lnTo>
                  <a:pt x="982332" y="158750"/>
                </a:lnTo>
                <a:lnTo>
                  <a:pt x="980744" y="140970"/>
                </a:lnTo>
                <a:lnTo>
                  <a:pt x="982929" y="138430"/>
                </a:lnTo>
                <a:lnTo>
                  <a:pt x="983284" y="130810"/>
                </a:lnTo>
                <a:lnTo>
                  <a:pt x="983373" y="127000"/>
                </a:lnTo>
                <a:lnTo>
                  <a:pt x="983475" y="118110"/>
                </a:lnTo>
                <a:lnTo>
                  <a:pt x="984859" y="110490"/>
                </a:lnTo>
                <a:close/>
              </a:path>
            </a:pathLst>
          </a:custGeom>
          <a:solidFill>
            <a:srgbClr val="F9DAD7"/>
          </a:solidFill>
        </p:spPr>
        <p:txBody>
          <a:bodyPr wrap="square" lIns="0" tIns="0" rIns="0" bIns="0" rtlCol="0"/>
          <a:lstStyle/>
          <a:p>
            <a:endParaRPr/>
          </a:p>
        </p:txBody>
      </p:sp>
      <p:sp>
        <p:nvSpPr>
          <p:cNvPr id="125" name="bg object 125"/>
          <p:cNvSpPr/>
          <p:nvPr/>
        </p:nvSpPr>
        <p:spPr>
          <a:xfrm>
            <a:off x="5833133" y="780529"/>
            <a:ext cx="1782469" cy="196541"/>
          </a:xfrm>
          <a:custGeom>
            <a:avLst/>
            <a:gdLst/>
            <a:ahLst/>
            <a:cxnLst/>
            <a:rect l="l" t="t" r="r" b="b"/>
            <a:pathLst>
              <a:path w="1002664" h="278130">
                <a:moveTo>
                  <a:pt x="15316" y="141478"/>
                </a:moveTo>
                <a:lnTo>
                  <a:pt x="12268" y="141427"/>
                </a:lnTo>
                <a:lnTo>
                  <a:pt x="11061" y="142049"/>
                </a:lnTo>
                <a:lnTo>
                  <a:pt x="10452" y="142709"/>
                </a:lnTo>
                <a:lnTo>
                  <a:pt x="14490" y="142430"/>
                </a:lnTo>
                <a:lnTo>
                  <a:pt x="13830" y="142367"/>
                </a:lnTo>
                <a:lnTo>
                  <a:pt x="12700" y="142176"/>
                </a:lnTo>
                <a:lnTo>
                  <a:pt x="15316" y="141478"/>
                </a:lnTo>
                <a:close/>
              </a:path>
              <a:path w="1002664" h="278130">
                <a:moveTo>
                  <a:pt x="33578" y="140081"/>
                </a:moveTo>
                <a:lnTo>
                  <a:pt x="27482" y="140474"/>
                </a:lnTo>
                <a:lnTo>
                  <a:pt x="25031" y="139979"/>
                </a:lnTo>
                <a:lnTo>
                  <a:pt x="25044" y="140716"/>
                </a:lnTo>
                <a:lnTo>
                  <a:pt x="28740" y="141084"/>
                </a:lnTo>
                <a:lnTo>
                  <a:pt x="29959" y="141693"/>
                </a:lnTo>
                <a:lnTo>
                  <a:pt x="33578" y="140081"/>
                </a:lnTo>
                <a:close/>
              </a:path>
              <a:path w="1002664" h="278130">
                <a:moveTo>
                  <a:pt x="209105" y="241300"/>
                </a:moveTo>
                <a:lnTo>
                  <a:pt x="206984" y="241300"/>
                </a:lnTo>
                <a:lnTo>
                  <a:pt x="207187" y="241515"/>
                </a:lnTo>
                <a:lnTo>
                  <a:pt x="209105" y="241300"/>
                </a:lnTo>
                <a:close/>
              </a:path>
              <a:path w="1002664" h="278130">
                <a:moveTo>
                  <a:pt x="299847" y="242112"/>
                </a:moveTo>
                <a:lnTo>
                  <a:pt x="295402" y="242570"/>
                </a:lnTo>
                <a:lnTo>
                  <a:pt x="299516" y="242570"/>
                </a:lnTo>
                <a:lnTo>
                  <a:pt x="299847" y="242112"/>
                </a:lnTo>
                <a:close/>
              </a:path>
              <a:path w="1002664" h="278130">
                <a:moveTo>
                  <a:pt x="380199" y="219710"/>
                </a:moveTo>
                <a:lnTo>
                  <a:pt x="375856" y="219710"/>
                </a:lnTo>
                <a:lnTo>
                  <a:pt x="377444" y="220040"/>
                </a:lnTo>
                <a:lnTo>
                  <a:pt x="380199" y="219710"/>
                </a:lnTo>
                <a:close/>
              </a:path>
              <a:path w="1002664" h="278130">
                <a:moveTo>
                  <a:pt x="389890" y="219710"/>
                </a:moveTo>
                <a:lnTo>
                  <a:pt x="386016" y="218440"/>
                </a:lnTo>
                <a:lnTo>
                  <a:pt x="386473" y="219710"/>
                </a:lnTo>
                <a:lnTo>
                  <a:pt x="389890" y="219710"/>
                </a:lnTo>
                <a:close/>
              </a:path>
              <a:path w="1002664" h="278130">
                <a:moveTo>
                  <a:pt x="511162" y="207010"/>
                </a:moveTo>
                <a:lnTo>
                  <a:pt x="509993" y="207010"/>
                </a:lnTo>
                <a:lnTo>
                  <a:pt x="510616" y="207225"/>
                </a:lnTo>
                <a:lnTo>
                  <a:pt x="511162" y="207010"/>
                </a:lnTo>
                <a:close/>
              </a:path>
              <a:path w="1002664" h="278130">
                <a:moveTo>
                  <a:pt x="529221" y="205740"/>
                </a:moveTo>
                <a:lnTo>
                  <a:pt x="522135" y="205740"/>
                </a:lnTo>
                <a:lnTo>
                  <a:pt x="521944" y="207225"/>
                </a:lnTo>
                <a:lnTo>
                  <a:pt x="525754" y="207225"/>
                </a:lnTo>
                <a:lnTo>
                  <a:pt x="525589" y="207010"/>
                </a:lnTo>
                <a:lnTo>
                  <a:pt x="526478" y="207010"/>
                </a:lnTo>
                <a:lnTo>
                  <a:pt x="529221" y="205740"/>
                </a:lnTo>
                <a:close/>
              </a:path>
              <a:path w="1002664" h="278130">
                <a:moveTo>
                  <a:pt x="547433" y="204470"/>
                </a:moveTo>
                <a:lnTo>
                  <a:pt x="544690" y="204470"/>
                </a:lnTo>
                <a:lnTo>
                  <a:pt x="544804" y="204939"/>
                </a:lnTo>
                <a:lnTo>
                  <a:pt x="547433" y="204470"/>
                </a:lnTo>
                <a:close/>
              </a:path>
              <a:path w="1002664" h="278130">
                <a:moveTo>
                  <a:pt x="643648" y="194030"/>
                </a:moveTo>
                <a:lnTo>
                  <a:pt x="642442" y="194157"/>
                </a:lnTo>
                <a:lnTo>
                  <a:pt x="643382" y="195897"/>
                </a:lnTo>
                <a:lnTo>
                  <a:pt x="643648" y="194030"/>
                </a:lnTo>
                <a:close/>
              </a:path>
              <a:path w="1002664" h="278130">
                <a:moveTo>
                  <a:pt x="699236" y="41910"/>
                </a:moveTo>
                <a:lnTo>
                  <a:pt x="695642" y="41910"/>
                </a:lnTo>
                <a:lnTo>
                  <a:pt x="694994" y="42481"/>
                </a:lnTo>
                <a:lnTo>
                  <a:pt x="699236" y="41910"/>
                </a:lnTo>
                <a:close/>
              </a:path>
              <a:path w="1002664" h="278130">
                <a:moveTo>
                  <a:pt x="803008" y="195580"/>
                </a:moveTo>
                <a:lnTo>
                  <a:pt x="686168" y="195580"/>
                </a:lnTo>
                <a:lnTo>
                  <a:pt x="685977" y="195580"/>
                </a:lnTo>
                <a:lnTo>
                  <a:pt x="682383" y="196850"/>
                </a:lnTo>
                <a:lnTo>
                  <a:pt x="680567" y="195580"/>
                </a:lnTo>
                <a:lnTo>
                  <a:pt x="685977" y="195580"/>
                </a:lnTo>
                <a:lnTo>
                  <a:pt x="680643" y="194310"/>
                </a:lnTo>
                <a:lnTo>
                  <a:pt x="687793" y="193040"/>
                </a:lnTo>
                <a:lnTo>
                  <a:pt x="679538" y="191770"/>
                </a:lnTo>
                <a:lnTo>
                  <a:pt x="683374" y="190500"/>
                </a:lnTo>
                <a:lnTo>
                  <a:pt x="677786" y="191770"/>
                </a:lnTo>
                <a:lnTo>
                  <a:pt x="670433" y="191770"/>
                </a:lnTo>
                <a:lnTo>
                  <a:pt x="662508" y="193040"/>
                </a:lnTo>
                <a:lnTo>
                  <a:pt x="655269" y="193040"/>
                </a:lnTo>
                <a:lnTo>
                  <a:pt x="661441" y="194310"/>
                </a:lnTo>
                <a:lnTo>
                  <a:pt x="643788" y="194310"/>
                </a:lnTo>
                <a:lnTo>
                  <a:pt x="644359" y="196850"/>
                </a:lnTo>
                <a:lnTo>
                  <a:pt x="634276" y="198120"/>
                </a:lnTo>
                <a:lnTo>
                  <a:pt x="639178" y="195580"/>
                </a:lnTo>
                <a:lnTo>
                  <a:pt x="635304" y="195580"/>
                </a:lnTo>
                <a:lnTo>
                  <a:pt x="627557" y="196850"/>
                </a:lnTo>
                <a:lnTo>
                  <a:pt x="619963" y="196850"/>
                </a:lnTo>
                <a:lnTo>
                  <a:pt x="612546" y="198120"/>
                </a:lnTo>
                <a:lnTo>
                  <a:pt x="605663" y="198120"/>
                </a:lnTo>
                <a:lnTo>
                  <a:pt x="598246" y="199390"/>
                </a:lnTo>
                <a:lnTo>
                  <a:pt x="589813" y="200660"/>
                </a:lnTo>
                <a:lnTo>
                  <a:pt x="581406" y="200660"/>
                </a:lnTo>
                <a:lnTo>
                  <a:pt x="574065" y="203200"/>
                </a:lnTo>
                <a:lnTo>
                  <a:pt x="574446" y="201930"/>
                </a:lnTo>
                <a:lnTo>
                  <a:pt x="571423" y="201930"/>
                </a:lnTo>
                <a:lnTo>
                  <a:pt x="570153" y="203200"/>
                </a:lnTo>
                <a:lnTo>
                  <a:pt x="568591" y="204470"/>
                </a:lnTo>
                <a:lnTo>
                  <a:pt x="563333" y="204470"/>
                </a:lnTo>
                <a:lnTo>
                  <a:pt x="565772" y="203200"/>
                </a:lnTo>
                <a:lnTo>
                  <a:pt x="559117" y="204470"/>
                </a:lnTo>
                <a:lnTo>
                  <a:pt x="552564" y="203200"/>
                </a:lnTo>
                <a:lnTo>
                  <a:pt x="545007" y="205740"/>
                </a:lnTo>
                <a:lnTo>
                  <a:pt x="544804" y="204939"/>
                </a:lnTo>
                <a:lnTo>
                  <a:pt x="540423" y="205740"/>
                </a:lnTo>
                <a:lnTo>
                  <a:pt x="532422" y="205740"/>
                </a:lnTo>
                <a:lnTo>
                  <a:pt x="529005" y="207225"/>
                </a:lnTo>
                <a:lnTo>
                  <a:pt x="671525" y="207225"/>
                </a:lnTo>
                <a:lnTo>
                  <a:pt x="699465" y="204470"/>
                </a:lnTo>
                <a:lnTo>
                  <a:pt x="712304" y="203200"/>
                </a:lnTo>
                <a:lnTo>
                  <a:pt x="725144" y="201930"/>
                </a:lnTo>
                <a:lnTo>
                  <a:pt x="776808" y="198120"/>
                </a:lnTo>
                <a:lnTo>
                  <a:pt x="789901" y="196850"/>
                </a:lnTo>
                <a:lnTo>
                  <a:pt x="803008" y="195580"/>
                </a:lnTo>
                <a:close/>
              </a:path>
              <a:path w="1002664" h="278130">
                <a:moveTo>
                  <a:pt x="999832" y="133350"/>
                </a:moveTo>
                <a:lnTo>
                  <a:pt x="999655" y="135890"/>
                </a:lnTo>
                <a:lnTo>
                  <a:pt x="999832" y="135890"/>
                </a:lnTo>
                <a:lnTo>
                  <a:pt x="999832" y="133350"/>
                </a:lnTo>
                <a:close/>
              </a:path>
              <a:path w="1002664" h="278130">
                <a:moveTo>
                  <a:pt x="1002309" y="85090"/>
                </a:moveTo>
                <a:lnTo>
                  <a:pt x="1002030" y="83172"/>
                </a:lnTo>
                <a:lnTo>
                  <a:pt x="1002233" y="86360"/>
                </a:lnTo>
                <a:lnTo>
                  <a:pt x="1002309" y="85090"/>
                </a:lnTo>
                <a:close/>
              </a:path>
              <a:path w="1002664" h="278130">
                <a:moveTo>
                  <a:pt x="1002601" y="49530"/>
                </a:moveTo>
                <a:lnTo>
                  <a:pt x="1002499" y="48260"/>
                </a:lnTo>
                <a:lnTo>
                  <a:pt x="1002055" y="41910"/>
                </a:lnTo>
                <a:lnTo>
                  <a:pt x="1002449" y="39370"/>
                </a:lnTo>
                <a:lnTo>
                  <a:pt x="1001496" y="35560"/>
                </a:lnTo>
                <a:lnTo>
                  <a:pt x="1000874" y="33020"/>
                </a:lnTo>
                <a:lnTo>
                  <a:pt x="1000379" y="25400"/>
                </a:lnTo>
                <a:lnTo>
                  <a:pt x="1000086" y="17780"/>
                </a:lnTo>
                <a:lnTo>
                  <a:pt x="999528" y="12700"/>
                </a:lnTo>
                <a:lnTo>
                  <a:pt x="999121" y="8890"/>
                </a:lnTo>
                <a:lnTo>
                  <a:pt x="997407" y="0"/>
                </a:lnTo>
                <a:lnTo>
                  <a:pt x="984834" y="1270"/>
                </a:lnTo>
                <a:lnTo>
                  <a:pt x="982345" y="2540"/>
                </a:lnTo>
                <a:lnTo>
                  <a:pt x="980363" y="2540"/>
                </a:lnTo>
                <a:lnTo>
                  <a:pt x="874903" y="17780"/>
                </a:lnTo>
                <a:lnTo>
                  <a:pt x="859586" y="20320"/>
                </a:lnTo>
                <a:lnTo>
                  <a:pt x="827036" y="22860"/>
                </a:lnTo>
                <a:lnTo>
                  <a:pt x="810742" y="25400"/>
                </a:lnTo>
                <a:lnTo>
                  <a:pt x="806869" y="26670"/>
                </a:lnTo>
                <a:lnTo>
                  <a:pt x="810209" y="26670"/>
                </a:lnTo>
                <a:lnTo>
                  <a:pt x="807059" y="27940"/>
                </a:lnTo>
                <a:lnTo>
                  <a:pt x="801573" y="27940"/>
                </a:lnTo>
                <a:lnTo>
                  <a:pt x="806869" y="26670"/>
                </a:lnTo>
                <a:lnTo>
                  <a:pt x="804621" y="26670"/>
                </a:lnTo>
                <a:lnTo>
                  <a:pt x="796137" y="27940"/>
                </a:lnTo>
                <a:lnTo>
                  <a:pt x="783107" y="29603"/>
                </a:lnTo>
                <a:lnTo>
                  <a:pt x="783107" y="183642"/>
                </a:lnTo>
                <a:lnTo>
                  <a:pt x="779665" y="184150"/>
                </a:lnTo>
                <a:lnTo>
                  <a:pt x="775271" y="185420"/>
                </a:lnTo>
                <a:lnTo>
                  <a:pt x="775119" y="184150"/>
                </a:lnTo>
                <a:lnTo>
                  <a:pt x="768489" y="185420"/>
                </a:lnTo>
                <a:lnTo>
                  <a:pt x="768261" y="185420"/>
                </a:lnTo>
                <a:lnTo>
                  <a:pt x="761606" y="186690"/>
                </a:lnTo>
                <a:lnTo>
                  <a:pt x="757567" y="185420"/>
                </a:lnTo>
                <a:lnTo>
                  <a:pt x="763397" y="185420"/>
                </a:lnTo>
                <a:lnTo>
                  <a:pt x="762990" y="184835"/>
                </a:lnTo>
                <a:lnTo>
                  <a:pt x="783107" y="183642"/>
                </a:lnTo>
                <a:lnTo>
                  <a:pt x="783107" y="29603"/>
                </a:lnTo>
                <a:lnTo>
                  <a:pt x="766241" y="31750"/>
                </a:lnTo>
                <a:lnTo>
                  <a:pt x="764806" y="31750"/>
                </a:lnTo>
                <a:lnTo>
                  <a:pt x="761072" y="33020"/>
                </a:lnTo>
                <a:lnTo>
                  <a:pt x="762584" y="33020"/>
                </a:lnTo>
                <a:lnTo>
                  <a:pt x="750277" y="34290"/>
                </a:lnTo>
                <a:lnTo>
                  <a:pt x="743305" y="35648"/>
                </a:lnTo>
                <a:lnTo>
                  <a:pt x="743305" y="186690"/>
                </a:lnTo>
                <a:lnTo>
                  <a:pt x="738162" y="186690"/>
                </a:lnTo>
                <a:lnTo>
                  <a:pt x="739051" y="186270"/>
                </a:lnTo>
                <a:lnTo>
                  <a:pt x="743127" y="186029"/>
                </a:lnTo>
                <a:lnTo>
                  <a:pt x="743305" y="186690"/>
                </a:lnTo>
                <a:lnTo>
                  <a:pt x="743305" y="35648"/>
                </a:lnTo>
                <a:lnTo>
                  <a:pt x="737222" y="36830"/>
                </a:lnTo>
                <a:lnTo>
                  <a:pt x="711682" y="39370"/>
                </a:lnTo>
                <a:lnTo>
                  <a:pt x="712901" y="40640"/>
                </a:lnTo>
                <a:lnTo>
                  <a:pt x="709117" y="41910"/>
                </a:lnTo>
                <a:lnTo>
                  <a:pt x="703199" y="43180"/>
                </a:lnTo>
                <a:lnTo>
                  <a:pt x="698042" y="43180"/>
                </a:lnTo>
                <a:lnTo>
                  <a:pt x="694436" y="44450"/>
                </a:lnTo>
                <a:lnTo>
                  <a:pt x="694220" y="43180"/>
                </a:lnTo>
                <a:lnTo>
                  <a:pt x="694994" y="42481"/>
                </a:lnTo>
                <a:lnTo>
                  <a:pt x="689914" y="43180"/>
                </a:lnTo>
                <a:lnTo>
                  <a:pt x="674001" y="45720"/>
                </a:lnTo>
                <a:lnTo>
                  <a:pt x="663943" y="46990"/>
                </a:lnTo>
                <a:lnTo>
                  <a:pt x="657720" y="48260"/>
                </a:lnTo>
                <a:lnTo>
                  <a:pt x="656577" y="49530"/>
                </a:lnTo>
                <a:lnTo>
                  <a:pt x="648817" y="49530"/>
                </a:lnTo>
                <a:lnTo>
                  <a:pt x="643394" y="48260"/>
                </a:lnTo>
                <a:lnTo>
                  <a:pt x="632968" y="52070"/>
                </a:lnTo>
                <a:lnTo>
                  <a:pt x="625259" y="52070"/>
                </a:lnTo>
                <a:lnTo>
                  <a:pt x="627786" y="53340"/>
                </a:lnTo>
                <a:lnTo>
                  <a:pt x="618832" y="57150"/>
                </a:lnTo>
                <a:lnTo>
                  <a:pt x="611149" y="57150"/>
                </a:lnTo>
                <a:lnTo>
                  <a:pt x="612508" y="54610"/>
                </a:lnTo>
                <a:lnTo>
                  <a:pt x="593267" y="57150"/>
                </a:lnTo>
                <a:lnTo>
                  <a:pt x="571436" y="59690"/>
                </a:lnTo>
                <a:lnTo>
                  <a:pt x="548982" y="63500"/>
                </a:lnTo>
                <a:lnTo>
                  <a:pt x="527862" y="67310"/>
                </a:lnTo>
                <a:lnTo>
                  <a:pt x="525183" y="67310"/>
                </a:lnTo>
                <a:lnTo>
                  <a:pt x="504177" y="69850"/>
                </a:lnTo>
                <a:lnTo>
                  <a:pt x="483133" y="73660"/>
                </a:lnTo>
                <a:lnTo>
                  <a:pt x="462407" y="76200"/>
                </a:lnTo>
                <a:lnTo>
                  <a:pt x="442353" y="81280"/>
                </a:lnTo>
                <a:lnTo>
                  <a:pt x="428586" y="81280"/>
                </a:lnTo>
                <a:lnTo>
                  <a:pt x="421411" y="82550"/>
                </a:lnTo>
                <a:lnTo>
                  <a:pt x="415188" y="83820"/>
                </a:lnTo>
                <a:lnTo>
                  <a:pt x="405815" y="86360"/>
                </a:lnTo>
                <a:lnTo>
                  <a:pt x="402170" y="86360"/>
                </a:lnTo>
                <a:lnTo>
                  <a:pt x="396379" y="88900"/>
                </a:lnTo>
                <a:lnTo>
                  <a:pt x="378599" y="88900"/>
                </a:lnTo>
                <a:lnTo>
                  <a:pt x="369341" y="90170"/>
                </a:lnTo>
                <a:lnTo>
                  <a:pt x="360819" y="91440"/>
                </a:lnTo>
                <a:lnTo>
                  <a:pt x="353453" y="92710"/>
                </a:lnTo>
                <a:lnTo>
                  <a:pt x="352412" y="92710"/>
                </a:lnTo>
                <a:lnTo>
                  <a:pt x="344716" y="93980"/>
                </a:lnTo>
                <a:lnTo>
                  <a:pt x="335965" y="96520"/>
                </a:lnTo>
                <a:lnTo>
                  <a:pt x="326720" y="97790"/>
                </a:lnTo>
                <a:lnTo>
                  <a:pt x="317512" y="97790"/>
                </a:lnTo>
                <a:lnTo>
                  <a:pt x="314972" y="100330"/>
                </a:lnTo>
                <a:lnTo>
                  <a:pt x="305739" y="101396"/>
                </a:lnTo>
                <a:lnTo>
                  <a:pt x="305727" y="101600"/>
                </a:lnTo>
                <a:lnTo>
                  <a:pt x="309880" y="101600"/>
                </a:lnTo>
                <a:lnTo>
                  <a:pt x="305600" y="102870"/>
                </a:lnTo>
                <a:lnTo>
                  <a:pt x="305739" y="101396"/>
                </a:lnTo>
                <a:lnTo>
                  <a:pt x="305854" y="100330"/>
                </a:lnTo>
                <a:lnTo>
                  <a:pt x="303961" y="101600"/>
                </a:lnTo>
                <a:lnTo>
                  <a:pt x="302082" y="102870"/>
                </a:lnTo>
                <a:lnTo>
                  <a:pt x="305320" y="100330"/>
                </a:lnTo>
                <a:lnTo>
                  <a:pt x="252653" y="107950"/>
                </a:lnTo>
                <a:lnTo>
                  <a:pt x="235267" y="111760"/>
                </a:lnTo>
                <a:lnTo>
                  <a:pt x="227901" y="111760"/>
                </a:lnTo>
                <a:lnTo>
                  <a:pt x="218770" y="113030"/>
                </a:lnTo>
                <a:lnTo>
                  <a:pt x="197650" y="115570"/>
                </a:lnTo>
                <a:lnTo>
                  <a:pt x="190957" y="116840"/>
                </a:lnTo>
                <a:lnTo>
                  <a:pt x="183095" y="118110"/>
                </a:lnTo>
                <a:lnTo>
                  <a:pt x="175806" y="119380"/>
                </a:lnTo>
                <a:lnTo>
                  <a:pt x="170815" y="121920"/>
                </a:lnTo>
                <a:lnTo>
                  <a:pt x="169633" y="120650"/>
                </a:lnTo>
                <a:lnTo>
                  <a:pt x="150952" y="123190"/>
                </a:lnTo>
                <a:lnTo>
                  <a:pt x="129552" y="125730"/>
                </a:lnTo>
                <a:lnTo>
                  <a:pt x="121043" y="125730"/>
                </a:lnTo>
                <a:lnTo>
                  <a:pt x="122237" y="127000"/>
                </a:lnTo>
                <a:lnTo>
                  <a:pt x="119189" y="128270"/>
                </a:lnTo>
                <a:lnTo>
                  <a:pt x="131622" y="128270"/>
                </a:lnTo>
                <a:lnTo>
                  <a:pt x="122351" y="129540"/>
                </a:lnTo>
                <a:lnTo>
                  <a:pt x="116141" y="129540"/>
                </a:lnTo>
                <a:lnTo>
                  <a:pt x="108267" y="129540"/>
                </a:lnTo>
                <a:lnTo>
                  <a:pt x="107632" y="130810"/>
                </a:lnTo>
                <a:lnTo>
                  <a:pt x="106299" y="131749"/>
                </a:lnTo>
                <a:lnTo>
                  <a:pt x="94538" y="133350"/>
                </a:lnTo>
                <a:lnTo>
                  <a:pt x="93662" y="133350"/>
                </a:lnTo>
                <a:lnTo>
                  <a:pt x="98539" y="132080"/>
                </a:lnTo>
                <a:lnTo>
                  <a:pt x="102171" y="130810"/>
                </a:lnTo>
                <a:lnTo>
                  <a:pt x="104609" y="129540"/>
                </a:lnTo>
                <a:lnTo>
                  <a:pt x="95504" y="129540"/>
                </a:lnTo>
                <a:lnTo>
                  <a:pt x="88811" y="133350"/>
                </a:lnTo>
                <a:lnTo>
                  <a:pt x="85267" y="133350"/>
                </a:lnTo>
                <a:lnTo>
                  <a:pt x="85267" y="134620"/>
                </a:lnTo>
                <a:lnTo>
                  <a:pt x="81026" y="135204"/>
                </a:lnTo>
                <a:lnTo>
                  <a:pt x="82156" y="134620"/>
                </a:lnTo>
                <a:lnTo>
                  <a:pt x="85267" y="134620"/>
                </a:lnTo>
                <a:lnTo>
                  <a:pt x="85267" y="133350"/>
                </a:lnTo>
                <a:lnTo>
                  <a:pt x="74256" y="133350"/>
                </a:lnTo>
                <a:lnTo>
                  <a:pt x="68757" y="134620"/>
                </a:lnTo>
                <a:lnTo>
                  <a:pt x="69392" y="135890"/>
                </a:lnTo>
                <a:lnTo>
                  <a:pt x="63906" y="135890"/>
                </a:lnTo>
                <a:lnTo>
                  <a:pt x="67551" y="134620"/>
                </a:lnTo>
                <a:lnTo>
                  <a:pt x="61468" y="135890"/>
                </a:lnTo>
                <a:lnTo>
                  <a:pt x="57861" y="135890"/>
                </a:lnTo>
                <a:lnTo>
                  <a:pt x="54813" y="137160"/>
                </a:lnTo>
                <a:lnTo>
                  <a:pt x="59677" y="137160"/>
                </a:lnTo>
                <a:lnTo>
                  <a:pt x="57950" y="138366"/>
                </a:lnTo>
                <a:lnTo>
                  <a:pt x="57264" y="138468"/>
                </a:lnTo>
                <a:lnTo>
                  <a:pt x="53467" y="138430"/>
                </a:lnTo>
                <a:lnTo>
                  <a:pt x="53467" y="138988"/>
                </a:lnTo>
                <a:lnTo>
                  <a:pt x="45554" y="140068"/>
                </a:lnTo>
                <a:lnTo>
                  <a:pt x="44526" y="139700"/>
                </a:lnTo>
                <a:lnTo>
                  <a:pt x="52527" y="138493"/>
                </a:lnTo>
                <a:lnTo>
                  <a:pt x="53467" y="138988"/>
                </a:lnTo>
                <a:lnTo>
                  <a:pt x="53467" y="138430"/>
                </a:lnTo>
                <a:lnTo>
                  <a:pt x="52997" y="138430"/>
                </a:lnTo>
                <a:lnTo>
                  <a:pt x="52400" y="138430"/>
                </a:lnTo>
                <a:lnTo>
                  <a:pt x="48120" y="138430"/>
                </a:lnTo>
                <a:lnTo>
                  <a:pt x="39611" y="140881"/>
                </a:lnTo>
                <a:lnTo>
                  <a:pt x="38912" y="140970"/>
                </a:lnTo>
                <a:lnTo>
                  <a:pt x="37249" y="140970"/>
                </a:lnTo>
                <a:lnTo>
                  <a:pt x="36664" y="141287"/>
                </a:lnTo>
                <a:lnTo>
                  <a:pt x="12306" y="144614"/>
                </a:lnTo>
                <a:lnTo>
                  <a:pt x="7023" y="178219"/>
                </a:lnTo>
                <a:lnTo>
                  <a:pt x="6807" y="173990"/>
                </a:lnTo>
                <a:lnTo>
                  <a:pt x="6832" y="162560"/>
                </a:lnTo>
                <a:lnTo>
                  <a:pt x="6223" y="154940"/>
                </a:lnTo>
                <a:lnTo>
                  <a:pt x="6210" y="138430"/>
                </a:lnTo>
                <a:lnTo>
                  <a:pt x="1930" y="160020"/>
                </a:lnTo>
                <a:lnTo>
                  <a:pt x="990" y="169926"/>
                </a:lnTo>
                <a:lnTo>
                  <a:pt x="660" y="177800"/>
                </a:lnTo>
                <a:lnTo>
                  <a:pt x="304" y="184150"/>
                </a:lnTo>
                <a:lnTo>
                  <a:pt x="114" y="190131"/>
                </a:lnTo>
                <a:lnTo>
                  <a:pt x="1422" y="238760"/>
                </a:lnTo>
                <a:lnTo>
                  <a:pt x="7670" y="278130"/>
                </a:lnTo>
                <a:lnTo>
                  <a:pt x="39420" y="275590"/>
                </a:lnTo>
                <a:lnTo>
                  <a:pt x="52527" y="273050"/>
                </a:lnTo>
                <a:lnTo>
                  <a:pt x="66471" y="270510"/>
                </a:lnTo>
                <a:lnTo>
                  <a:pt x="80213" y="269240"/>
                </a:lnTo>
                <a:lnTo>
                  <a:pt x="92697" y="266700"/>
                </a:lnTo>
                <a:lnTo>
                  <a:pt x="140906" y="261620"/>
                </a:lnTo>
                <a:lnTo>
                  <a:pt x="189433" y="255270"/>
                </a:lnTo>
                <a:lnTo>
                  <a:pt x="213906" y="252730"/>
                </a:lnTo>
                <a:lnTo>
                  <a:pt x="287286" y="245110"/>
                </a:lnTo>
                <a:lnTo>
                  <a:pt x="283730" y="243840"/>
                </a:lnTo>
                <a:lnTo>
                  <a:pt x="287286" y="242570"/>
                </a:lnTo>
                <a:lnTo>
                  <a:pt x="291515" y="242570"/>
                </a:lnTo>
                <a:lnTo>
                  <a:pt x="301409" y="240030"/>
                </a:lnTo>
                <a:lnTo>
                  <a:pt x="299847" y="242112"/>
                </a:lnTo>
                <a:lnTo>
                  <a:pt x="320573" y="240030"/>
                </a:lnTo>
                <a:lnTo>
                  <a:pt x="333159" y="238760"/>
                </a:lnTo>
                <a:lnTo>
                  <a:pt x="351624" y="236220"/>
                </a:lnTo>
                <a:lnTo>
                  <a:pt x="370446" y="234950"/>
                </a:lnTo>
                <a:lnTo>
                  <a:pt x="371944" y="232410"/>
                </a:lnTo>
                <a:lnTo>
                  <a:pt x="383717" y="232410"/>
                </a:lnTo>
                <a:lnTo>
                  <a:pt x="384390" y="231140"/>
                </a:lnTo>
                <a:lnTo>
                  <a:pt x="384517" y="231140"/>
                </a:lnTo>
                <a:lnTo>
                  <a:pt x="383844" y="232410"/>
                </a:lnTo>
                <a:lnTo>
                  <a:pt x="389153" y="231140"/>
                </a:lnTo>
                <a:lnTo>
                  <a:pt x="394462" y="229870"/>
                </a:lnTo>
                <a:lnTo>
                  <a:pt x="401904" y="229870"/>
                </a:lnTo>
                <a:lnTo>
                  <a:pt x="409105" y="228600"/>
                </a:lnTo>
                <a:lnTo>
                  <a:pt x="419049" y="229870"/>
                </a:lnTo>
                <a:lnTo>
                  <a:pt x="470395" y="224790"/>
                </a:lnTo>
                <a:lnTo>
                  <a:pt x="484873" y="223520"/>
                </a:lnTo>
                <a:lnTo>
                  <a:pt x="571690" y="215900"/>
                </a:lnTo>
                <a:lnTo>
                  <a:pt x="622452" y="212090"/>
                </a:lnTo>
                <a:lnTo>
                  <a:pt x="635279" y="210820"/>
                </a:lnTo>
                <a:lnTo>
                  <a:pt x="660958" y="208280"/>
                </a:lnTo>
                <a:lnTo>
                  <a:pt x="526592" y="208280"/>
                </a:lnTo>
                <a:lnTo>
                  <a:pt x="521830" y="208280"/>
                </a:lnTo>
                <a:lnTo>
                  <a:pt x="513524" y="208280"/>
                </a:lnTo>
                <a:lnTo>
                  <a:pt x="508076" y="208280"/>
                </a:lnTo>
                <a:lnTo>
                  <a:pt x="498386" y="209550"/>
                </a:lnTo>
                <a:lnTo>
                  <a:pt x="494931" y="210820"/>
                </a:lnTo>
                <a:lnTo>
                  <a:pt x="493966" y="209550"/>
                </a:lnTo>
                <a:lnTo>
                  <a:pt x="487362" y="209550"/>
                </a:lnTo>
                <a:lnTo>
                  <a:pt x="408025" y="217170"/>
                </a:lnTo>
                <a:lnTo>
                  <a:pt x="381901" y="220980"/>
                </a:lnTo>
                <a:lnTo>
                  <a:pt x="377444" y="220040"/>
                </a:lnTo>
                <a:lnTo>
                  <a:pt x="369697" y="220980"/>
                </a:lnTo>
                <a:lnTo>
                  <a:pt x="357314" y="220980"/>
                </a:lnTo>
                <a:lnTo>
                  <a:pt x="357543" y="222250"/>
                </a:lnTo>
                <a:lnTo>
                  <a:pt x="352513" y="223520"/>
                </a:lnTo>
                <a:lnTo>
                  <a:pt x="345821" y="220980"/>
                </a:lnTo>
                <a:lnTo>
                  <a:pt x="343331" y="223520"/>
                </a:lnTo>
                <a:lnTo>
                  <a:pt x="339229" y="222250"/>
                </a:lnTo>
                <a:lnTo>
                  <a:pt x="334416" y="224790"/>
                </a:lnTo>
                <a:lnTo>
                  <a:pt x="331063" y="222250"/>
                </a:lnTo>
                <a:lnTo>
                  <a:pt x="325031" y="224790"/>
                </a:lnTo>
                <a:lnTo>
                  <a:pt x="317157" y="224790"/>
                </a:lnTo>
                <a:lnTo>
                  <a:pt x="308432" y="228600"/>
                </a:lnTo>
                <a:lnTo>
                  <a:pt x="305003" y="227330"/>
                </a:lnTo>
                <a:lnTo>
                  <a:pt x="297853" y="228600"/>
                </a:lnTo>
                <a:lnTo>
                  <a:pt x="289610" y="229870"/>
                </a:lnTo>
                <a:lnTo>
                  <a:pt x="288480" y="232410"/>
                </a:lnTo>
                <a:lnTo>
                  <a:pt x="286842" y="231140"/>
                </a:lnTo>
                <a:lnTo>
                  <a:pt x="287705" y="231140"/>
                </a:lnTo>
                <a:lnTo>
                  <a:pt x="288709" y="229870"/>
                </a:lnTo>
                <a:lnTo>
                  <a:pt x="247294" y="234950"/>
                </a:lnTo>
                <a:lnTo>
                  <a:pt x="227012" y="238760"/>
                </a:lnTo>
                <a:lnTo>
                  <a:pt x="208216" y="242570"/>
                </a:lnTo>
                <a:lnTo>
                  <a:pt x="207187" y="241515"/>
                </a:lnTo>
                <a:lnTo>
                  <a:pt x="176606" y="245110"/>
                </a:lnTo>
                <a:lnTo>
                  <a:pt x="167817" y="247650"/>
                </a:lnTo>
                <a:lnTo>
                  <a:pt x="164096" y="250190"/>
                </a:lnTo>
                <a:lnTo>
                  <a:pt x="160502" y="250190"/>
                </a:lnTo>
                <a:lnTo>
                  <a:pt x="160616" y="248920"/>
                </a:lnTo>
                <a:lnTo>
                  <a:pt x="157835" y="248920"/>
                </a:lnTo>
                <a:lnTo>
                  <a:pt x="155054" y="250190"/>
                </a:lnTo>
                <a:lnTo>
                  <a:pt x="144284" y="250190"/>
                </a:lnTo>
                <a:lnTo>
                  <a:pt x="142748" y="252730"/>
                </a:lnTo>
                <a:lnTo>
                  <a:pt x="141071" y="251460"/>
                </a:lnTo>
                <a:lnTo>
                  <a:pt x="136271" y="251460"/>
                </a:lnTo>
                <a:lnTo>
                  <a:pt x="128676" y="255270"/>
                </a:lnTo>
                <a:lnTo>
                  <a:pt x="122123" y="255270"/>
                </a:lnTo>
                <a:lnTo>
                  <a:pt x="124091" y="254000"/>
                </a:lnTo>
                <a:lnTo>
                  <a:pt x="68440" y="259080"/>
                </a:lnTo>
                <a:lnTo>
                  <a:pt x="41363" y="262890"/>
                </a:lnTo>
                <a:lnTo>
                  <a:pt x="18122" y="267970"/>
                </a:lnTo>
                <a:lnTo>
                  <a:pt x="15113" y="269240"/>
                </a:lnTo>
                <a:lnTo>
                  <a:pt x="13436" y="262890"/>
                </a:lnTo>
                <a:lnTo>
                  <a:pt x="15557" y="264693"/>
                </a:lnTo>
                <a:lnTo>
                  <a:pt x="16116" y="266712"/>
                </a:lnTo>
                <a:lnTo>
                  <a:pt x="245910" y="230886"/>
                </a:lnTo>
                <a:lnTo>
                  <a:pt x="423849" y="209003"/>
                </a:lnTo>
                <a:lnTo>
                  <a:pt x="641096" y="192125"/>
                </a:lnTo>
                <a:lnTo>
                  <a:pt x="733894" y="186575"/>
                </a:lnTo>
                <a:lnTo>
                  <a:pt x="723582" y="190131"/>
                </a:lnTo>
                <a:lnTo>
                  <a:pt x="717854" y="189230"/>
                </a:lnTo>
                <a:lnTo>
                  <a:pt x="722858" y="187960"/>
                </a:lnTo>
                <a:lnTo>
                  <a:pt x="712076" y="189230"/>
                </a:lnTo>
                <a:lnTo>
                  <a:pt x="706170" y="191770"/>
                </a:lnTo>
                <a:lnTo>
                  <a:pt x="699630" y="194310"/>
                </a:lnTo>
                <a:lnTo>
                  <a:pt x="696379" y="194310"/>
                </a:lnTo>
                <a:lnTo>
                  <a:pt x="686092" y="195567"/>
                </a:lnTo>
                <a:lnTo>
                  <a:pt x="803160" y="195567"/>
                </a:lnTo>
                <a:lnTo>
                  <a:pt x="829221" y="193040"/>
                </a:lnTo>
                <a:lnTo>
                  <a:pt x="837857" y="190500"/>
                </a:lnTo>
                <a:lnTo>
                  <a:pt x="867346" y="186690"/>
                </a:lnTo>
                <a:lnTo>
                  <a:pt x="873518" y="186690"/>
                </a:lnTo>
                <a:lnTo>
                  <a:pt x="879246" y="185420"/>
                </a:lnTo>
                <a:lnTo>
                  <a:pt x="885558" y="186690"/>
                </a:lnTo>
                <a:lnTo>
                  <a:pt x="894232" y="186690"/>
                </a:lnTo>
                <a:lnTo>
                  <a:pt x="894308" y="185420"/>
                </a:lnTo>
                <a:lnTo>
                  <a:pt x="899515" y="185420"/>
                </a:lnTo>
                <a:lnTo>
                  <a:pt x="897432" y="184150"/>
                </a:lnTo>
                <a:lnTo>
                  <a:pt x="902119" y="182880"/>
                </a:lnTo>
                <a:lnTo>
                  <a:pt x="906233" y="186690"/>
                </a:lnTo>
                <a:lnTo>
                  <a:pt x="913091" y="185420"/>
                </a:lnTo>
                <a:lnTo>
                  <a:pt x="913384" y="185420"/>
                </a:lnTo>
                <a:lnTo>
                  <a:pt x="912863" y="184150"/>
                </a:lnTo>
                <a:lnTo>
                  <a:pt x="914361" y="184150"/>
                </a:lnTo>
                <a:lnTo>
                  <a:pt x="921677" y="182880"/>
                </a:lnTo>
                <a:lnTo>
                  <a:pt x="922185" y="184150"/>
                </a:lnTo>
                <a:lnTo>
                  <a:pt x="923645" y="185420"/>
                </a:lnTo>
                <a:lnTo>
                  <a:pt x="933792" y="185420"/>
                </a:lnTo>
                <a:lnTo>
                  <a:pt x="965581" y="182880"/>
                </a:lnTo>
                <a:lnTo>
                  <a:pt x="997369" y="180340"/>
                </a:lnTo>
                <a:lnTo>
                  <a:pt x="997419" y="179070"/>
                </a:lnTo>
                <a:lnTo>
                  <a:pt x="997508" y="176530"/>
                </a:lnTo>
                <a:lnTo>
                  <a:pt x="997661" y="172720"/>
                </a:lnTo>
                <a:lnTo>
                  <a:pt x="997712" y="171450"/>
                </a:lnTo>
                <a:lnTo>
                  <a:pt x="997966" y="165100"/>
                </a:lnTo>
                <a:lnTo>
                  <a:pt x="998550" y="152400"/>
                </a:lnTo>
                <a:lnTo>
                  <a:pt x="999655" y="135890"/>
                </a:lnTo>
                <a:lnTo>
                  <a:pt x="998359" y="135890"/>
                </a:lnTo>
                <a:lnTo>
                  <a:pt x="998474" y="133350"/>
                </a:lnTo>
                <a:lnTo>
                  <a:pt x="1001547" y="130810"/>
                </a:lnTo>
                <a:lnTo>
                  <a:pt x="998093" y="123190"/>
                </a:lnTo>
                <a:lnTo>
                  <a:pt x="999426" y="118110"/>
                </a:lnTo>
                <a:lnTo>
                  <a:pt x="1000023" y="118110"/>
                </a:lnTo>
                <a:lnTo>
                  <a:pt x="1000137" y="120650"/>
                </a:lnTo>
                <a:lnTo>
                  <a:pt x="1000328" y="121920"/>
                </a:lnTo>
                <a:lnTo>
                  <a:pt x="1000620" y="118110"/>
                </a:lnTo>
                <a:lnTo>
                  <a:pt x="1000810" y="115570"/>
                </a:lnTo>
                <a:lnTo>
                  <a:pt x="992124" y="115570"/>
                </a:lnTo>
                <a:lnTo>
                  <a:pt x="992200" y="114300"/>
                </a:lnTo>
                <a:lnTo>
                  <a:pt x="1000899" y="114300"/>
                </a:lnTo>
                <a:lnTo>
                  <a:pt x="1001001" y="113030"/>
                </a:lnTo>
                <a:lnTo>
                  <a:pt x="1001115" y="110490"/>
                </a:lnTo>
                <a:lnTo>
                  <a:pt x="1001242" y="101396"/>
                </a:lnTo>
                <a:lnTo>
                  <a:pt x="1001306" y="93980"/>
                </a:lnTo>
                <a:lnTo>
                  <a:pt x="1001395" y="91440"/>
                </a:lnTo>
                <a:lnTo>
                  <a:pt x="1001903" y="83058"/>
                </a:lnTo>
                <a:lnTo>
                  <a:pt x="1001953" y="82715"/>
                </a:lnTo>
                <a:lnTo>
                  <a:pt x="1002030" y="83172"/>
                </a:lnTo>
                <a:lnTo>
                  <a:pt x="1001991" y="82550"/>
                </a:lnTo>
                <a:lnTo>
                  <a:pt x="1001903" y="81280"/>
                </a:lnTo>
                <a:lnTo>
                  <a:pt x="1001661" y="77470"/>
                </a:lnTo>
                <a:lnTo>
                  <a:pt x="1001763" y="68580"/>
                </a:lnTo>
                <a:lnTo>
                  <a:pt x="1002068" y="55880"/>
                </a:lnTo>
                <a:lnTo>
                  <a:pt x="1001356" y="48260"/>
                </a:lnTo>
                <a:lnTo>
                  <a:pt x="1002601" y="49530"/>
                </a:lnTo>
                <a:close/>
              </a:path>
            </a:pathLst>
          </a:custGeom>
          <a:solidFill>
            <a:srgbClr val="75C7B9"/>
          </a:solidFill>
        </p:spPr>
        <p:txBody>
          <a:bodyPr wrap="square" lIns="0" tIns="0" rIns="0" bIns="0" rtlCol="0"/>
          <a:lstStyle/>
          <a:p>
            <a:endParaRPr/>
          </a:p>
        </p:txBody>
      </p:sp>
      <p:sp>
        <p:nvSpPr>
          <p:cNvPr id="126" name="bg object 126"/>
          <p:cNvSpPr/>
          <p:nvPr/>
        </p:nvSpPr>
        <p:spPr>
          <a:xfrm>
            <a:off x="5838236" y="937223"/>
            <a:ext cx="1767793" cy="169169"/>
          </a:xfrm>
          <a:custGeom>
            <a:avLst/>
            <a:gdLst/>
            <a:ahLst/>
            <a:cxnLst/>
            <a:rect l="l" t="t" r="r" b="b"/>
            <a:pathLst>
              <a:path w="994410" h="239394">
                <a:moveTo>
                  <a:pt x="4889" y="205663"/>
                </a:moveTo>
                <a:lnTo>
                  <a:pt x="4584" y="204470"/>
                </a:lnTo>
                <a:lnTo>
                  <a:pt x="4864" y="205740"/>
                </a:lnTo>
                <a:close/>
              </a:path>
              <a:path w="994410" h="239394">
                <a:moveTo>
                  <a:pt x="5524" y="100063"/>
                </a:moveTo>
                <a:lnTo>
                  <a:pt x="5422" y="99783"/>
                </a:lnTo>
                <a:lnTo>
                  <a:pt x="5346" y="99504"/>
                </a:lnTo>
                <a:lnTo>
                  <a:pt x="5156" y="99250"/>
                </a:lnTo>
                <a:lnTo>
                  <a:pt x="4483" y="100330"/>
                </a:lnTo>
                <a:lnTo>
                  <a:pt x="5524" y="100063"/>
                </a:lnTo>
                <a:close/>
              </a:path>
              <a:path w="994410" h="239394">
                <a:moveTo>
                  <a:pt x="10058" y="235724"/>
                </a:moveTo>
                <a:lnTo>
                  <a:pt x="9550" y="232587"/>
                </a:lnTo>
                <a:lnTo>
                  <a:pt x="9245" y="234594"/>
                </a:lnTo>
                <a:lnTo>
                  <a:pt x="9067" y="234848"/>
                </a:lnTo>
                <a:lnTo>
                  <a:pt x="9093" y="235000"/>
                </a:lnTo>
                <a:lnTo>
                  <a:pt x="10058" y="235724"/>
                </a:lnTo>
                <a:close/>
              </a:path>
              <a:path w="994410" h="239394">
                <a:moveTo>
                  <a:pt x="11226" y="233680"/>
                </a:moveTo>
                <a:lnTo>
                  <a:pt x="9867" y="228600"/>
                </a:lnTo>
                <a:lnTo>
                  <a:pt x="9563" y="227482"/>
                </a:lnTo>
                <a:lnTo>
                  <a:pt x="9740" y="228600"/>
                </a:lnTo>
                <a:lnTo>
                  <a:pt x="8902" y="228600"/>
                </a:lnTo>
                <a:lnTo>
                  <a:pt x="11226" y="233680"/>
                </a:lnTo>
                <a:close/>
              </a:path>
              <a:path w="994410" h="239394">
                <a:moveTo>
                  <a:pt x="11493" y="236791"/>
                </a:moveTo>
                <a:lnTo>
                  <a:pt x="10058" y="235724"/>
                </a:lnTo>
                <a:lnTo>
                  <a:pt x="10109" y="236042"/>
                </a:lnTo>
                <a:lnTo>
                  <a:pt x="11137" y="236804"/>
                </a:lnTo>
                <a:lnTo>
                  <a:pt x="11493" y="236791"/>
                </a:lnTo>
                <a:close/>
              </a:path>
              <a:path w="994410" h="239394">
                <a:moveTo>
                  <a:pt x="20840" y="236537"/>
                </a:moveTo>
                <a:lnTo>
                  <a:pt x="11493" y="236791"/>
                </a:lnTo>
                <a:lnTo>
                  <a:pt x="12788" y="237769"/>
                </a:lnTo>
                <a:lnTo>
                  <a:pt x="12700" y="237972"/>
                </a:lnTo>
                <a:lnTo>
                  <a:pt x="11163" y="236829"/>
                </a:lnTo>
                <a:lnTo>
                  <a:pt x="10223" y="236829"/>
                </a:lnTo>
                <a:lnTo>
                  <a:pt x="10109" y="236042"/>
                </a:lnTo>
                <a:lnTo>
                  <a:pt x="8597" y="234937"/>
                </a:lnTo>
                <a:lnTo>
                  <a:pt x="8445" y="234848"/>
                </a:lnTo>
                <a:lnTo>
                  <a:pt x="8128" y="234073"/>
                </a:lnTo>
                <a:lnTo>
                  <a:pt x="7734" y="232410"/>
                </a:lnTo>
                <a:lnTo>
                  <a:pt x="8128" y="238531"/>
                </a:lnTo>
                <a:lnTo>
                  <a:pt x="12763" y="238785"/>
                </a:lnTo>
                <a:lnTo>
                  <a:pt x="15659" y="238721"/>
                </a:lnTo>
                <a:lnTo>
                  <a:pt x="15151" y="238086"/>
                </a:lnTo>
                <a:lnTo>
                  <a:pt x="15468" y="237248"/>
                </a:lnTo>
                <a:lnTo>
                  <a:pt x="20840" y="236537"/>
                </a:lnTo>
                <a:close/>
              </a:path>
              <a:path w="994410" h="239394">
                <a:moveTo>
                  <a:pt x="28854" y="234950"/>
                </a:moveTo>
                <a:lnTo>
                  <a:pt x="28295" y="234010"/>
                </a:lnTo>
                <a:lnTo>
                  <a:pt x="22707" y="234950"/>
                </a:lnTo>
                <a:lnTo>
                  <a:pt x="28854" y="234950"/>
                </a:lnTo>
                <a:close/>
              </a:path>
              <a:path w="994410" h="239394">
                <a:moveTo>
                  <a:pt x="162991" y="224790"/>
                </a:moveTo>
                <a:lnTo>
                  <a:pt x="162801" y="223862"/>
                </a:lnTo>
                <a:lnTo>
                  <a:pt x="161074" y="224790"/>
                </a:lnTo>
                <a:lnTo>
                  <a:pt x="162991" y="224790"/>
                </a:lnTo>
                <a:close/>
              </a:path>
              <a:path w="994410" h="239394">
                <a:moveTo>
                  <a:pt x="176809" y="227241"/>
                </a:moveTo>
                <a:lnTo>
                  <a:pt x="176796" y="227037"/>
                </a:lnTo>
                <a:lnTo>
                  <a:pt x="176555" y="226834"/>
                </a:lnTo>
                <a:lnTo>
                  <a:pt x="176174" y="226669"/>
                </a:lnTo>
                <a:lnTo>
                  <a:pt x="176301" y="226923"/>
                </a:lnTo>
                <a:lnTo>
                  <a:pt x="176555" y="227126"/>
                </a:lnTo>
                <a:lnTo>
                  <a:pt x="176809" y="227241"/>
                </a:lnTo>
                <a:close/>
              </a:path>
              <a:path w="994410" h="239394">
                <a:moveTo>
                  <a:pt x="283337" y="217170"/>
                </a:moveTo>
                <a:lnTo>
                  <a:pt x="283006" y="217043"/>
                </a:lnTo>
                <a:lnTo>
                  <a:pt x="282384" y="217170"/>
                </a:lnTo>
                <a:lnTo>
                  <a:pt x="283337" y="217170"/>
                </a:lnTo>
                <a:close/>
              </a:path>
              <a:path w="994410" h="239394">
                <a:moveTo>
                  <a:pt x="284759" y="217182"/>
                </a:moveTo>
                <a:lnTo>
                  <a:pt x="284314" y="218186"/>
                </a:lnTo>
                <a:lnTo>
                  <a:pt x="284492" y="218186"/>
                </a:lnTo>
                <a:lnTo>
                  <a:pt x="284759" y="217182"/>
                </a:lnTo>
                <a:close/>
              </a:path>
              <a:path w="994410" h="239394">
                <a:moveTo>
                  <a:pt x="288582" y="218236"/>
                </a:moveTo>
                <a:lnTo>
                  <a:pt x="284492" y="218198"/>
                </a:lnTo>
                <a:lnTo>
                  <a:pt x="284327" y="218808"/>
                </a:lnTo>
                <a:lnTo>
                  <a:pt x="288582" y="218236"/>
                </a:lnTo>
                <a:close/>
              </a:path>
              <a:path w="994410" h="239394">
                <a:moveTo>
                  <a:pt x="360718" y="213753"/>
                </a:moveTo>
                <a:lnTo>
                  <a:pt x="355473" y="214541"/>
                </a:lnTo>
                <a:lnTo>
                  <a:pt x="353618" y="214922"/>
                </a:lnTo>
                <a:lnTo>
                  <a:pt x="360718" y="213753"/>
                </a:lnTo>
                <a:close/>
              </a:path>
              <a:path w="994410" h="239394">
                <a:moveTo>
                  <a:pt x="371094" y="212090"/>
                </a:moveTo>
                <a:lnTo>
                  <a:pt x="357822" y="213360"/>
                </a:lnTo>
                <a:lnTo>
                  <a:pt x="366852" y="213360"/>
                </a:lnTo>
                <a:lnTo>
                  <a:pt x="371094" y="212090"/>
                </a:lnTo>
                <a:close/>
              </a:path>
              <a:path w="994410" h="239394">
                <a:moveTo>
                  <a:pt x="372846" y="47053"/>
                </a:moveTo>
                <a:lnTo>
                  <a:pt x="371894" y="46990"/>
                </a:lnTo>
                <a:lnTo>
                  <a:pt x="371259" y="47294"/>
                </a:lnTo>
                <a:lnTo>
                  <a:pt x="372846" y="47053"/>
                </a:lnTo>
                <a:close/>
              </a:path>
              <a:path w="994410" h="239394">
                <a:moveTo>
                  <a:pt x="409841" y="207175"/>
                </a:moveTo>
                <a:lnTo>
                  <a:pt x="409486" y="207022"/>
                </a:lnTo>
                <a:lnTo>
                  <a:pt x="408012" y="207187"/>
                </a:lnTo>
                <a:lnTo>
                  <a:pt x="407416" y="207441"/>
                </a:lnTo>
                <a:lnTo>
                  <a:pt x="407352" y="207632"/>
                </a:lnTo>
                <a:lnTo>
                  <a:pt x="408711" y="207391"/>
                </a:lnTo>
                <a:lnTo>
                  <a:pt x="409841" y="207175"/>
                </a:lnTo>
                <a:close/>
              </a:path>
              <a:path w="994410" h="239394">
                <a:moveTo>
                  <a:pt x="442899" y="206476"/>
                </a:moveTo>
                <a:lnTo>
                  <a:pt x="441591" y="206502"/>
                </a:lnTo>
                <a:lnTo>
                  <a:pt x="440931" y="206502"/>
                </a:lnTo>
                <a:lnTo>
                  <a:pt x="441693" y="206629"/>
                </a:lnTo>
                <a:lnTo>
                  <a:pt x="442455" y="206667"/>
                </a:lnTo>
                <a:lnTo>
                  <a:pt x="442899" y="206476"/>
                </a:lnTo>
                <a:close/>
              </a:path>
              <a:path w="994410" h="239394">
                <a:moveTo>
                  <a:pt x="501802" y="203200"/>
                </a:moveTo>
                <a:lnTo>
                  <a:pt x="499833" y="203200"/>
                </a:lnTo>
                <a:lnTo>
                  <a:pt x="497928" y="204470"/>
                </a:lnTo>
                <a:lnTo>
                  <a:pt x="501802" y="203200"/>
                </a:lnTo>
                <a:close/>
              </a:path>
              <a:path w="994410" h="239394">
                <a:moveTo>
                  <a:pt x="503923" y="203454"/>
                </a:moveTo>
                <a:lnTo>
                  <a:pt x="503758" y="203454"/>
                </a:lnTo>
                <a:lnTo>
                  <a:pt x="502069" y="203784"/>
                </a:lnTo>
                <a:lnTo>
                  <a:pt x="502958" y="203669"/>
                </a:lnTo>
                <a:lnTo>
                  <a:pt x="503923" y="203454"/>
                </a:lnTo>
                <a:close/>
              </a:path>
              <a:path w="994410" h="239394">
                <a:moveTo>
                  <a:pt x="544652" y="195846"/>
                </a:moveTo>
                <a:lnTo>
                  <a:pt x="540753" y="196799"/>
                </a:lnTo>
                <a:lnTo>
                  <a:pt x="540080" y="196799"/>
                </a:lnTo>
                <a:lnTo>
                  <a:pt x="539343" y="196850"/>
                </a:lnTo>
                <a:lnTo>
                  <a:pt x="540512" y="196850"/>
                </a:lnTo>
                <a:lnTo>
                  <a:pt x="542417" y="196850"/>
                </a:lnTo>
                <a:lnTo>
                  <a:pt x="544652" y="195846"/>
                </a:lnTo>
                <a:close/>
              </a:path>
              <a:path w="994410" h="239394">
                <a:moveTo>
                  <a:pt x="545744" y="195580"/>
                </a:moveTo>
                <a:lnTo>
                  <a:pt x="545249" y="195580"/>
                </a:lnTo>
                <a:lnTo>
                  <a:pt x="544652" y="195846"/>
                </a:lnTo>
                <a:lnTo>
                  <a:pt x="545744" y="195580"/>
                </a:lnTo>
                <a:close/>
              </a:path>
              <a:path w="994410" h="239394">
                <a:moveTo>
                  <a:pt x="684060" y="17272"/>
                </a:moveTo>
                <a:lnTo>
                  <a:pt x="677722" y="18313"/>
                </a:lnTo>
                <a:lnTo>
                  <a:pt x="680720" y="18186"/>
                </a:lnTo>
                <a:lnTo>
                  <a:pt x="684060" y="17272"/>
                </a:lnTo>
                <a:close/>
              </a:path>
              <a:path w="994410" h="239394">
                <a:moveTo>
                  <a:pt x="687133" y="185420"/>
                </a:moveTo>
                <a:lnTo>
                  <a:pt x="687108" y="184200"/>
                </a:lnTo>
                <a:lnTo>
                  <a:pt x="679919" y="185420"/>
                </a:lnTo>
                <a:lnTo>
                  <a:pt x="687133" y="185420"/>
                </a:lnTo>
                <a:close/>
              </a:path>
              <a:path w="994410" h="239394">
                <a:moveTo>
                  <a:pt x="958176" y="2540"/>
                </a:moveTo>
                <a:lnTo>
                  <a:pt x="955027" y="2540"/>
                </a:lnTo>
                <a:lnTo>
                  <a:pt x="955382" y="2806"/>
                </a:lnTo>
                <a:lnTo>
                  <a:pt x="958176" y="2540"/>
                </a:lnTo>
                <a:close/>
              </a:path>
              <a:path w="994410" h="239394">
                <a:moveTo>
                  <a:pt x="994219" y="41910"/>
                </a:moveTo>
                <a:lnTo>
                  <a:pt x="992949" y="44450"/>
                </a:lnTo>
                <a:lnTo>
                  <a:pt x="992746" y="43180"/>
                </a:lnTo>
                <a:lnTo>
                  <a:pt x="992555" y="41910"/>
                </a:lnTo>
                <a:lnTo>
                  <a:pt x="992149" y="39370"/>
                </a:lnTo>
                <a:lnTo>
                  <a:pt x="992314" y="33020"/>
                </a:lnTo>
                <a:lnTo>
                  <a:pt x="991019" y="41910"/>
                </a:lnTo>
                <a:lnTo>
                  <a:pt x="990206" y="32969"/>
                </a:lnTo>
                <a:lnTo>
                  <a:pt x="990841" y="27940"/>
                </a:lnTo>
                <a:lnTo>
                  <a:pt x="991349" y="22860"/>
                </a:lnTo>
                <a:lnTo>
                  <a:pt x="990549" y="17780"/>
                </a:lnTo>
                <a:lnTo>
                  <a:pt x="990142" y="15240"/>
                </a:lnTo>
                <a:lnTo>
                  <a:pt x="991831" y="19050"/>
                </a:lnTo>
                <a:lnTo>
                  <a:pt x="991209" y="15240"/>
                </a:lnTo>
                <a:lnTo>
                  <a:pt x="989952" y="7620"/>
                </a:lnTo>
                <a:lnTo>
                  <a:pt x="989749" y="6350"/>
                </a:lnTo>
                <a:lnTo>
                  <a:pt x="989545" y="5080"/>
                </a:lnTo>
                <a:lnTo>
                  <a:pt x="988707" y="0"/>
                </a:lnTo>
                <a:lnTo>
                  <a:pt x="972756" y="1270"/>
                </a:lnTo>
                <a:lnTo>
                  <a:pt x="962647" y="2540"/>
                </a:lnTo>
                <a:lnTo>
                  <a:pt x="958024" y="5080"/>
                </a:lnTo>
                <a:lnTo>
                  <a:pt x="956754" y="3810"/>
                </a:lnTo>
                <a:lnTo>
                  <a:pt x="955382" y="2806"/>
                </a:lnTo>
                <a:lnTo>
                  <a:pt x="917841" y="6350"/>
                </a:lnTo>
                <a:lnTo>
                  <a:pt x="906513" y="6350"/>
                </a:lnTo>
                <a:lnTo>
                  <a:pt x="907783" y="5080"/>
                </a:lnTo>
                <a:lnTo>
                  <a:pt x="904582" y="5080"/>
                </a:lnTo>
                <a:lnTo>
                  <a:pt x="902284" y="7620"/>
                </a:lnTo>
                <a:lnTo>
                  <a:pt x="898207" y="6350"/>
                </a:lnTo>
                <a:lnTo>
                  <a:pt x="898398" y="6350"/>
                </a:lnTo>
                <a:lnTo>
                  <a:pt x="899464" y="5080"/>
                </a:lnTo>
                <a:lnTo>
                  <a:pt x="897966" y="5080"/>
                </a:lnTo>
                <a:lnTo>
                  <a:pt x="896289" y="6350"/>
                </a:lnTo>
                <a:lnTo>
                  <a:pt x="889508" y="7620"/>
                </a:lnTo>
                <a:lnTo>
                  <a:pt x="885240" y="7620"/>
                </a:lnTo>
                <a:lnTo>
                  <a:pt x="888822" y="6350"/>
                </a:lnTo>
                <a:lnTo>
                  <a:pt x="877493" y="6350"/>
                </a:lnTo>
                <a:lnTo>
                  <a:pt x="867943" y="7620"/>
                </a:lnTo>
                <a:lnTo>
                  <a:pt x="858913" y="10160"/>
                </a:lnTo>
                <a:lnTo>
                  <a:pt x="849160" y="11430"/>
                </a:lnTo>
                <a:lnTo>
                  <a:pt x="849045" y="8890"/>
                </a:lnTo>
                <a:lnTo>
                  <a:pt x="835799" y="7620"/>
                </a:lnTo>
                <a:lnTo>
                  <a:pt x="829386" y="7620"/>
                </a:lnTo>
                <a:lnTo>
                  <a:pt x="803262" y="10160"/>
                </a:lnTo>
                <a:lnTo>
                  <a:pt x="791133" y="12700"/>
                </a:lnTo>
                <a:lnTo>
                  <a:pt x="778319" y="13970"/>
                </a:lnTo>
                <a:lnTo>
                  <a:pt x="752716" y="13970"/>
                </a:lnTo>
                <a:lnTo>
                  <a:pt x="736904" y="15240"/>
                </a:lnTo>
                <a:lnTo>
                  <a:pt x="724852" y="15240"/>
                </a:lnTo>
                <a:lnTo>
                  <a:pt x="721766" y="16510"/>
                </a:lnTo>
                <a:lnTo>
                  <a:pt x="718578" y="17780"/>
                </a:lnTo>
                <a:lnTo>
                  <a:pt x="714298" y="17780"/>
                </a:lnTo>
                <a:lnTo>
                  <a:pt x="711657" y="18707"/>
                </a:lnTo>
                <a:lnTo>
                  <a:pt x="707301" y="18859"/>
                </a:lnTo>
                <a:lnTo>
                  <a:pt x="707517" y="17780"/>
                </a:lnTo>
                <a:lnTo>
                  <a:pt x="709028" y="17780"/>
                </a:lnTo>
                <a:lnTo>
                  <a:pt x="705650" y="15240"/>
                </a:lnTo>
                <a:lnTo>
                  <a:pt x="697014" y="16510"/>
                </a:lnTo>
                <a:lnTo>
                  <a:pt x="690219" y="17780"/>
                </a:lnTo>
                <a:lnTo>
                  <a:pt x="689508" y="19812"/>
                </a:lnTo>
                <a:lnTo>
                  <a:pt x="681697" y="20320"/>
                </a:lnTo>
                <a:lnTo>
                  <a:pt x="674306" y="20320"/>
                </a:lnTo>
                <a:lnTo>
                  <a:pt x="644639" y="22771"/>
                </a:lnTo>
                <a:lnTo>
                  <a:pt x="643140" y="22860"/>
                </a:lnTo>
                <a:lnTo>
                  <a:pt x="632942" y="22860"/>
                </a:lnTo>
                <a:lnTo>
                  <a:pt x="630085" y="23723"/>
                </a:lnTo>
                <a:lnTo>
                  <a:pt x="623862" y="24130"/>
                </a:lnTo>
                <a:lnTo>
                  <a:pt x="623417" y="24130"/>
                </a:lnTo>
                <a:lnTo>
                  <a:pt x="623290" y="24168"/>
                </a:lnTo>
                <a:lnTo>
                  <a:pt x="619277" y="24434"/>
                </a:lnTo>
                <a:lnTo>
                  <a:pt x="619340" y="22860"/>
                </a:lnTo>
                <a:lnTo>
                  <a:pt x="611301" y="24130"/>
                </a:lnTo>
                <a:lnTo>
                  <a:pt x="604126" y="24130"/>
                </a:lnTo>
                <a:lnTo>
                  <a:pt x="596442" y="25400"/>
                </a:lnTo>
                <a:lnTo>
                  <a:pt x="586879" y="25400"/>
                </a:lnTo>
                <a:lnTo>
                  <a:pt x="589749" y="24130"/>
                </a:lnTo>
                <a:lnTo>
                  <a:pt x="581482" y="25400"/>
                </a:lnTo>
                <a:lnTo>
                  <a:pt x="580948" y="26962"/>
                </a:lnTo>
                <a:lnTo>
                  <a:pt x="578116" y="27152"/>
                </a:lnTo>
                <a:lnTo>
                  <a:pt x="578116" y="193459"/>
                </a:lnTo>
                <a:lnTo>
                  <a:pt x="574687" y="194310"/>
                </a:lnTo>
                <a:lnTo>
                  <a:pt x="571817" y="194310"/>
                </a:lnTo>
                <a:lnTo>
                  <a:pt x="576516" y="193040"/>
                </a:lnTo>
                <a:lnTo>
                  <a:pt x="576059" y="193040"/>
                </a:lnTo>
                <a:lnTo>
                  <a:pt x="573659" y="191770"/>
                </a:lnTo>
                <a:lnTo>
                  <a:pt x="578116" y="193459"/>
                </a:lnTo>
                <a:lnTo>
                  <a:pt x="578116" y="27152"/>
                </a:lnTo>
                <a:lnTo>
                  <a:pt x="504520" y="31991"/>
                </a:lnTo>
                <a:lnTo>
                  <a:pt x="406095" y="43891"/>
                </a:lnTo>
                <a:lnTo>
                  <a:pt x="410857" y="41910"/>
                </a:lnTo>
                <a:lnTo>
                  <a:pt x="405422" y="43180"/>
                </a:lnTo>
                <a:lnTo>
                  <a:pt x="402577" y="44310"/>
                </a:lnTo>
                <a:lnTo>
                  <a:pt x="380352" y="46990"/>
                </a:lnTo>
                <a:lnTo>
                  <a:pt x="376694" y="46990"/>
                </a:lnTo>
                <a:lnTo>
                  <a:pt x="375615" y="47574"/>
                </a:lnTo>
                <a:lnTo>
                  <a:pt x="373888" y="47777"/>
                </a:lnTo>
                <a:lnTo>
                  <a:pt x="373240" y="46990"/>
                </a:lnTo>
                <a:lnTo>
                  <a:pt x="372846" y="47053"/>
                </a:lnTo>
                <a:lnTo>
                  <a:pt x="373100" y="47879"/>
                </a:lnTo>
                <a:lnTo>
                  <a:pt x="369836" y="48260"/>
                </a:lnTo>
                <a:lnTo>
                  <a:pt x="369277" y="48260"/>
                </a:lnTo>
                <a:lnTo>
                  <a:pt x="371259" y="47294"/>
                </a:lnTo>
                <a:lnTo>
                  <a:pt x="365074" y="48260"/>
                </a:lnTo>
                <a:lnTo>
                  <a:pt x="361073" y="48260"/>
                </a:lnTo>
                <a:lnTo>
                  <a:pt x="361480" y="49276"/>
                </a:lnTo>
                <a:lnTo>
                  <a:pt x="342963" y="51511"/>
                </a:lnTo>
                <a:lnTo>
                  <a:pt x="342074" y="50800"/>
                </a:lnTo>
                <a:lnTo>
                  <a:pt x="336321" y="52311"/>
                </a:lnTo>
                <a:lnTo>
                  <a:pt x="303301" y="56299"/>
                </a:lnTo>
                <a:lnTo>
                  <a:pt x="271919" y="60960"/>
                </a:lnTo>
                <a:lnTo>
                  <a:pt x="262229" y="60960"/>
                </a:lnTo>
                <a:lnTo>
                  <a:pt x="248691" y="64414"/>
                </a:lnTo>
                <a:lnTo>
                  <a:pt x="220611" y="68580"/>
                </a:lnTo>
                <a:lnTo>
                  <a:pt x="214439" y="68580"/>
                </a:lnTo>
                <a:lnTo>
                  <a:pt x="215938" y="69278"/>
                </a:lnTo>
                <a:lnTo>
                  <a:pt x="208699" y="70358"/>
                </a:lnTo>
                <a:lnTo>
                  <a:pt x="194983" y="71120"/>
                </a:lnTo>
                <a:lnTo>
                  <a:pt x="149428" y="78740"/>
                </a:lnTo>
                <a:lnTo>
                  <a:pt x="128498" y="79933"/>
                </a:lnTo>
                <a:lnTo>
                  <a:pt x="128498" y="225488"/>
                </a:lnTo>
                <a:lnTo>
                  <a:pt x="126568" y="226060"/>
                </a:lnTo>
                <a:lnTo>
                  <a:pt x="122758" y="226060"/>
                </a:lnTo>
                <a:lnTo>
                  <a:pt x="124040" y="225831"/>
                </a:lnTo>
                <a:lnTo>
                  <a:pt x="128498" y="225488"/>
                </a:lnTo>
                <a:lnTo>
                  <a:pt x="128498" y="79933"/>
                </a:lnTo>
                <a:lnTo>
                  <a:pt x="126936" y="80010"/>
                </a:lnTo>
                <a:lnTo>
                  <a:pt x="118516" y="80010"/>
                </a:lnTo>
                <a:lnTo>
                  <a:pt x="117817" y="81280"/>
                </a:lnTo>
                <a:lnTo>
                  <a:pt x="112877" y="83820"/>
                </a:lnTo>
                <a:lnTo>
                  <a:pt x="110820" y="81280"/>
                </a:lnTo>
                <a:lnTo>
                  <a:pt x="108546" y="82321"/>
                </a:lnTo>
                <a:lnTo>
                  <a:pt x="108546" y="226987"/>
                </a:lnTo>
                <a:lnTo>
                  <a:pt x="107061" y="227330"/>
                </a:lnTo>
                <a:lnTo>
                  <a:pt x="107162" y="227088"/>
                </a:lnTo>
                <a:lnTo>
                  <a:pt x="108546" y="226987"/>
                </a:lnTo>
                <a:lnTo>
                  <a:pt x="108546" y="82321"/>
                </a:lnTo>
                <a:lnTo>
                  <a:pt x="103390" y="84658"/>
                </a:lnTo>
                <a:lnTo>
                  <a:pt x="103390" y="227368"/>
                </a:lnTo>
                <a:lnTo>
                  <a:pt x="99783" y="228600"/>
                </a:lnTo>
                <a:lnTo>
                  <a:pt x="95351" y="228600"/>
                </a:lnTo>
                <a:lnTo>
                  <a:pt x="94881" y="228003"/>
                </a:lnTo>
                <a:lnTo>
                  <a:pt x="103390" y="227368"/>
                </a:lnTo>
                <a:lnTo>
                  <a:pt x="103390" y="84658"/>
                </a:lnTo>
                <a:lnTo>
                  <a:pt x="102425" y="85090"/>
                </a:lnTo>
                <a:lnTo>
                  <a:pt x="93649" y="86360"/>
                </a:lnTo>
                <a:lnTo>
                  <a:pt x="90093" y="86360"/>
                </a:lnTo>
                <a:lnTo>
                  <a:pt x="90093" y="228371"/>
                </a:lnTo>
                <a:lnTo>
                  <a:pt x="87795" y="229870"/>
                </a:lnTo>
                <a:lnTo>
                  <a:pt x="83273" y="228879"/>
                </a:lnTo>
                <a:lnTo>
                  <a:pt x="90093" y="228371"/>
                </a:lnTo>
                <a:lnTo>
                  <a:pt x="90093" y="86360"/>
                </a:lnTo>
                <a:lnTo>
                  <a:pt x="75806" y="86360"/>
                </a:lnTo>
                <a:lnTo>
                  <a:pt x="65303" y="88900"/>
                </a:lnTo>
                <a:lnTo>
                  <a:pt x="67475" y="90170"/>
                </a:lnTo>
                <a:lnTo>
                  <a:pt x="61861" y="90170"/>
                </a:lnTo>
                <a:lnTo>
                  <a:pt x="49860" y="92710"/>
                </a:lnTo>
                <a:lnTo>
                  <a:pt x="50596" y="91440"/>
                </a:lnTo>
                <a:lnTo>
                  <a:pt x="50063" y="91440"/>
                </a:lnTo>
                <a:lnTo>
                  <a:pt x="48945" y="92710"/>
                </a:lnTo>
                <a:lnTo>
                  <a:pt x="48793" y="92710"/>
                </a:lnTo>
                <a:lnTo>
                  <a:pt x="48793" y="231457"/>
                </a:lnTo>
                <a:lnTo>
                  <a:pt x="46024" y="232410"/>
                </a:lnTo>
                <a:lnTo>
                  <a:pt x="48463" y="231482"/>
                </a:lnTo>
                <a:lnTo>
                  <a:pt x="48793" y="231457"/>
                </a:lnTo>
                <a:lnTo>
                  <a:pt x="48793" y="92710"/>
                </a:lnTo>
                <a:lnTo>
                  <a:pt x="46659" y="92710"/>
                </a:lnTo>
                <a:lnTo>
                  <a:pt x="46355" y="91440"/>
                </a:lnTo>
                <a:lnTo>
                  <a:pt x="32854" y="95250"/>
                </a:lnTo>
                <a:lnTo>
                  <a:pt x="28244" y="95250"/>
                </a:lnTo>
                <a:lnTo>
                  <a:pt x="27432" y="93980"/>
                </a:lnTo>
                <a:lnTo>
                  <a:pt x="25717" y="92710"/>
                </a:lnTo>
                <a:lnTo>
                  <a:pt x="18389" y="92710"/>
                </a:lnTo>
                <a:lnTo>
                  <a:pt x="15227" y="93980"/>
                </a:lnTo>
                <a:lnTo>
                  <a:pt x="12192" y="95250"/>
                </a:lnTo>
                <a:lnTo>
                  <a:pt x="7835" y="96520"/>
                </a:lnTo>
                <a:lnTo>
                  <a:pt x="3314" y="97790"/>
                </a:lnTo>
                <a:lnTo>
                  <a:pt x="1714" y="99060"/>
                </a:lnTo>
                <a:lnTo>
                  <a:pt x="6032" y="99060"/>
                </a:lnTo>
                <a:lnTo>
                  <a:pt x="10985" y="97790"/>
                </a:lnTo>
                <a:lnTo>
                  <a:pt x="10985" y="99060"/>
                </a:lnTo>
                <a:lnTo>
                  <a:pt x="5511" y="100330"/>
                </a:lnTo>
                <a:lnTo>
                  <a:pt x="5549" y="100533"/>
                </a:lnTo>
                <a:lnTo>
                  <a:pt x="4813" y="100634"/>
                </a:lnTo>
                <a:lnTo>
                  <a:pt x="2832" y="118821"/>
                </a:lnTo>
                <a:lnTo>
                  <a:pt x="2832" y="187045"/>
                </a:lnTo>
                <a:lnTo>
                  <a:pt x="2451" y="187960"/>
                </a:lnTo>
                <a:lnTo>
                  <a:pt x="2451" y="184213"/>
                </a:lnTo>
                <a:lnTo>
                  <a:pt x="2832" y="187045"/>
                </a:lnTo>
                <a:lnTo>
                  <a:pt x="2832" y="118821"/>
                </a:lnTo>
                <a:lnTo>
                  <a:pt x="609" y="139204"/>
                </a:lnTo>
                <a:lnTo>
                  <a:pt x="0" y="165976"/>
                </a:lnTo>
                <a:lnTo>
                  <a:pt x="2438" y="184200"/>
                </a:lnTo>
                <a:lnTo>
                  <a:pt x="2019" y="195580"/>
                </a:lnTo>
                <a:lnTo>
                  <a:pt x="4876" y="199034"/>
                </a:lnTo>
                <a:lnTo>
                  <a:pt x="5676" y="202742"/>
                </a:lnTo>
                <a:lnTo>
                  <a:pt x="4889" y="205663"/>
                </a:lnTo>
                <a:lnTo>
                  <a:pt x="6184" y="210820"/>
                </a:lnTo>
                <a:lnTo>
                  <a:pt x="7162" y="212090"/>
                </a:lnTo>
                <a:lnTo>
                  <a:pt x="7683" y="212090"/>
                </a:lnTo>
                <a:lnTo>
                  <a:pt x="9118" y="218795"/>
                </a:lnTo>
                <a:lnTo>
                  <a:pt x="7035" y="223520"/>
                </a:lnTo>
                <a:lnTo>
                  <a:pt x="9144" y="224790"/>
                </a:lnTo>
                <a:lnTo>
                  <a:pt x="9537" y="227330"/>
                </a:lnTo>
                <a:lnTo>
                  <a:pt x="9601" y="227482"/>
                </a:lnTo>
                <a:lnTo>
                  <a:pt x="11315" y="231140"/>
                </a:lnTo>
                <a:lnTo>
                  <a:pt x="11391" y="233680"/>
                </a:lnTo>
                <a:lnTo>
                  <a:pt x="11734" y="236220"/>
                </a:lnTo>
                <a:lnTo>
                  <a:pt x="19507" y="234950"/>
                </a:lnTo>
                <a:lnTo>
                  <a:pt x="28105" y="233680"/>
                </a:lnTo>
                <a:lnTo>
                  <a:pt x="28295" y="234010"/>
                </a:lnTo>
                <a:lnTo>
                  <a:pt x="30251" y="233680"/>
                </a:lnTo>
                <a:lnTo>
                  <a:pt x="31445" y="234950"/>
                </a:lnTo>
                <a:lnTo>
                  <a:pt x="28854" y="234950"/>
                </a:lnTo>
                <a:lnTo>
                  <a:pt x="29603" y="236220"/>
                </a:lnTo>
                <a:lnTo>
                  <a:pt x="31648" y="235165"/>
                </a:lnTo>
                <a:lnTo>
                  <a:pt x="32651" y="236220"/>
                </a:lnTo>
                <a:lnTo>
                  <a:pt x="34772" y="234950"/>
                </a:lnTo>
                <a:lnTo>
                  <a:pt x="39014" y="232410"/>
                </a:lnTo>
                <a:lnTo>
                  <a:pt x="45631" y="233680"/>
                </a:lnTo>
                <a:lnTo>
                  <a:pt x="43751" y="234950"/>
                </a:lnTo>
                <a:lnTo>
                  <a:pt x="37515" y="234950"/>
                </a:lnTo>
                <a:lnTo>
                  <a:pt x="44145" y="236220"/>
                </a:lnTo>
                <a:lnTo>
                  <a:pt x="47866" y="232410"/>
                </a:lnTo>
                <a:lnTo>
                  <a:pt x="54419" y="235191"/>
                </a:lnTo>
                <a:lnTo>
                  <a:pt x="52984" y="235089"/>
                </a:lnTo>
                <a:lnTo>
                  <a:pt x="47447" y="235813"/>
                </a:lnTo>
                <a:lnTo>
                  <a:pt x="53124" y="236042"/>
                </a:lnTo>
                <a:lnTo>
                  <a:pt x="52857" y="236448"/>
                </a:lnTo>
                <a:lnTo>
                  <a:pt x="55714" y="235737"/>
                </a:lnTo>
                <a:lnTo>
                  <a:pt x="56883" y="236220"/>
                </a:lnTo>
                <a:lnTo>
                  <a:pt x="62344" y="234950"/>
                </a:lnTo>
                <a:lnTo>
                  <a:pt x="62357" y="234391"/>
                </a:lnTo>
                <a:lnTo>
                  <a:pt x="62572" y="234734"/>
                </a:lnTo>
                <a:lnTo>
                  <a:pt x="63106" y="235204"/>
                </a:lnTo>
                <a:lnTo>
                  <a:pt x="64604" y="235153"/>
                </a:lnTo>
                <a:lnTo>
                  <a:pt x="64998" y="233387"/>
                </a:lnTo>
                <a:lnTo>
                  <a:pt x="65493" y="232587"/>
                </a:lnTo>
                <a:lnTo>
                  <a:pt x="64719" y="233362"/>
                </a:lnTo>
                <a:lnTo>
                  <a:pt x="63639" y="233794"/>
                </a:lnTo>
                <a:lnTo>
                  <a:pt x="62369" y="234022"/>
                </a:lnTo>
                <a:lnTo>
                  <a:pt x="62433" y="232410"/>
                </a:lnTo>
                <a:lnTo>
                  <a:pt x="74231" y="232410"/>
                </a:lnTo>
                <a:lnTo>
                  <a:pt x="83388" y="231140"/>
                </a:lnTo>
                <a:lnTo>
                  <a:pt x="109499" y="231140"/>
                </a:lnTo>
                <a:lnTo>
                  <a:pt x="109270" y="232410"/>
                </a:lnTo>
                <a:lnTo>
                  <a:pt x="110020" y="231140"/>
                </a:lnTo>
                <a:lnTo>
                  <a:pt x="110756" y="229870"/>
                </a:lnTo>
                <a:lnTo>
                  <a:pt x="119646" y="228600"/>
                </a:lnTo>
                <a:lnTo>
                  <a:pt x="126047" y="228600"/>
                </a:lnTo>
                <a:lnTo>
                  <a:pt x="125895" y="229870"/>
                </a:lnTo>
                <a:lnTo>
                  <a:pt x="124777" y="229870"/>
                </a:lnTo>
                <a:lnTo>
                  <a:pt x="121335" y="231140"/>
                </a:lnTo>
                <a:lnTo>
                  <a:pt x="127393" y="231140"/>
                </a:lnTo>
                <a:lnTo>
                  <a:pt x="128600" y="230035"/>
                </a:lnTo>
                <a:lnTo>
                  <a:pt x="128968" y="229895"/>
                </a:lnTo>
                <a:lnTo>
                  <a:pt x="128727" y="229920"/>
                </a:lnTo>
                <a:lnTo>
                  <a:pt x="130632" y="229870"/>
                </a:lnTo>
                <a:lnTo>
                  <a:pt x="134531" y="228600"/>
                </a:lnTo>
                <a:lnTo>
                  <a:pt x="133146" y="231140"/>
                </a:lnTo>
                <a:lnTo>
                  <a:pt x="145516" y="228600"/>
                </a:lnTo>
                <a:lnTo>
                  <a:pt x="152273" y="227330"/>
                </a:lnTo>
                <a:lnTo>
                  <a:pt x="159702" y="227330"/>
                </a:lnTo>
                <a:lnTo>
                  <a:pt x="160159" y="226060"/>
                </a:lnTo>
                <a:lnTo>
                  <a:pt x="151879" y="223748"/>
                </a:lnTo>
                <a:lnTo>
                  <a:pt x="162610" y="222935"/>
                </a:lnTo>
                <a:lnTo>
                  <a:pt x="162801" y="223862"/>
                </a:lnTo>
                <a:lnTo>
                  <a:pt x="163449" y="223520"/>
                </a:lnTo>
                <a:lnTo>
                  <a:pt x="165366" y="223520"/>
                </a:lnTo>
                <a:lnTo>
                  <a:pt x="161099" y="226060"/>
                </a:lnTo>
                <a:lnTo>
                  <a:pt x="165874" y="226060"/>
                </a:lnTo>
                <a:lnTo>
                  <a:pt x="163474" y="224790"/>
                </a:lnTo>
                <a:lnTo>
                  <a:pt x="167259" y="224790"/>
                </a:lnTo>
                <a:lnTo>
                  <a:pt x="167284" y="226060"/>
                </a:lnTo>
                <a:lnTo>
                  <a:pt x="170116" y="224790"/>
                </a:lnTo>
                <a:lnTo>
                  <a:pt x="169646" y="226060"/>
                </a:lnTo>
                <a:lnTo>
                  <a:pt x="174383" y="226060"/>
                </a:lnTo>
                <a:lnTo>
                  <a:pt x="176174" y="227330"/>
                </a:lnTo>
                <a:lnTo>
                  <a:pt x="175742" y="226060"/>
                </a:lnTo>
                <a:lnTo>
                  <a:pt x="176034" y="226060"/>
                </a:lnTo>
                <a:lnTo>
                  <a:pt x="179146" y="224790"/>
                </a:lnTo>
                <a:lnTo>
                  <a:pt x="187210" y="224790"/>
                </a:lnTo>
                <a:lnTo>
                  <a:pt x="182029" y="226060"/>
                </a:lnTo>
                <a:lnTo>
                  <a:pt x="186766" y="227330"/>
                </a:lnTo>
                <a:lnTo>
                  <a:pt x="188658" y="226060"/>
                </a:lnTo>
                <a:lnTo>
                  <a:pt x="193865" y="226060"/>
                </a:lnTo>
                <a:lnTo>
                  <a:pt x="193865" y="224790"/>
                </a:lnTo>
                <a:lnTo>
                  <a:pt x="196735" y="224790"/>
                </a:lnTo>
                <a:lnTo>
                  <a:pt x="197675" y="226060"/>
                </a:lnTo>
                <a:lnTo>
                  <a:pt x="201790" y="224790"/>
                </a:lnTo>
                <a:lnTo>
                  <a:pt x="217157" y="223520"/>
                </a:lnTo>
                <a:lnTo>
                  <a:pt x="212293" y="222250"/>
                </a:lnTo>
                <a:lnTo>
                  <a:pt x="211861" y="222250"/>
                </a:lnTo>
                <a:lnTo>
                  <a:pt x="216547" y="221691"/>
                </a:lnTo>
                <a:lnTo>
                  <a:pt x="219951" y="221830"/>
                </a:lnTo>
                <a:lnTo>
                  <a:pt x="220205" y="221246"/>
                </a:lnTo>
                <a:lnTo>
                  <a:pt x="232905" y="219710"/>
                </a:lnTo>
                <a:lnTo>
                  <a:pt x="243535" y="219710"/>
                </a:lnTo>
                <a:lnTo>
                  <a:pt x="253898" y="218440"/>
                </a:lnTo>
                <a:lnTo>
                  <a:pt x="253923" y="219710"/>
                </a:lnTo>
                <a:lnTo>
                  <a:pt x="261975" y="218440"/>
                </a:lnTo>
                <a:lnTo>
                  <a:pt x="271919" y="217170"/>
                </a:lnTo>
                <a:lnTo>
                  <a:pt x="277596" y="215900"/>
                </a:lnTo>
                <a:lnTo>
                  <a:pt x="279996" y="215900"/>
                </a:lnTo>
                <a:lnTo>
                  <a:pt x="283006" y="217043"/>
                </a:lnTo>
                <a:lnTo>
                  <a:pt x="288531" y="215900"/>
                </a:lnTo>
                <a:lnTo>
                  <a:pt x="298196" y="215900"/>
                </a:lnTo>
                <a:lnTo>
                  <a:pt x="292061" y="217170"/>
                </a:lnTo>
                <a:lnTo>
                  <a:pt x="299961" y="217170"/>
                </a:lnTo>
                <a:lnTo>
                  <a:pt x="301866" y="218440"/>
                </a:lnTo>
                <a:lnTo>
                  <a:pt x="310375" y="215900"/>
                </a:lnTo>
                <a:lnTo>
                  <a:pt x="307555" y="217170"/>
                </a:lnTo>
                <a:lnTo>
                  <a:pt x="316598" y="217170"/>
                </a:lnTo>
                <a:lnTo>
                  <a:pt x="320370" y="215900"/>
                </a:lnTo>
                <a:lnTo>
                  <a:pt x="314642" y="215900"/>
                </a:lnTo>
                <a:lnTo>
                  <a:pt x="318922" y="214630"/>
                </a:lnTo>
                <a:lnTo>
                  <a:pt x="326529" y="214630"/>
                </a:lnTo>
                <a:lnTo>
                  <a:pt x="324624" y="217170"/>
                </a:lnTo>
                <a:lnTo>
                  <a:pt x="336448" y="215900"/>
                </a:lnTo>
                <a:lnTo>
                  <a:pt x="357162" y="213360"/>
                </a:lnTo>
                <a:lnTo>
                  <a:pt x="357822" y="213360"/>
                </a:lnTo>
                <a:lnTo>
                  <a:pt x="361581" y="210820"/>
                </a:lnTo>
                <a:lnTo>
                  <a:pt x="369176" y="210820"/>
                </a:lnTo>
                <a:lnTo>
                  <a:pt x="377304" y="213360"/>
                </a:lnTo>
                <a:lnTo>
                  <a:pt x="390156" y="213360"/>
                </a:lnTo>
                <a:lnTo>
                  <a:pt x="389458" y="210820"/>
                </a:lnTo>
                <a:lnTo>
                  <a:pt x="389102" y="209550"/>
                </a:lnTo>
                <a:lnTo>
                  <a:pt x="400037" y="209550"/>
                </a:lnTo>
                <a:lnTo>
                  <a:pt x="398576" y="208280"/>
                </a:lnTo>
                <a:lnTo>
                  <a:pt x="397103" y="207010"/>
                </a:lnTo>
                <a:lnTo>
                  <a:pt x="405168" y="205740"/>
                </a:lnTo>
                <a:lnTo>
                  <a:pt x="412762" y="204470"/>
                </a:lnTo>
                <a:lnTo>
                  <a:pt x="414743" y="207010"/>
                </a:lnTo>
                <a:lnTo>
                  <a:pt x="409994" y="208280"/>
                </a:lnTo>
                <a:lnTo>
                  <a:pt x="407352" y="208280"/>
                </a:lnTo>
                <a:lnTo>
                  <a:pt x="401739" y="209550"/>
                </a:lnTo>
                <a:lnTo>
                  <a:pt x="409536" y="209550"/>
                </a:lnTo>
                <a:lnTo>
                  <a:pt x="419963" y="208280"/>
                </a:lnTo>
                <a:lnTo>
                  <a:pt x="417614" y="209550"/>
                </a:lnTo>
                <a:lnTo>
                  <a:pt x="423291" y="208280"/>
                </a:lnTo>
                <a:lnTo>
                  <a:pt x="425500" y="208280"/>
                </a:lnTo>
                <a:lnTo>
                  <a:pt x="430872" y="207010"/>
                </a:lnTo>
                <a:lnTo>
                  <a:pt x="439318" y="207010"/>
                </a:lnTo>
                <a:lnTo>
                  <a:pt x="437781" y="205740"/>
                </a:lnTo>
                <a:lnTo>
                  <a:pt x="446735" y="205740"/>
                </a:lnTo>
                <a:lnTo>
                  <a:pt x="449300" y="204470"/>
                </a:lnTo>
                <a:lnTo>
                  <a:pt x="450964" y="203200"/>
                </a:lnTo>
                <a:lnTo>
                  <a:pt x="461352" y="203200"/>
                </a:lnTo>
                <a:lnTo>
                  <a:pt x="453809" y="205740"/>
                </a:lnTo>
                <a:lnTo>
                  <a:pt x="463753" y="204470"/>
                </a:lnTo>
                <a:lnTo>
                  <a:pt x="469925" y="204470"/>
                </a:lnTo>
                <a:lnTo>
                  <a:pt x="462826" y="207010"/>
                </a:lnTo>
                <a:lnTo>
                  <a:pt x="471830" y="204470"/>
                </a:lnTo>
                <a:lnTo>
                  <a:pt x="479933" y="205740"/>
                </a:lnTo>
                <a:lnTo>
                  <a:pt x="483260" y="205740"/>
                </a:lnTo>
                <a:lnTo>
                  <a:pt x="480428" y="207010"/>
                </a:lnTo>
                <a:lnTo>
                  <a:pt x="485178" y="205740"/>
                </a:lnTo>
                <a:lnTo>
                  <a:pt x="488010" y="205740"/>
                </a:lnTo>
                <a:lnTo>
                  <a:pt x="485152" y="204470"/>
                </a:lnTo>
                <a:lnTo>
                  <a:pt x="493191" y="204470"/>
                </a:lnTo>
                <a:lnTo>
                  <a:pt x="487934" y="203200"/>
                </a:lnTo>
                <a:lnTo>
                  <a:pt x="493585" y="200660"/>
                </a:lnTo>
                <a:lnTo>
                  <a:pt x="497420" y="201930"/>
                </a:lnTo>
                <a:lnTo>
                  <a:pt x="501192" y="200660"/>
                </a:lnTo>
                <a:lnTo>
                  <a:pt x="504964" y="199390"/>
                </a:lnTo>
                <a:lnTo>
                  <a:pt x="506437" y="200660"/>
                </a:lnTo>
                <a:lnTo>
                  <a:pt x="501472" y="201930"/>
                </a:lnTo>
                <a:lnTo>
                  <a:pt x="501802" y="203200"/>
                </a:lnTo>
                <a:lnTo>
                  <a:pt x="505498" y="203200"/>
                </a:lnTo>
                <a:lnTo>
                  <a:pt x="504685" y="204470"/>
                </a:lnTo>
                <a:lnTo>
                  <a:pt x="509727" y="204470"/>
                </a:lnTo>
                <a:lnTo>
                  <a:pt x="514705" y="201930"/>
                </a:lnTo>
                <a:lnTo>
                  <a:pt x="520661" y="200660"/>
                </a:lnTo>
                <a:lnTo>
                  <a:pt x="519264" y="201930"/>
                </a:lnTo>
                <a:lnTo>
                  <a:pt x="520712" y="201930"/>
                </a:lnTo>
                <a:lnTo>
                  <a:pt x="523036" y="200660"/>
                </a:lnTo>
                <a:lnTo>
                  <a:pt x="527291" y="199390"/>
                </a:lnTo>
                <a:lnTo>
                  <a:pt x="534873" y="199390"/>
                </a:lnTo>
                <a:lnTo>
                  <a:pt x="535406" y="198120"/>
                </a:lnTo>
                <a:lnTo>
                  <a:pt x="534809" y="198120"/>
                </a:lnTo>
                <a:lnTo>
                  <a:pt x="536244" y="196850"/>
                </a:lnTo>
                <a:lnTo>
                  <a:pt x="540016" y="195580"/>
                </a:lnTo>
                <a:lnTo>
                  <a:pt x="545249" y="195580"/>
                </a:lnTo>
                <a:lnTo>
                  <a:pt x="548068" y="194310"/>
                </a:lnTo>
                <a:lnTo>
                  <a:pt x="555739" y="196850"/>
                </a:lnTo>
                <a:lnTo>
                  <a:pt x="563740" y="195580"/>
                </a:lnTo>
                <a:lnTo>
                  <a:pt x="567563" y="195580"/>
                </a:lnTo>
                <a:lnTo>
                  <a:pt x="564286" y="196850"/>
                </a:lnTo>
                <a:lnTo>
                  <a:pt x="567626" y="196850"/>
                </a:lnTo>
                <a:lnTo>
                  <a:pt x="576592" y="195580"/>
                </a:lnTo>
                <a:lnTo>
                  <a:pt x="577608" y="198120"/>
                </a:lnTo>
                <a:lnTo>
                  <a:pt x="587057" y="195580"/>
                </a:lnTo>
                <a:lnTo>
                  <a:pt x="585495" y="194894"/>
                </a:lnTo>
                <a:lnTo>
                  <a:pt x="587019" y="194310"/>
                </a:lnTo>
                <a:lnTo>
                  <a:pt x="590321" y="193040"/>
                </a:lnTo>
                <a:lnTo>
                  <a:pt x="574713" y="195580"/>
                </a:lnTo>
                <a:lnTo>
                  <a:pt x="580072" y="194195"/>
                </a:lnTo>
                <a:lnTo>
                  <a:pt x="580351" y="194310"/>
                </a:lnTo>
                <a:lnTo>
                  <a:pt x="580656" y="194043"/>
                </a:lnTo>
                <a:lnTo>
                  <a:pt x="584593" y="193040"/>
                </a:lnTo>
                <a:lnTo>
                  <a:pt x="581875" y="193040"/>
                </a:lnTo>
                <a:lnTo>
                  <a:pt x="583387" y="191770"/>
                </a:lnTo>
                <a:lnTo>
                  <a:pt x="584441" y="190881"/>
                </a:lnTo>
                <a:lnTo>
                  <a:pt x="592391" y="190233"/>
                </a:lnTo>
                <a:lnTo>
                  <a:pt x="594042" y="190500"/>
                </a:lnTo>
                <a:lnTo>
                  <a:pt x="594144" y="194310"/>
                </a:lnTo>
                <a:lnTo>
                  <a:pt x="602297" y="194310"/>
                </a:lnTo>
                <a:lnTo>
                  <a:pt x="610196" y="193040"/>
                </a:lnTo>
                <a:lnTo>
                  <a:pt x="618718" y="190500"/>
                </a:lnTo>
                <a:lnTo>
                  <a:pt x="623963" y="190500"/>
                </a:lnTo>
                <a:lnTo>
                  <a:pt x="624878" y="189230"/>
                </a:lnTo>
                <a:lnTo>
                  <a:pt x="625779" y="187960"/>
                </a:lnTo>
                <a:lnTo>
                  <a:pt x="632980" y="189230"/>
                </a:lnTo>
                <a:lnTo>
                  <a:pt x="637654" y="187960"/>
                </a:lnTo>
                <a:lnTo>
                  <a:pt x="637336" y="189230"/>
                </a:lnTo>
                <a:lnTo>
                  <a:pt x="642442" y="189230"/>
                </a:lnTo>
                <a:lnTo>
                  <a:pt x="642835" y="189509"/>
                </a:lnTo>
                <a:lnTo>
                  <a:pt x="643928" y="189776"/>
                </a:lnTo>
                <a:lnTo>
                  <a:pt x="643610" y="189496"/>
                </a:lnTo>
                <a:lnTo>
                  <a:pt x="643026" y="189318"/>
                </a:lnTo>
                <a:lnTo>
                  <a:pt x="642696" y="189230"/>
                </a:lnTo>
                <a:lnTo>
                  <a:pt x="653148" y="189230"/>
                </a:lnTo>
                <a:lnTo>
                  <a:pt x="653707" y="187960"/>
                </a:lnTo>
                <a:lnTo>
                  <a:pt x="654253" y="186690"/>
                </a:lnTo>
                <a:lnTo>
                  <a:pt x="672807" y="186690"/>
                </a:lnTo>
                <a:lnTo>
                  <a:pt x="673658" y="184150"/>
                </a:lnTo>
                <a:lnTo>
                  <a:pt x="673862" y="183540"/>
                </a:lnTo>
                <a:lnTo>
                  <a:pt x="684072" y="182702"/>
                </a:lnTo>
                <a:lnTo>
                  <a:pt x="682180" y="184150"/>
                </a:lnTo>
                <a:lnTo>
                  <a:pt x="687425" y="184150"/>
                </a:lnTo>
                <a:lnTo>
                  <a:pt x="687184" y="184188"/>
                </a:lnTo>
                <a:lnTo>
                  <a:pt x="689406" y="185420"/>
                </a:lnTo>
                <a:lnTo>
                  <a:pt x="697471" y="181610"/>
                </a:lnTo>
                <a:lnTo>
                  <a:pt x="699084" y="182181"/>
                </a:lnTo>
                <a:lnTo>
                  <a:pt x="697865" y="182181"/>
                </a:lnTo>
                <a:lnTo>
                  <a:pt x="699389" y="182295"/>
                </a:lnTo>
                <a:lnTo>
                  <a:pt x="701065" y="182880"/>
                </a:lnTo>
                <a:lnTo>
                  <a:pt x="702627" y="181610"/>
                </a:lnTo>
                <a:lnTo>
                  <a:pt x="702767" y="181165"/>
                </a:lnTo>
                <a:lnTo>
                  <a:pt x="739952" y="178104"/>
                </a:lnTo>
                <a:lnTo>
                  <a:pt x="739609" y="180111"/>
                </a:lnTo>
                <a:lnTo>
                  <a:pt x="744347" y="179044"/>
                </a:lnTo>
                <a:lnTo>
                  <a:pt x="743331" y="177838"/>
                </a:lnTo>
                <a:lnTo>
                  <a:pt x="788708" y="174091"/>
                </a:lnTo>
                <a:lnTo>
                  <a:pt x="794067" y="173443"/>
                </a:lnTo>
                <a:lnTo>
                  <a:pt x="795058" y="175260"/>
                </a:lnTo>
                <a:lnTo>
                  <a:pt x="801535" y="172542"/>
                </a:lnTo>
                <a:lnTo>
                  <a:pt x="813193" y="171132"/>
                </a:lnTo>
                <a:lnTo>
                  <a:pt x="815327" y="171450"/>
                </a:lnTo>
                <a:lnTo>
                  <a:pt x="813435" y="171450"/>
                </a:lnTo>
                <a:lnTo>
                  <a:pt x="819645" y="172720"/>
                </a:lnTo>
                <a:lnTo>
                  <a:pt x="826833" y="169468"/>
                </a:lnTo>
                <a:lnTo>
                  <a:pt x="837717" y="168148"/>
                </a:lnTo>
                <a:lnTo>
                  <a:pt x="837984" y="168910"/>
                </a:lnTo>
                <a:lnTo>
                  <a:pt x="840562" y="167805"/>
                </a:lnTo>
                <a:lnTo>
                  <a:pt x="874039" y="163741"/>
                </a:lnTo>
                <a:lnTo>
                  <a:pt x="873480" y="163830"/>
                </a:lnTo>
                <a:lnTo>
                  <a:pt x="877849" y="165100"/>
                </a:lnTo>
                <a:lnTo>
                  <a:pt x="883856" y="162560"/>
                </a:lnTo>
                <a:lnTo>
                  <a:pt x="888136" y="162560"/>
                </a:lnTo>
                <a:lnTo>
                  <a:pt x="887717" y="163830"/>
                </a:lnTo>
                <a:lnTo>
                  <a:pt x="891362" y="162560"/>
                </a:lnTo>
                <a:lnTo>
                  <a:pt x="894994" y="161290"/>
                </a:lnTo>
                <a:lnTo>
                  <a:pt x="895705" y="161124"/>
                </a:lnTo>
                <a:lnTo>
                  <a:pt x="912571" y="159067"/>
                </a:lnTo>
                <a:lnTo>
                  <a:pt x="913561" y="158838"/>
                </a:lnTo>
                <a:lnTo>
                  <a:pt x="913688" y="158877"/>
                </a:lnTo>
                <a:lnTo>
                  <a:pt x="918489" y="158851"/>
                </a:lnTo>
                <a:lnTo>
                  <a:pt x="921258" y="157518"/>
                </a:lnTo>
                <a:lnTo>
                  <a:pt x="917562" y="157886"/>
                </a:lnTo>
                <a:lnTo>
                  <a:pt x="925779" y="155917"/>
                </a:lnTo>
                <a:lnTo>
                  <a:pt x="927341" y="157480"/>
                </a:lnTo>
                <a:lnTo>
                  <a:pt x="932002" y="156210"/>
                </a:lnTo>
                <a:lnTo>
                  <a:pt x="935151" y="154940"/>
                </a:lnTo>
                <a:lnTo>
                  <a:pt x="938314" y="153670"/>
                </a:lnTo>
                <a:lnTo>
                  <a:pt x="945349" y="152400"/>
                </a:lnTo>
                <a:lnTo>
                  <a:pt x="948740" y="151130"/>
                </a:lnTo>
                <a:lnTo>
                  <a:pt x="952131" y="149860"/>
                </a:lnTo>
                <a:lnTo>
                  <a:pt x="947572" y="152400"/>
                </a:lnTo>
                <a:lnTo>
                  <a:pt x="937717" y="154940"/>
                </a:lnTo>
                <a:lnTo>
                  <a:pt x="931684" y="157480"/>
                </a:lnTo>
                <a:lnTo>
                  <a:pt x="936409" y="156210"/>
                </a:lnTo>
                <a:lnTo>
                  <a:pt x="947712" y="154940"/>
                </a:lnTo>
                <a:lnTo>
                  <a:pt x="949985" y="153670"/>
                </a:lnTo>
                <a:lnTo>
                  <a:pt x="948118" y="153670"/>
                </a:lnTo>
                <a:lnTo>
                  <a:pt x="945807" y="154940"/>
                </a:lnTo>
                <a:lnTo>
                  <a:pt x="943876" y="154940"/>
                </a:lnTo>
                <a:lnTo>
                  <a:pt x="949388" y="152400"/>
                </a:lnTo>
                <a:lnTo>
                  <a:pt x="956843" y="149860"/>
                </a:lnTo>
                <a:lnTo>
                  <a:pt x="966228" y="148590"/>
                </a:lnTo>
                <a:lnTo>
                  <a:pt x="965835" y="151130"/>
                </a:lnTo>
                <a:lnTo>
                  <a:pt x="973670" y="149860"/>
                </a:lnTo>
                <a:lnTo>
                  <a:pt x="979754" y="148590"/>
                </a:lnTo>
                <a:lnTo>
                  <a:pt x="985824" y="147320"/>
                </a:lnTo>
                <a:lnTo>
                  <a:pt x="986320" y="142240"/>
                </a:lnTo>
                <a:lnTo>
                  <a:pt x="986840" y="136829"/>
                </a:lnTo>
                <a:lnTo>
                  <a:pt x="986955" y="135890"/>
                </a:lnTo>
                <a:lnTo>
                  <a:pt x="987552" y="130810"/>
                </a:lnTo>
                <a:lnTo>
                  <a:pt x="989330" y="128270"/>
                </a:lnTo>
                <a:lnTo>
                  <a:pt x="989482" y="115570"/>
                </a:lnTo>
                <a:lnTo>
                  <a:pt x="991489" y="88900"/>
                </a:lnTo>
                <a:lnTo>
                  <a:pt x="991755" y="81280"/>
                </a:lnTo>
                <a:lnTo>
                  <a:pt x="991971" y="74930"/>
                </a:lnTo>
                <a:lnTo>
                  <a:pt x="988187" y="81280"/>
                </a:lnTo>
                <a:lnTo>
                  <a:pt x="991577" y="69850"/>
                </a:lnTo>
                <a:lnTo>
                  <a:pt x="991958" y="68580"/>
                </a:lnTo>
                <a:lnTo>
                  <a:pt x="991247" y="68821"/>
                </a:lnTo>
                <a:lnTo>
                  <a:pt x="991895" y="63601"/>
                </a:lnTo>
                <a:lnTo>
                  <a:pt x="990904" y="64833"/>
                </a:lnTo>
                <a:lnTo>
                  <a:pt x="990384" y="63030"/>
                </a:lnTo>
                <a:lnTo>
                  <a:pt x="990384" y="69100"/>
                </a:lnTo>
                <a:lnTo>
                  <a:pt x="988110" y="69850"/>
                </a:lnTo>
                <a:lnTo>
                  <a:pt x="987945" y="67310"/>
                </a:lnTo>
                <a:lnTo>
                  <a:pt x="987933" y="63500"/>
                </a:lnTo>
                <a:lnTo>
                  <a:pt x="988060" y="63500"/>
                </a:lnTo>
                <a:lnTo>
                  <a:pt x="988009" y="63842"/>
                </a:lnTo>
                <a:lnTo>
                  <a:pt x="988072" y="63500"/>
                </a:lnTo>
                <a:lnTo>
                  <a:pt x="988288" y="62712"/>
                </a:lnTo>
                <a:lnTo>
                  <a:pt x="988860" y="61937"/>
                </a:lnTo>
                <a:lnTo>
                  <a:pt x="990384" y="69100"/>
                </a:lnTo>
                <a:lnTo>
                  <a:pt x="990384" y="63030"/>
                </a:lnTo>
                <a:lnTo>
                  <a:pt x="990092" y="62014"/>
                </a:lnTo>
                <a:lnTo>
                  <a:pt x="989253" y="59804"/>
                </a:lnTo>
                <a:lnTo>
                  <a:pt x="988314" y="62445"/>
                </a:lnTo>
                <a:lnTo>
                  <a:pt x="990180" y="49530"/>
                </a:lnTo>
                <a:lnTo>
                  <a:pt x="991196" y="45720"/>
                </a:lnTo>
                <a:lnTo>
                  <a:pt x="991146" y="53340"/>
                </a:lnTo>
                <a:lnTo>
                  <a:pt x="991958" y="53340"/>
                </a:lnTo>
                <a:lnTo>
                  <a:pt x="991984" y="45720"/>
                </a:lnTo>
                <a:lnTo>
                  <a:pt x="991984" y="43180"/>
                </a:lnTo>
                <a:lnTo>
                  <a:pt x="993432" y="49530"/>
                </a:lnTo>
                <a:lnTo>
                  <a:pt x="993952" y="44450"/>
                </a:lnTo>
                <a:lnTo>
                  <a:pt x="994219" y="41910"/>
                </a:lnTo>
                <a:close/>
              </a:path>
            </a:pathLst>
          </a:custGeom>
          <a:solidFill>
            <a:srgbClr val="FFC425"/>
          </a:solidFill>
        </p:spPr>
        <p:txBody>
          <a:bodyPr wrap="square" lIns="0" tIns="0" rIns="0" bIns="0" rtlCol="0"/>
          <a:lstStyle/>
          <a:p>
            <a:endParaRPr/>
          </a:p>
        </p:txBody>
      </p:sp>
      <p:sp>
        <p:nvSpPr>
          <p:cNvPr id="127" name="bg object 127"/>
          <p:cNvSpPr/>
          <p:nvPr/>
        </p:nvSpPr>
        <p:spPr>
          <a:xfrm>
            <a:off x="5868465" y="1086215"/>
            <a:ext cx="1730542" cy="168720"/>
          </a:xfrm>
          <a:custGeom>
            <a:avLst/>
            <a:gdLst/>
            <a:ahLst/>
            <a:cxnLst/>
            <a:rect l="l" t="t" r="r" b="b"/>
            <a:pathLst>
              <a:path w="973454" h="238760">
                <a:moveTo>
                  <a:pt x="9664" y="59347"/>
                </a:moveTo>
                <a:lnTo>
                  <a:pt x="8509" y="59753"/>
                </a:lnTo>
                <a:lnTo>
                  <a:pt x="8737" y="59817"/>
                </a:lnTo>
                <a:lnTo>
                  <a:pt x="9664" y="59969"/>
                </a:lnTo>
                <a:lnTo>
                  <a:pt x="9664" y="59347"/>
                </a:lnTo>
                <a:close/>
              </a:path>
              <a:path w="973454" h="238760">
                <a:moveTo>
                  <a:pt x="10502" y="60058"/>
                </a:moveTo>
                <a:lnTo>
                  <a:pt x="10083" y="60032"/>
                </a:lnTo>
                <a:lnTo>
                  <a:pt x="9664" y="59969"/>
                </a:lnTo>
                <a:lnTo>
                  <a:pt x="9664" y="60426"/>
                </a:lnTo>
                <a:lnTo>
                  <a:pt x="10185" y="60083"/>
                </a:lnTo>
                <a:lnTo>
                  <a:pt x="10502" y="60058"/>
                </a:lnTo>
                <a:close/>
              </a:path>
              <a:path w="973454" h="238760">
                <a:moveTo>
                  <a:pt x="11582" y="58915"/>
                </a:moveTo>
                <a:lnTo>
                  <a:pt x="10261" y="58762"/>
                </a:lnTo>
                <a:lnTo>
                  <a:pt x="9220" y="58864"/>
                </a:lnTo>
                <a:lnTo>
                  <a:pt x="8394" y="59105"/>
                </a:lnTo>
                <a:lnTo>
                  <a:pt x="6578" y="59436"/>
                </a:lnTo>
                <a:lnTo>
                  <a:pt x="5207" y="60464"/>
                </a:lnTo>
                <a:lnTo>
                  <a:pt x="4711" y="61112"/>
                </a:lnTo>
                <a:lnTo>
                  <a:pt x="8509" y="59753"/>
                </a:lnTo>
                <a:lnTo>
                  <a:pt x="7620" y="59537"/>
                </a:lnTo>
                <a:lnTo>
                  <a:pt x="11582" y="58915"/>
                </a:lnTo>
                <a:close/>
              </a:path>
              <a:path w="973454" h="238760">
                <a:moveTo>
                  <a:pt x="28536" y="58648"/>
                </a:moveTo>
                <a:lnTo>
                  <a:pt x="22936" y="58635"/>
                </a:lnTo>
                <a:lnTo>
                  <a:pt x="21132" y="57785"/>
                </a:lnTo>
                <a:lnTo>
                  <a:pt x="20624" y="58737"/>
                </a:lnTo>
                <a:lnTo>
                  <a:pt x="23596" y="59524"/>
                </a:lnTo>
                <a:lnTo>
                  <a:pt x="24244" y="60426"/>
                </a:lnTo>
                <a:lnTo>
                  <a:pt x="28536" y="58648"/>
                </a:lnTo>
                <a:close/>
              </a:path>
              <a:path w="973454" h="238760">
                <a:moveTo>
                  <a:pt x="51168" y="56527"/>
                </a:moveTo>
                <a:lnTo>
                  <a:pt x="49809" y="55880"/>
                </a:lnTo>
                <a:lnTo>
                  <a:pt x="49466" y="57150"/>
                </a:lnTo>
                <a:lnTo>
                  <a:pt x="51168" y="56527"/>
                </a:lnTo>
                <a:close/>
              </a:path>
              <a:path w="973454" h="238760">
                <a:moveTo>
                  <a:pt x="165455" y="207010"/>
                </a:moveTo>
                <a:lnTo>
                  <a:pt x="163423" y="207010"/>
                </a:lnTo>
                <a:lnTo>
                  <a:pt x="163626" y="207225"/>
                </a:lnTo>
                <a:lnTo>
                  <a:pt x="165455" y="207010"/>
                </a:lnTo>
                <a:close/>
              </a:path>
              <a:path w="973454" h="238760">
                <a:moveTo>
                  <a:pt x="242404" y="195580"/>
                </a:moveTo>
                <a:lnTo>
                  <a:pt x="241452" y="195580"/>
                </a:lnTo>
                <a:lnTo>
                  <a:pt x="241363" y="195707"/>
                </a:lnTo>
                <a:lnTo>
                  <a:pt x="242404" y="195580"/>
                </a:lnTo>
                <a:close/>
              </a:path>
              <a:path w="973454" h="238760">
                <a:moveTo>
                  <a:pt x="253415" y="207670"/>
                </a:moveTo>
                <a:lnTo>
                  <a:pt x="249008" y="208280"/>
                </a:lnTo>
                <a:lnTo>
                  <a:pt x="252984" y="208280"/>
                </a:lnTo>
                <a:lnTo>
                  <a:pt x="253415" y="207670"/>
                </a:lnTo>
                <a:close/>
              </a:path>
              <a:path w="973454" h="238760">
                <a:moveTo>
                  <a:pt x="333717" y="184759"/>
                </a:moveTo>
                <a:lnTo>
                  <a:pt x="330809" y="184150"/>
                </a:lnTo>
                <a:lnTo>
                  <a:pt x="325742" y="185420"/>
                </a:lnTo>
                <a:lnTo>
                  <a:pt x="326618" y="185420"/>
                </a:lnTo>
                <a:lnTo>
                  <a:pt x="333717" y="184759"/>
                </a:lnTo>
                <a:close/>
              </a:path>
              <a:path w="973454" h="238760">
                <a:moveTo>
                  <a:pt x="336905" y="185420"/>
                </a:moveTo>
                <a:lnTo>
                  <a:pt x="336727" y="184467"/>
                </a:lnTo>
                <a:lnTo>
                  <a:pt x="333717" y="184759"/>
                </a:lnTo>
                <a:lnTo>
                  <a:pt x="336905" y="185420"/>
                </a:lnTo>
                <a:close/>
              </a:path>
              <a:path w="973454" h="238760">
                <a:moveTo>
                  <a:pt x="340182" y="184150"/>
                </a:moveTo>
                <a:lnTo>
                  <a:pt x="336435" y="182880"/>
                </a:lnTo>
                <a:lnTo>
                  <a:pt x="336727" y="184467"/>
                </a:lnTo>
                <a:lnTo>
                  <a:pt x="340182" y="184150"/>
                </a:lnTo>
                <a:close/>
              </a:path>
              <a:path w="973454" h="238760">
                <a:moveTo>
                  <a:pt x="457339" y="171450"/>
                </a:moveTo>
                <a:lnTo>
                  <a:pt x="456209" y="171450"/>
                </a:lnTo>
                <a:lnTo>
                  <a:pt x="456819" y="171678"/>
                </a:lnTo>
                <a:lnTo>
                  <a:pt x="457339" y="171450"/>
                </a:lnTo>
                <a:close/>
              </a:path>
              <a:path w="973454" h="238760">
                <a:moveTo>
                  <a:pt x="586105" y="172720"/>
                </a:moveTo>
                <a:lnTo>
                  <a:pt x="467652" y="172720"/>
                </a:lnTo>
                <a:lnTo>
                  <a:pt x="459625" y="172720"/>
                </a:lnTo>
                <a:lnTo>
                  <a:pt x="454367" y="172720"/>
                </a:lnTo>
                <a:lnTo>
                  <a:pt x="445008" y="173990"/>
                </a:lnTo>
                <a:lnTo>
                  <a:pt x="441680" y="175260"/>
                </a:lnTo>
                <a:lnTo>
                  <a:pt x="440740" y="173990"/>
                </a:lnTo>
                <a:lnTo>
                  <a:pt x="434340" y="173990"/>
                </a:lnTo>
                <a:lnTo>
                  <a:pt x="383247" y="179070"/>
                </a:lnTo>
                <a:lnTo>
                  <a:pt x="340956" y="185420"/>
                </a:lnTo>
                <a:lnTo>
                  <a:pt x="467233" y="185420"/>
                </a:lnTo>
                <a:lnTo>
                  <a:pt x="516064" y="179070"/>
                </a:lnTo>
                <a:lnTo>
                  <a:pt x="565099" y="175260"/>
                </a:lnTo>
                <a:lnTo>
                  <a:pt x="586105" y="172720"/>
                </a:lnTo>
                <a:close/>
              </a:path>
              <a:path w="973454" h="238760">
                <a:moveTo>
                  <a:pt x="956475" y="130810"/>
                </a:moveTo>
                <a:lnTo>
                  <a:pt x="954265" y="131064"/>
                </a:lnTo>
                <a:lnTo>
                  <a:pt x="954659" y="132080"/>
                </a:lnTo>
                <a:lnTo>
                  <a:pt x="956475" y="130810"/>
                </a:lnTo>
                <a:close/>
              </a:path>
              <a:path w="973454" h="238760">
                <a:moveTo>
                  <a:pt x="972400" y="80010"/>
                </a:moveTo>
                <a:lnTo>
                  <a:pt x="972248" y="78740"/>
                </a:lnTo>
                <a:lnTo>
                  <a:pt x="972299" y="80010"/>
                </a:lnTo>
                <a:close/>
              </a:path>
              <a:path w="973454" h="238760">
                <a:moveTo>
                  <a:pt x="973442" y="44450"/>
                </a:moveTo>
                <a:lnTo>
                  <a:pt x="973366" y="43180"/>
                </a:lnTo>
                <a:lnTo>
                  <a:pt x="972985" y="36830"/>
                </a:lnTo>
                <a:lnTo>
                  <a:pt x="973404" y="34290"/>
                </a:lnTo>
                <a:lnTo>
                  <a:pt x="971956" y="29210"/>
                </a:lnTo>
                <a:lnTo>
                  <a:pt x="971461" y="22860"/>
                </a:lnTo>
                <a:lnTo>
                  <a:pt x="971334" y="17780"/>
                </a:lnTo>
                <a:lnTo>
                  <a:pt x="971283" y="15240"/>
                </a:lnTo>
                <a:lnTo>
                  <a:pt x="970775" y="8890"/>
                </a:lnTo>
                <a:lnTo>
                  <a:pt x="969721" y="0"/>
                </a:lnTo>
                <a:lnTo>
                  <a:pt x="951077" y="0"/>
                </a:lnTo>
                <a:lnTo>
                  <a:pt x="848715" y="5080"/>
                </a:lnTo>
                <a:lnTo>
                  <a:pt x="833894" y="6350"/>
                </a:lnTo>
                <a:lnTo>
                  <a:pt x="802589" y="6350"/>
                </a:lnTo>
                <a:lnTo>
                  <a:pt x="786714" y="7620"/>
                </a:lnTo>
                <a:lnTo>
                  <a:pt x="782891" y="7620"/>
                </a:lnTo>
                <a:lnTo>
                  <a:pt x="785990" y="8890"/>
                </a:lnTo>
                <a:lnTo>
                  <a:pt x="777557" y="8890"/>
                </a:lnTo>
                <a:lnTo>
                  <a:pt x="782891" y="7620"/>
                </a:lnTo>
                <a:lnTo>
                  <a:pt x="780796" y="7620"/>
                </a:lnTo>
                <a:lnTo>
                  <a:pt x="772464" y="8890"/>
                </a:lnTo>
                <a:lnTo>
                  <a:pt x="743661" y="8890"/>
                </a:lnTo>
                <a:lnTo>
                  <a:pt x="742137" y="10160"/>
                </a:lnTo>
                <a:lnTo>
                  <a:pt x="728065" y="10160"/>
                </a:lnTo>
                <a:lnTo>
                  <a:pt x="715352" y="11430"/>
                </a:lnTo>
                <a:lnTo>
                  <a:pt x="705497" y="11430"/>
                </a:lnTo>
                <a:lnTo>
                  <a:pt x="705497" y="145859"/>
                </a:lnTo>
                <a:lnTo>
                  <a:pt x="705472" y="146050"/>
                </a:lnTo>
                <a:lnTo>
                  <a:pt x="703465" y="146050"/>
                </a:lnTo>
                <a:lnTo>
                  <a:pt x="705497" y="145859"/>
                </a:lnTo>
                <a:lnTo>
                  <a:pt x="705497" y="11430"/>
                </a:lnTo>
                <a:lnTo>
                  <a:pt x="690664" y="11430"/>
                </a:lnTo>
                <a:lnTo>
                  <a:pt x="695960" y="15240"/>
                </a:lnTo>
                <a:lnTo>
                  <a:pt x="682002" y="13970"/>
                </a:lnTo>
                <a:lnTo>
                  <a:pt x="676859" y="15240"/>
                </a:lnTo>
                <a:lnTo>
                  <a:pt x="673379" y="15240"/>
                </a:lnTo>
                <a:lnTo>
                  <a:pt x="673468" y="13970"/>
                </a:lnTo>
                <a:lnTo>
                  <a:pt x="667842" y="13970"/>
                </a:lnTo>
                <a:lnTo>
                  <a:pt x="667842" y="149504"/>
                </a:lnTo>
                <a:lnTo>
                  <a:pt x="664210" y="151130"/>
                </a:lnTo>
                <a:lnTo>
                  <a:pt x="656844" y="151130"/>
                </a:lnTo>
                <a:lnTo>
                  <a:pt x="658164" y="150431"/>
                </a:lnTo>
                <a:lnTo>
                  <a:pt x="667842" y="149504"/>
                </a:lnTo>
                <a:lnTo>
                  <a:pt x="667842" y="13970"/>
                </a:lnTo>
                <a:lnTo>
                  <a:pt x="661695" y="13970"/>
                </a:lnTo>
                <a:lnTo>
                  <a:pt x="653897" y="15240"/>
                </a:lnTo>
                <a:lnTo>
                  <a:pt x="638162" y="15240"/>
                </a:lnTo>
                <a:lnTo>
                  <a:pt x="636587" y="16510"/>
                </a:lnTo>
                <a:lnTo>
                  <a:pt x="629196" y="16510"/>
                </a:lnTo>
                <a:lnTo>
                  <a:pt x="624522" y="15240"/>
                </a:lnTo>
                <a:lnTo>
                  <a:pt x="613841" y="17780"/>
                </a:lnTo>
                <a:lnTo>
                  <a:pt x="606602" y="17780"/>
                </a:lnTo>
                <a:lnTo>
                  <a:pt x="608520" y="19050"/>
                </a:lnTo>
                <a:lnTo>
                  <a:pt x="599376" y="20320"/>
                </a:lnTo>
                <a:lnTo>
                  <a:pt x="592162" y="20320"/>
                </a:lnTo>
                <a:lnTo>
                  <a:pt x="594258" y="17780"/>
                </a:lnTo>
                <a:lnTo>
                  <a:pt x="532498" y="21590"/>
                </a:lnTo>
                <a:lnTo>
                  <a:pt x="511517" y="24130"/>
                </a:lnTo>
                <a:lnTo>
                  <a:pt x="509422" y="22860"/>
                </a:lnTo>
                <a:lnTo>
                  <a:pt x="448005" y="26670"/>
                </a:lnTo>
                <a:lnTo>
                  <a:pt x="427990" y="29210"/>
                </a:lnTo>
                <a:lnTo>
                  <a:pt x="402132" y="29210"/>
                </a:lnTo>
                <a:lnTo>
                  <a:pt x="392506" y="31750"/>
                </a:lnTo>
                <a:lnTo>
                  <a:pt x="389026" y="31750"/>
                </a:lnTo>
                <a:lnTo>
                  <a:pt x="385775" y="33020"/>
                </a:lnTo>
                <a:lnTo>
                  <a:pt x="427647" y="33020"/>
                </a:lnTo>
                <a:lnTo>
                  <a:pt x="401447" y="34290"/>
                </a:lnTo>
                <a:lnTo>
                  <a:pt x="382536" y="34290"/>
                </a:lnTo>
                <a:lnTo>
                  <a:pt x="378917" y="34290"/>
                </a:lnTo>
                <a:lnTo>
                  <a:pt x="341541" y="34290"/>
                </a:lnTo>
                <a:lnTo>
                  <a:pt x="333184" y="34290"/>
                </a:lnTo>
                <a:lnTo>
                  <a:pt x="315226" y="36830"/>
                </a:lnTo>
                <a:lnTo>
                  <a:pt x="306539" y="36830"/>
                </a:lnTo>
                <a:lnTo>
                  <a:pt x="303568" y="38100"/>
                </a:lnTo>
                <a:lnTo>
                  <a:pt x="294195" y="39192"/>
                </a:lnTo>
                <a:lnTo>
                  <a:pt x="294805" y="38100"/>
                </a:lnTo>
                <a:lnTo>
                  <a:pt x="290487" y="39370"/>
                </a:lnTo>
                <a:lnTo>
                  <a:pt x="294513" y="38100"/>
                </a:lnTo>
                <a:lnTo>
                  <a:pt x="283210" y="38100"/>
                </a:lnTo>
                <a:lnTo>
                  <a:pt x="283210" y="188023"/>
                </a:lnTo>
                <a:lnTo>
                  <a:pt x="277520" y="190500"/>
                </a:lnTo>
                <a:lnTo>
                  <a:pt x="269900" y="190500"/>
                </a:lnTo>
                <a:lnTo>
                  <a:pt x="261505" y="194310"/>
                </a:lnTo>
                <a:lnTo>
                  <a:pt x="258165" y="193040"/>
                </a:lnTo>
                <a:lnTo>
                  <a:pt x="251244" y="194310"/>
                </a:lnTo>
                <a:lnTo>
                  <a:pt x="243281" y="195580"/>
                </a:lnTo>
                <a:lnTo>
                  <a:pt x="242214" y="198120"/>
                </a:lnTo>
                <a:lnTo>
                  <a:pt x="240614" y="196850"/>
                </a:lnTo>
                <a:lnTo>
                  <a:pt x="241363" y="195707"/>
                </a:lnTo>
                <a:lnTo>
                  <a:pt x="202399" y="200660"/>
                </a:lnTo>
                <a:lnTo>
                  <a:pt x="182791" y="204470"/>
                </a:lnTo>
                <a:lnTo>
                  <a:pt x="164604" y="208280"/>
                </a:lnTo>
                <a:lnTo>
                  <a:pt x="163626" y="207225"/>
                </a:lnTo>
                <a:lnTo>
                  <a:pt x="134048" y="210820"/>
                </a:lnTo>
                <a:lnTo>
                  <a:pt x="125564" y="213360"/>
                </a:lnTo>
                <a:lnTo>
                  <a:pt x="121983" y="215900"/>
                </a:lnTo>
                <a:lnTo>
                  <a:pt x="118491" y="215900"/>
                </a:lnTo>
                <a:lnTo>
                  <a:pt x="118618" y="214630"/>
                </a:lnTo>
                <a:lnTo>
                  <a:pt x="115900" y="213360"/>
                </a:lnTo>
                <a:lnTo>
                  <a:pt x="113220" y="215900"/>
                </a:lnTo>
                <a:lnTo>
                  <a:pt x="102806" y="215900"/>
                </a:lnTo>
                <a:lnTo>
                  <a:pt x="101815" y="216750"/>
                </a:lnTo>
                <a:lnTo>
                  <a:pt x="101727" y="215900"/>
                </a:lnTo>
                <a:lnTo>
                  <a:pt x="95046" y="217170"/>
                </a:lnTo>
                <a:lnTo>
                  <a:pt x="87757" y="220980"/>
                </a:lnTo>
                <a:lnTo>
                  <a:pt x="81407" y="220980"/>
                </a:lnTo>
                <a:lnTo>
                  <a:pt x="83299" y="219710"/>
                </a:lnTo>
                <a:lnTo>
                  <a:pt x="38392" y="223520"/>
                </a:lnTo>
                <a:lnTo>
                  <a:pt x="23837" y="225945"/>
                </a:lnTo>
                <a:lnTo>
                  <a:pt x="23799" y="225615"/>
                </a:lnTo>
                <a:lnTo>
                  <a:pt x="132334" y="206895"/>
                </a:lnTo>
                <a:lnTo>
                  <a:pt x="266153" y="189763"/>
                </a:lnTo>
                <a:lnTo>
                  <a:pt x="283210" y="188023"/>
                </a:lnTo>
                <a:lnTo>
                  <a:pt x="283210" y="38100"/>
                </a:lnTo>
                <a:lnTo>
                  <a:pt x="276720" y="38100"/>
                </a:lnTo>
                <a:lnTo>
                  <a:pt x="259740" y="39370"/>
                </a:lnTo>
                <a:lnTo>
                  <a:pt x="242951" y="41910"/>
                </a:lnTo>
                <a:lnTo>
                  <a:pt x="225691" y="43180"/>
                </a:lnTo>
                <a:lnTo>
                  <a:pt x="210083" y="43180"/>
                </a:lnTo>
                <a:lnTo>
                  <a:pt x="199948" y="44450"/>
                </a:lnTo>
                <a:lnTo>
                  <a:pt x="189611" y="44450"/>
                </a:lnTo>
                <a:lnTo>
                  <a:pt x="182867" y="45720"/>
                </a:lnTo>
                <a:lnTo>
                  <a:pt x="175196" y="45720"/>
                </a:lnTo>
                <a:lnTo>
                  <a:pt x="167919" y="46990"/>
                </a:lnTo>
                <a:lnTo>
                  <a:pt x="165976" y="47434"/>
                </a:lnTo>
                <a:lnTo>
                  <a:pt x="162140" y="47713"/>
                </a:lnTo>
                <a:lnTo>
                  <a:pt x="161874" y="46990"/>
                </a:lnTo>
                <a:lnTo>
                  <a:pt x="143840" y="48260"/>
                </a:lnTo>
                <a:lnTo>
                  <a:pt x="133705" y="48260"/>
                </a:lnTo>
                <a:lnTo>
                  <a:pt x="123342" y="49530"/>
                </a:lnTo>
                <a:lnTo>
                  <a:pt x="115265" y="49530"/>
                </a:lnTo>
                <a:lnTo>
                  <a:pt x="115379" y="50800"/>
                </a:lnTo>
                <a:lnTo>
                  <a:pt x="114020" y="51079"/>
                </a:lnTo>
                <a:lnTo>
                  <a:pt x="111760" y="51231"/>
                </a:lnTo>
                <a:lnTo>
                  <a:pt x="108915" y="51549"/>
                </a:lnTo>
                <a:lnTo>
                  <a:pt x="108648" y="50800"/>
                </a:lnTo>
                <a:lnTo>
                  <a:pt x="101727" y="52070"/>
                </a:lnTo>
                <a:lnTo>
                  <a:pt x="101523" y="52362"/>
                </a:lnTo>
                <a:lnTo>
                  <a:pt x="96100" y="52959"/>
                </a:lnTo>
                <a:lnTo>
                  <a:pt x="98920" y="50800"/>
                </a:lnTo>
                <a:lnTo>
                  <a:pt x="90373" y="50800"/>
                </a:lnTo>
                <a:lnTo>
                  <a:pt x="84797" y="54203"/>
                </a:lnTo>
                <a:lnTo>
                  <a:pt x="79679" y="54775"/>
                </a:lnTo>
                <a:lnTo>
                  <a:pt x="76657" y="53340"/>
                </a:lnTo>
                <a:lnTo>
                  <a:pt x="69278" y="53340"/>
                </a:lnTo>
                <a:lnTo>
                  <a:pt x="63639" y="54610"/>
                </a:lnTo>
                <a:lnTo>
                  <a:pt x="63296" y="55880"/>
                </a:lnTo>
                <a:lnTo>
                  <a:pt x="58521" y="55880"/>
                </a:lnTo>
                <a:lnTo>
                  <a:pt x="62496" y="54610"/>
                </a:lnTo>
                <a:lnTo>
                  <a:pt x="56553" y="55880"/>
                </a:lnTo>
                <a:lnTo>
                  <a:pt x="52959" y="55880"/>
                </a:lnTo>
                <a:lnTo>
                  <a:pt x="51168" y="56527"/>
                </a:lnTo>
                <a:lnTo>
                  <a:pt x="52438" y="57150"/>
                </a:lnTo>
                <a:lnTo>
                  <a:pt x="54254" y="57150"/>
                </a:lnTo>
                <a:lnTo>
                  <a:pt x="53213" y="57683"/>
                </a:lnTo>
                <a:lnTo>
                  <a:pt x="47066" y="58356"/>
                </a:lnTo>
                <a:lnTo>
                  <a:pt x="43040" y="57150"/>
                </a:lnTo>
                <a:lnTo>
                  <a:pt x="35953" y="59575"/>
                </a:lnTo>
                <a:lnTo>
                  <a:pt x="17449" y="61620"/>
                </a:lnTo>
                <a:lnTo>
                  <a:pt x="17449" y="181914"/>
                </a:lnTo>
                <a:lnTo>
                  <a:pt x="16256" y="175260"/>
                </a:lnTo>
                <a:lnTo>
                  <a:pt x="16764" y="176098"/>
                </a:lnTo>
                <a:lnTo>
                  <a:pt x="17449" y="181914"/>
                </a:lnTo>
                <a:lnTo>
                  <a:pt x="17449" y="61620"/>
                </a:lnTo>
                <a:lnTo>
                  <a:pt x="6756" y="62788"/>
                </a:lnTo>
                <a:lnTo>
                  <a:pt x="9791" y="102158"/>
                </a:lnTo>
                <a:lnTo>
                  <a:pt x="7467" y="88900"/>
                </a:lnTo>
                <a:lnTo>
                  <a:pt x="5676" y="76200"/>
                </a:lnTo>
                <a:lnTo>
                  <a:pt x="4292" y="68580"/>
                </a:lnTo>
                <a:lnTo>
                  <a:pt x="2641" y="63500"/>
                </a:lnTo>
                <a:lnTo>
                  <a:pt x="0" y="58420"/>
                </a:lnTo>
                <a:lnTo>
                  <a:pt x="3390" y="95250"/>
                </a:lnTo>
                <a:lnTo>
                  <a:pt x="5803" y="131064"/>
                </a:lnTo>
                <a:lnTo>
                  <a:pt x="7594" y="166370"/>
                </a:lnTo>
                <a:lnTo>
                  <a:pt x="9156" y="203200"/>
                </a:lnTo>
                <a:lnTo>
                  <a:pt x="13703" y="238760"/>
                </a:lnTo>
                <a:lnTo>
                  <a:pt x="25285" y="237490"/>
                </a:lnTo>
                <a:lnTo>
                  <a:pt x="39903" y="234950"/>
                </a:lnTo>
                <a:lnTo>
                  <a:pt x="46799" y="233680"/>
                </a:lnTo>
                <a:lnTo>
                  <a:pt x="53187" y="232410"/>
                </a:lnTo>
                <a:lnTo>
                  <a:pt x="99631" y="226060"/>
                </a:lnTo>
                <a:lnTo>
                  <a:pt x="146532" y="220980"/>
                </a:lnTo>
                <a:lnTo>
                  <a:pt x="182016" y="217170"/>
                </a:lnTo>
                <a:lnTo>
                  <a:pt x="241147" y="210820"/>
                </a:lnTo>
                <a:lnTo>
                  <a:pt x="237718" y="209550"/>
                </a:lnTo>
                <a:lnTo>
                  <a:pt x="241122" y="208280"/>
                </a:lnTo>
                <a:lnTo>
                  <a:pt x="245224" y="208280"/>
                </a:lnTo>
                <a:lnTo>
                  <a:pt x="254800" y="205740"/>
                </a:lnTo>
                <a:lnTo>
                  <a:pt x="253415" y="207670"/>
                </a:lnTo>
                <a:lnTo>
                  <a:pt x="267550" y="205740"/>
                </a:lnTo>
                <a:lnTo>
                  <a:pt x="285521" y="204470"/>
                </a:lnTo>
                <a:lnTo>
                  <a:pt x="321551" y="199390"/>
                </a:lnTo>
                <a:lnTo>
                  <a:pt x="322986" y="198120"/>
                </a:lnTo>
                <a:lnTo>
                  <a:pt x="334378" y="198120"/>
                </a:lnTo>
                <a:lnTo>
                  <a:pt x="335026" y="196850"/>
                </a:lnTo>
                <a:lnTo>
                  <a:pt x="334505" y="196850"/>
                </a:lnTo>
                <a:lnTo>
                  <a:pt x="344766" y="195580"/>
                </a:lnTo>
                <a:lnTo>
                  <a:pt x="351955" y="194310"/>
                </a:lnTo>
                <a:lnTo>
                  <a:pt x="368554" y="194310"/>
                </a:lnTo>
                <a:lnTo>
                  <a:pt x="418185" y="190500"/>
                </a:lnTo>
                <a:lnTo>
                  <a:pt x="430453" y="189230"/>
                </a:lnTo>
                <a:lnTo>
                  <a:pt x="454964" y="186690"/>
                </a:lnTo>
                <a:lnTo>
                  <a:pt x="332511" y="186690"/>
                </a:lnTo>
                <a:lnTo>
                  <a:pt x="320675" y="186690"/>
                </a:lnTo>
                <a:lnTo>
                  <a:pt x="315925" y="186690"/>
                </a:lnTo>
                <a:lnTo>
                  <a:pt x="308698" y="186690"/>
                </a:lnTo>
                <a:lnTo>
                  <a:pt x="308914" y="187960"/>
                </a:lnTo>
                <a:lnTo>
                  <a:pt x="304088" y="189230"/>
                </a:lnTo>
                <a:lnTo>
                  <a:pt x="297573" y="186690"/>
                </a:lnTo>
                <a:lnTo>
                  <a:pt x="295211" y="189230"/>
                </a:lnTo>
                <a:lnTo>
                  <a:pt x="291236" y="187960"/>
                </a:lnTo>
                <a:lnTo>
                  <a:pt x="286600" y="190500"/>
                </a:lnTo>
                <a:lnTo>
                  <a:pt x="283375" y="187998"/>
                </a:lnTo>
                <a:lnTo>
                  <a:pt x="512495" y="164503"/>
                </a:lnTo>
                <a:lnTo>
                  <a:pt x="584504" y="157568"/>
                </a:lnTo>
                <a:lnTo>
                  <a:pt x="585012" y="158457"/>
                </a:lnTo>
                <a:lnTo>
                  <a:pt x="585114" y="157505"/>
                </a:lnTo>
                <a:lnTo>
                  <a:pt x="585355" y="157480"/>
                </a:lnTo>
                <a:lnTo>
                  <a:pt x="599198" y="156133"/>
                </a:lnTo>
                <a:lnTo>
                  <a:pt x="602424" y="157480"/>
                </a:lnTo>
                <a:lnTo>
                  <a:pt x="585355" y="157480"/>
                </a:lnTo>
                <a:lnTo>
                  <a:pt x="585952" y="160020"/>
                </a:lnTo>
                <a:lnTo>
                  <a:pt x="576237" y="161290"/>
                </a:lnTo>
                <a:lnTo>
                  <a:pt x="580898" y="158750"/>
                </a:lnTo>
                <a:lnTo>
                  <a:pt x="577151" y="158750"/>
                </a:lnTo>
                <a:lnTo>
                  <a:pt x="569683" y="160020"/>
                </a:lnTo>
                <a:lnTo>
                  <a:pt x="562368" y="160020"/>
                </a:lnTo>
                <a:lnTo>
                  <a:pt x="555205" y="161290"/>
                </a:lnTo>
                <a:lnTo>
                  <a:pt x="548551" y="161290"/>
                </a:lnTo>
                <a:lnTo>
                  <a:pt x="541413" y="162560"/>
                </a:lnTo>
                <a:lnTo>
                  <a:pt x="525157" y="165100"/>
                </a:lnTo>
                <a:lnTo>
                  <a:pt x="518096" y="166370"/>
                </a:lnTo>
                <a:lnTo>
                  <a:pt x="517626" y="166370"/>
                </a:lnTo>
                <a:lnTo>
                  <a:pt x="519772" y="165100"/>
                </a:lnTo>
                <a:lnTo>
                  <a:pt x="515518" y="165100"/>
                </a:lnTo>
                <a:lnTo>
                  <a:pt x="514311" y="166370"/>
                </a:lnTo>
                <a:lnTo>
                  <a:pt x="512826" y="167640"/>
                </a:lnTo>
                <a:lnTo>
                  <a:pt x="507733" y="167640"/>
                </a:lnTo>
                <a:lnTo>
                  <a:pt x="510070" y="166370"/>
                </a:lnTo>
                <a:lnTo>
                  <a:pt x="503656" y="168910"/>
                </a:lnTo>
                <a:lnTo>
                  <a:pt x="497293" y="166370"/>
                </a:lnTo>
                <a:lnTo>
                  <a:pt x="491832" y="168275"/>
                </a:lnTo>
                <a:lnTo>
                  <a:pt x="492340" y="167640"/>
                </a:lnTo>
                <a:lnTo>
                  <a:pt x="485597" y="168910"/>
                </a:lnTo>
                <a:lnTo>
                  <a:pt x="477862" y="170180"/>
                </a:lnTo>
                <a:lnTo>
                  <a:pt x="472262" y="171450"/>
                </a:lnTo>
                <a:lnTo>
                  <a:pt x="471284" y="171450"/>
                </a:lnTo>
                <a:lnTo>
                  <a:pt x="472122" y="170180"/>
                </a:lnTo>
                <a:lnTo>
                  <a:pt x="467893" y="170180"/>
                </a:lnTo>
                <a:lnTo>
                  <a:pt x="467741" y="171678"/>
                </a:lnTo>
                <a:lnTo>
                  <a:pt x="594753" y="171678"/>
                </a:lnTo>
                <a:lnTo>
                  <a:pt x="596607" y="171450"/>
                </a:lnTo>
                <a:lnTo>
                  <a:pt x="617613" y="168910"/>
                </a:lnTo>
                <a:lnTo>
                  <a:pt x="628116" y="167640"/>
                </a:lnTo>
                <a:lnTo>
                  <a:pt x="638619" y="166370"/>
                </a:lnTo>
                <a:lnTo>
                  <a:pt x="701636" y="158750"/>
                </a:lnTo>
                <a:lnTo>
                  <a:pt x="712139" y="157480"/>
                </a:lnTo>
                <a:lnTo>
                  <a:pt x="626338" y="157480"/>
                </a:lnTo>
                <a:lnTo>
                  <a:pt x="626160" y="157480"/>
                </a:lnTo>
                <a:lnTo>
                  <a:pt x="622706" y="158750"/>
                </a:lnTo>
                <a:lnTo>
                  <a:pt x="620928" y="157480"/>
                </a:lnTo>
                <a:lnTo>
                  <a:pt x="626160" y="157480"/>
                </a:lnTo>
                <a:lnTo>
                  <a:pt x="620966" y="156210"/>
                </a:lnTo>
                <a:lnTo>
                  <a:pt x="627875" y="154940"/>
                </a:lnTo>
                <a:lnTo>
                  <a:pt x="621652" y="153962"/>
                </a:lnTo>
                <a:lnTo>
                  <a:pt x="651484" y="151079"/>
                </a:lnTo>
                <a:lnTo>
                  <a:pt x="651256" y="151130"/>
                </a:lnTo>
                <a:lnTo>
                  <a:pt x="645617" y="153670"/>
                </a:lnTo>
                <a:lnTo>
                  <a:pt x="639330" y="156210"/>
                </a:lnTo>
                <a:lnTo>
                  <a:pt x="636193" y="156210"/>
                </a:lnTo>
                <a:lnTo>
                  <a:pt x="626275" y="157467"/>
                </a:lnTo>
                <a:lnTo>
                  <a:pt x="712266" y="157467"/>
                </a:lnTo>
                <a:lnTo>
                  <a:pt x="754151" y="152400"/>
                </a:lnTo>
                <a:lnTo>
                  <a:pt x="764654" y="151130"/>
                </a:lnTo>
                <a:lnTo>
                  <a:pt x="772947" y="149860"/>
                </a:lnTo>
                <a:lnTo>
                  <a:pt x="777595" y="148590"/>
                </a:lnTo>
                <a:lnTo>
                  <a:pt x="782243" y="147320"/>
                </a:lnTo>
                <a:lnTo>
                  <a:pt x="791908" y="146050"/>
                </a:lnTo>
                <a:lnTo>
                  <a:pt x="801319" y="143510"/>
                </a:lnTo>
                <a:lnTo>
                  <a:pt x="800620" y="144780"/>
                </a:lnTo>
                <a:lnTo>
                  <a:pt x="807288" y="143510"/>
                </a:lnTo>
                <a:lnTo>
                  <a:pt x="827328" y="143510"/>
                </a:lnTo>
                <a:lnTo>
                  <a:pt x="827366" y="142240"/>
                </a:lnTo>
                <a:lnTo>
                  <a:pt x="832421" y="142240"/>
                </a:lnTo>
                <a:lnTo>
                  <a:pt x="830338" y="140970"/>
                </a:lnTo>
                <a:lnTo>
                  <a:pt x="834821" y="139700"/>
                </a:lnTo>
                <a:lnTo>
                  <a:pt x="838936" y="142240"/>
                </a:lnTo>
                <a:lnTo>
                  <a:pt x="845527" y="140970"/>
                </a:lnTo>
                <a:lnTo>
                  <a:pt x="845820" y="142240"/>
                </a:lnTo>
                <a:lnTo>
                  <a:pt x="845553" y="140970"/>
                </a:lnTo>
                <a:lnTo>
                  <a:pt x="845273" y="139700"/>
                </a:lnTo>
                <a:lnTo>
                  <a:pt x="846734" y="140970"/>
                </a:lnTo>
                <a:lnTo>
                  <a:pt x="853757" y="139700"/>
                </a:lnTo>
                <a:lnTo>
                  <a:pt x="854278" y="139700"/>
                </a:lnTo>
                <a:lnTo>
                  <a:pt x="855726" y="140970"/>
                </a:lnTo>
                <a:lnTo>
                  <a:pt x="865568" y="140970"/>
                </a:lnTo>
                <a:lnTo>
                  <a:pt x="876998" y="139700"/>
                </a:lnTo>
                <a:lnTo>
                  <a:pt x="899858" y="137160"/>
                </a:lnTo>
                <a:lnTo>
                  <a:pt x="795464" y="137160"/>
                </a:lnTo>
                <a:lnTo>
                  <a:pt x="804532" y="136283"/>
                </a:lnTo>
                <a:lnTo>
                  <a:pt x="907694" y="136283"/>
                </a:lnTo>
                <a:lnTo>
                  <a:pt x="922705" y="134620"/>
                </a:lnTo>
                <a:lnTo>
                  <a:pt x="945311" y="132080"/>
                </a:lnTo>
                <a:lnTo>
                  <a:pt x="954265" y="131064"/>
                </a:lnTo>
                <a:lnTo>
                  <a:pt x="953668" y="129540"/>
                </a:lnTo>
                <a:lnTo>
                  <a:pt x="956627" y="129540"/>
                </a:lnTo>
                <a:lnTo>
                  <a:pt x="957478" y="130810"/>
                </a:lnTo>
                <a:lnTo>
                  <a:pt x="966876" y="130810"/>
                </a:lnTo>
                <a:lnTo>
                  <a:pt x="967028" y="129540"/>
                </a:lnTo>
                <a:lnTo>
                  <a:pt x="967181" y="128270"/>
                </a:lnTo>
                <a:lnTo>
                  <a:pt x="967320" y="127000"/>
                </a:lnTo>
                <a:lnTo>
                  <a:pt x="968070" y="120650"/>
                </a:lnTo>
                <a:lnTo>
                  <a:pt x="968222" y="119380"/>
                </a:lnTo>
                <a:lnTo>
                  <a:pt x="966978" y="114300"/>
                </a:lnTo>
                <a:lnTo>
                  <a:pt x="968184" y="110490"/>
                </a:lnTo>
                <a:lnTo>
                  <a:pt x="968730" y="111760"/>
                </a:lnTo>
                <a:lnTo>
                  <a:pt x="968806" y="115570"/>
                </a:lnTo>
                <a:lnTo>
                  <a:pt x="969454" y="110490"/>
                </a:lnTo>
                <a:lnTo>
                  <a:pt x="969784" y="107950"/>
                </a:lnTo>
                <a:lnTo>
                  <a:pt x="960450" y="107950"/>
                </a:lnTo>
                <a:lnTo>
                  <a:pt x="960577" y="106680"/>
                </a:lnTo>
                <a:lnTo>
                  <a:pt x="969949" y="106680"/>
                </a:lnTo>
                <a:lnTo>
                  <a:pt x="970114" y="105410"/>
                </a:lnTo>
                <a:lnTo>
                  <a:pt x="970699" y="96520"/>
                </a:lnTo>
                <a:lnTo>
                  <a:pt x="971105" y="87630"/>
                </a:lnTo>
                <a:lnTo>
                  <a:pt x="971156" y="86360"/>
                </a:lnTo>
                <a:lnTo>
                  <a:pt x="972096" y="77470"/>
                </a:lnTo>
                <a:lnTo>
                  <a:pt x="972248" y="78740"/>
                </a:lnTo>
                <a:lnTo>
                  <a:pt x="972197" y="77470"/>
                </a:lnTo>
                <a:lnTo>
                  <a:pt x="972096" y="74930"/>
                </a:lnTo>
                <a:lnTo>
                  <a:pt x="971994" y="72390"/>
                </a:lnTo>
                <a:lnTo>
                  <a:pt x="972058" y="68580"/>
                </a:lnTo>
                <a:lnTo>
                  <a:pt x="972845" y="50800"/>
                </a:lnTo>
                <a:lnTo>
                  <a:pt x="972235" y="43180"/>
                </a:lnTo>
                <a:lnTo>
                  <a:pt x="973442" y="44450"/>
                </a:lnTo>
                <a:close/>
              </a:path>
            </a:pathLst>
          </a:custGeom>
          <a:solidFill>
            <a:srgbClr val="F8971D"/>
          </a:solidFill>
        </p:spPr>
        <p:txBody>
          <a:bodyPr wrap="square" lIns="0" tIns="0" rIns="0" bIns="0" rtlCol="0"/>
          <a:lstStyle/>
          <a:p>
            <a:endParaRPr/>
          </a:p>
        </p:txBody>
      </p:sp>
      <p:pic>
        <p:nvPicPr>
          <p:cNvPr id="128" name="bg object 128"/>
          <p:cNvPicPr/>
          <p:nvPr/>
        </p:nvPicPr>
        <p:blipFill>
          <a:blip r:embed="rId13" cstate="print"/>
          <a:stretch>
            <a:fillRect/>
          </a:stretch>
        </p:blipFill>
        <p:spPr>
          <a:xfrm>
            <a:off x="5543516" y="1446979"/>
            <a:ext cx="151731" cy="67612"/>
          </a:xfrm>
          <a:prstGeom prst="rect">
            <a:avLst/>
          </a:prstGeom>
        </p:spPr>
      </p:pic>
      <p:pic>
        <p:nvPicPr>
          <p:cNvPr id="129" name="bg object 129"/>
          <p:cNvPicPr/>
          <p:nvPr/>
        </p:nvPicPr>
        <p:blipFill>
          <a:blip r:embed="rId14" cstate="print"/>
          <a:stretch>
            <a:fillRect/>
          </a:stretch>
        </p:blipFill>
        <p:spPr>
          <a:xfrm>
            <a:off x="5794183" y="1376873"/>
            <a:ext cx="377218" cy="151833"/>
          </a:xfrm>
          <a:prstGeom prst="rect">
            <a:avLst/>
          </a:prstGeom>
        </p:spPr>
      </p:pic>
      <p:sp>
        <p:nvSpPr>
          <p:cNvPr id="130" name="bg object 130"/>
          <p:cNvSpPr/>
          <p:nvPr/>
        </p:nvSpPr>
        <p:spPr>
          <a:xfrm>
            <a:off x="6220961" y="1377876"/>
            <a:ext cx="273184" cy="130578"/>
          </a:xfrm>
          <a:custGeom>
            <a:avLst/>
            <a:gdLst/>
            <a:ahLst/>
            <a:cxnLst/>
            <a:rect l="l" t="t" r="r" b="b"/>
            <a:pathLst>
              <a:path w="153670" h="184785">
                <a:moveTo>
                  <a:pt x="2552" y="59118"/>
                </a:moveTo>
                <a:lnTo>
                  <a:pt x="2540" y="58775"/>
                </a:lnTo>
                <a:lnTo>
                  <a:pt x="2324" y="58305"/>
                </a:lnTo>
                <a:lnTo>
                  <a:pt x="2108" y="60909"/>
                </a:lnTo>
                <a:lnTo>
                  <a:pt x="2552" y="59118"/>
                </a:lnTo>
                <a:close/>
              </a:path>
              <a:path w="153670" h="184785">
                <a:moveTo>
                  <a:pt x="3987" y="60960"/>
                </a:moveTo>
                <a:lnTo>
                  <a:pt x="3683" y="61277"/>
                </a:lnTo>
                <a:lnTo>
                  <a:pt x="2692" y="59118"/>
                </a:lnTo>
                <a:lnTo>
                  <a:pt x="3479" y="64122"/>
                </a:lnTo>
                <a:lnTo>
                  <a:pt x="3937" y="61277"/>
                </a:lnTo>
                <a:lnTo>
                  <a:pt x="3987" y="60960"/>
                </a:lnTo>
                <a:close/>
              </a:path>
              <a:path w="153670" h="184785">
                <a:moveTo>
                  <a:pt x="35699" y="34467"/>
                </a:moveTo>
                <a:lnTo>
                  <a:pt x="35242" y="34061"/>
                </a:lnTo>
                <a:lnTo>
                  <a:pt x="35699" y="34467"/>
                </a:lnTo>
                <a:close/>
              </a:path>
              <a:path w="153670" h="184785">
                <a:moveTo>
                  <a:pt x="38862" y="51676"/>
                </a:moveTo>
                <a:lnTo>
                  <a:pt x="38684" y="51790"/>
                </a:lnTo>
                <a:lnTo>
                  <a:pt x="38862" y="51676"/>
                </a:lnTo>
                <a:close/>
              </a:path>
              <a:path w="153670" h="184785">
                <a:moveTo>
                  <a:pt x="40043" y="57518"/>
                </a:moveTo>
                <a:lnTo>
                  <a:pt x="39928" y="57340"/>
                </a:lnTo>
                <a:lnTo>
                  <a:pt x="39992" y="57518"/>
                </a:lnTo>
                <a:close/>
              </a:path>
              <a:path w="153670" h="184785">
                <a:moveTo>
                  <a:pt x="45593" y="32537"/>
                </a:moveTo>
                <a:lnTo>
                  <a:pt x="45173" y="32880"/>
                </a:lnTo>
                <a:lnTo>
                  <a:pt x="45288" y="33261"/>
                </a:lnTo>
                <a:lnTo>
                  <a:pt x="45516" y="32753"/>
                </a:lnTo>
                <a:lnTo>
                  <a:pt x="45593" y="32537"/>
                </a:lnTo>
                <a:close/>
              </a:path>
              <a:path w="153670" h="184785">
                <a:moveTo>
                  <a:pt x="46050" y="33997"/>
                </a:moveTo>
                <a:lnTo>
                  <a:pt x="45720" y="33401"/>
                </a:lnTo>
                <a:lnTo>
                  <a:pt x="45402" y="33388"/>
                </a:lnTo>
                <a:lnTo>
                  <a:pt x="45974" y="34023"/>
                </a:lnTo>
                <a:close/>
              </a:path>
              <a:path w="153670" h="184785">
                <a:moveTo>
                  <a:pt x="46482" y="33401"/>
                </a:moveTo>
                <a:lnTo>
                  <a:pt x="45631" y="33248"/>
                </a:lnTo>
                <a:lnTo>
                  <a:pt x="45720" y="33401"/>
                </a:lnTo>
                <a:lnTo>
                  <a:pt x="46482" y="33401"/>
                </a:lnTo>
                <a:close/>
              </a:path>
              <a:path w="153670" h="184785">
                <a:moveTo>
                  <a:pt x="46837" y="35001"/>
                </a:moveTo>
                <a:lnTo>
                  <a:pt x="45974" y="34023"/>
                </a:lnTo>
                <a:lnTo>
                  <a:pt x="45694" y="34112"/>
                </a:lnTo>
                <a:lnTo>
                  <a:pt x="46837" y="35001"/>
                </a:lnTo>
                <a:close/>
              </a:path>
              <a:path w="153670" h="184785">
                <a:moveTo>
                  <a:pt x="46990" y="32232"/>
                </a:moveTo>
                <a:lnTo>
                  <a:pt x="46545" y="32626"/>
                </a:lnTo>
                <a:lnTo>
                  <a:pt x="46926" y="32499"/>
                </a:lnTo>
                <a:lnTo>
                  <a:pt x="46990" y="32232"/>
                </a:lnTo>
                <a:close/>
              </a:path>
              <a:path w="153670" h="184785">
                <a:moveTo>
                  <a:pt x="47167" y="32410"/>
                </a:moveTo>
                <a:lnTo>
                  <a:pt x="47028" y="32461"/>
                </a:lnTo>
                <a:lnTo>
                  <a:pt x="47155" y="33134"/>
                </a:lnTo>
                <a:lnTo>
                  <a:pt x="47167" y="32410"/>
                </a:lnTo>
                <a:close/>
              </a:path>
              <a:path w="153670" h="184785">
                <a:moveTo>
                  <a:pt x="48361" y="33515"/>
                </a:moveTo>
                <a:lnTo>
                  <a:pt x="48298" y="33261"/>
                </a:lnTo>
                <a:lnTo>
                  <a:pt x="47764" y="32880"/>
                </a:lnTo>
                <a:lnTo>
                  <a:pt x="48361" y="33515"/>
                </a:lnTo>
                <a:close/>
              </a:path>
              <a:path w="153670" h="184785">
                <a:moveTo>
                  <a:pt x="49428" y="33909"/>
                </a:moveTo>
                <a:lnTo>
                  <a:pt x="49072" y="33655"/>
                </a:lnTo>
                <a:lnTo>
                  <a:pt x="48641" y="33858"/>
                </a:lnTo>
                <a:lnTo>
                  <a:pt x="49123" y="34124"/>
                </a:lnTo>
                <a:lnTo>
                  <a:pt x="49123" y="34328"/>
                </a:lnTo>
                <a:lnTo>
                  <a:pt x="49364" y="33985"/>
                </a:lnTo>
                <a:close/>
              </a:path>
              <a:path w="153670" h="184785">
                <a:moveTo>
                  <a:pt x="50012" y="34023"/>
                </a:moveTo>
                <a:lnTo>
                  <a:pt x="49987" y="33159"/>
                </a:lnTo>
                <a:lnTo>
                  <a:pt x="49999" y="32791"/>
                </a:lnTo>
                <a:lnTo>
                  <a:pt x="49974" y="33147"/>
                </a:lnTo>
                <a:lnTo>
                  <a:pt x="49898" y="33324"/>
                </a:lnTo>
                <a:lnTo>
                  <a:pt x="49834" y="33553"/>
                </a:lnTo>
                <a:lnTo>
                  <a:pt x="49860" y="33756"/>
                </a:lnTo>
                <a:lnTo>
                  <a:pt x="49911" y="33997"/>
                </a:lnTo>
                <a:close/>
              </a:path>
              <a:path w="153670" h="184785">
                <a:moveTo>
                  <a:pt x="50139" y="977"/>
                </a:moveTo>
                <a:lnTo>
                  <a:pt x="49199" y="927"/>
                </a:lnTo>
                <a:lnTo>
                  <a:pt x="49555" y="1066"/>
                </a:lnTo>
                <a:lnTo>
                  <a:pt x="50139" y="977"/>
                </a:lnTo>
                <a:close/>
              </a:path>
              <a:path w="153670" h="184785">
                <a:moveTo>
                  <a:pt x="55092" y="33515"/>
                </a:moveTo>
                <a:lnTo>
                  <a:pt x="54965" y="33515"/>
                </a:lnTo>
                <a:lnTo>
                  <a:pt x="54876" y="33947"/>
                </a:lnTo>
                <a:lnTo>
                  <a:pt x="55092" y="33515"/>
                </a:lnTo>
                <a:close/>
              </a:path>
              <a:path w="153670" h="184785">
                <a:moveTo>
                  <a:pt x="57759" y="31546"/>
                </a:moveTo>
                <a:lnTo>
                  <a:pt x="57531" y="31864"/>
                </a:lnTo>
                <a:lnTo>
                  <a:pt x="57645" y="31737"/>
                </a:lnTo>
                <a:lnTo>
                  <a:pt x="57759" y="31546"/>
                </a:lnTo>
                <a:close/>
              </a:path>
              <a:path w="153670" h="184785">
                <a:moveTo>
                  <a:pt x="57950" y="32702"/>
                </a:moveTo>
                <a:lnTo>
                  <a:pt x="57835" y="31889"/>
                </a:lnTo>
                <a:lnTo>
                  <a:pt x="57746" y="32499"/>
                </a:lnTo>
                <a:lnTo>
                  <a:pt x="57950" y="32702"/>
                </a:lnTo>
                <a:close/>
              </a:path>
              <a:path w="153670" h="184785">
                <a:moveTo>
                  <a:pt x="62306" y="32639"/>
                </a:moveTo>
                <a:lnTo>
                  <a:pt x="62064" y="32715"/>
                </a:lnTo>
                <a:lnTo>
                  <a:pt x="61861" y="32626"/>
                </a:lnTo>
                <a:lnTo>
                  <a:pt x="62255" y="32981"/>
                </a:lnTo>
                <a:lnTo>
                  <a:pt x="62306" y="32639"/>
                </a:lnTo>
                <a:close/>
              </a:path>
              <a:path w="153670" h="184785">
                <a:moveTo>
                  <a:pt x="67310" y="50"/>
                </a:moveTo>
                <a:lnTo>
                  <a:pt x="66586" y="101"/>
                </a:lnTo>
                <a:lnTo>
                  <a:pt x="66789" y="203"/>
                </a:lnTo>
                <a:lnTo>
                  <a:pt x="67017" y="101"/>
                </a:lnTo>
                <a:lnTo>
                  <a:pt x="67310" y="50"/>
                </a:lnTo>
                <a:close/>
              </a:path>
              <a:path w="153670" h="184785">
                <a:moveTo>
                  <a:pt x="67487" y="34302"/>
                </a:moveTo>
                <a:lnTo>
                  <a:pt x="67195" y="34074"/>
                </a:lnTo>
                <a:lnTo>
                  <a:pt x="67144" y="34366"/>
                </a:lnTo>
                <a:lnTo>
                  <a:pt x="67487" y="34302"/>
                </a:lnTo>
                <a:close/>
              </a:path>
              <a:path w="153670" h="184785">
                <a:moveTo>
                  <a:pt x="67856" y="203"/>
                </a:moveTo>
                <a:lnTo>
                  <a:pt x="67335" y="50"/>
                </a:lnTo>
                <a:lnTo>
                  <a:pt x="67856" y="203"/>
                </a:lnTo>
                <a:close/>
              </a:path>
              <a:path w="153670" h="184785">
                <a:moveTo>
                  <a:pt x="72618" y="36017"/>
                </a:moveTo>
                <a:lnTo>
                  <a:pt x="72212" y="36093"/>
                </a:lnTo>
                <a:lnTo>
                  <a:pt x="72047" y="36169"/>
                </a:lnTo>
                <a:lnTo>
                  <a:pt x="72618" y="36017"/>
                </a:lnTo>
                <a:close/>
              </a:path>
              <a:path w="153670" h="184785">
                <a:moveTo>
                  <a:pt x="73025" y="35344"/>
                </a:moveTo>
                <a:lnTo>
                  <a:pt x="72936" y="34810"/>
                </a:lnTo>
                <a:lnTo>
                  <a:pt x="72618" y="35293"/>
                </a:lnTo>
                <a:lnTo>
                  <a:pt x="73025" y="35344"/>
                </a:lnTo>
                <a:close/>
              </a:path>
              <a:path w="153670" h="184785">
                <a:moveTo>
                  <a:pt x="73621" y="35420"/>
                </a:moveTo>
                <a:lnTo>
                  <a:pt x="73025" y="35344"/>
                </a:lnTo>
                <a:lnTo>
                  <a:pt x="73101" y="35928"/>
                </a:lnTo>
                <a:lnTo>
                  <a:pt x="73621" y="35420"/>
                </a:lnTo>
                <a:close/>
              </a:path>
              <a:path w="153670" h="184785">
                <a:moveTo>
                  <a:pt x="76403" y="35928"/>
                </a:moveTo>
                <a:lnTo>
                  <a:pt x="76225" y="35979"/>
                </a:lnTo>
                <a:lnTo>
                  <a:pt x="76390" y="36017"/>
                </a:lnTo>
                <a:close/>
              </a:path>
              <a:path w="153670" h="184785">
                <a:moveTo>
                  <a:pt x="76746" y="37452"/>
                </a:moveTo>
                <a:lnTo>
                  <a:pt x="76644" y="37109"/>
                </a:lnTo>
                <a:lnTo>
                  <a:pt x="76263" y="37579"/>
                </a:lnTo>
                <a:lnTo>
                  <a:pt x="76746" y="37452"/>
                </a:lnTo>
                <a:close/>
              </a:path>
              <a:path w="153670" h="184785">
                <a:moveTo>
                  <a:pt x="78663" y="38341"/>
                </a:moveTo>
                <a:close/>
              </a:path>
              <a:path w="153670" h="184785">
                <a:moveTo>
                  <a:pt x="80010" y="41338"/>
                </a:moveTo>
                <a:lnTo>
                  <a:pt x="79870" y="41325"/>
                </a:lnTo>
                <a:lnTo>
                  <a:pt x="80010" y="41351"/>
                </a:lnTo>
                <a:close/>
              </a:path>
              <a:path w="153670" h="184785">
                <a:moveTo>
                  <a:pt x="80251" y="41198"/>
                </a:moveTo>
                <a:lnTo>
                  <a:pt x="80149" y="41008"/>
                </a:lnTo>
                <a:lnTo>
                  <a:pt x="79984" y="41008"/>
                </a:lnTo>
                <a:lnTo>
                  <a:pt x="80251" y="41198"/>
                </a:lnTo>
                <a:close/>
              </a:path>
              <a:path w="153670" h="184785">
                <a:moveTo>
                  <a:pt x="80924" y="42405"/>
                </a:moveTo>
                <a:lnTo>
                  <a:pt x="80810" y="42202"/>
                </a:lnTo>
                <a:lnTo>
                  <a:pt x="80924" y="42405"/>
                </a:lnTo>
                <a:close/>
              </a:path>
              <a:path w="153670" h="184785">
                <a:moveTo>
                  <a:pt x="81241" y="69964"/>
                </a:moveTo>
                <a:lnTo>
                  <a:pt x="81178" y="69075"/>
                </a:lnTo>
                <a:lnTo>
                  <a:pt x="80949" y="69329"/>
                </a:lnTo>
                <a:lnTo>
                  <a:pt x="80695" y="69710"/>
                </a:lnTo>
                <a:lnTo>
                  <a:pt x="80581" y="70091"/>
                </a:lnTo>
                <a:lnTo>
                  <a:pt x="80772" y="70472"/>
                </a:lnTo>
                <a:lnTo>
                  <a:pt x="80708" y="69964"/>
                </a:lnTo>
                <a:lnTo>
                  <a:pt x="80924" y="69964"/>
                </a:lnTo>
                <a:lnTo>
                  <a:pt x="81153" y="70548"/>
                </a:lnTo>
                <a:lnTo>
                  <a:pt x="81241" y="69964"/>
                </a:lnTo>
                <a:close/>
              </a:path>
              <a:path w="153670" h="184785">
                <a:moveTo>
                  <a:pt x="81305" y="71069"/>
                </a:moveTo>
                <a:lnTo>
                  <a:pt x="81267" y="70853"/>
                </a:lnTo>
                <a:lnTo>
                  <a:pt x="81153" y="70548"/>
                </a:lnTo>
                <a:lnTo>
                  <a:pt x="81305" y="71069"/>
                </a:lnTo>
                <a:close/>
              </a:path>
              <a:path w="153670" h="184785">
                <a:moveTo>
                  <a:pt x="82511" y="68541"/>
                </a:moveTo>
                <a:lnTo>
                  <a:pt x="82499" y="68364"/>
                </a:lnTo>
                <a:lnTo>
                  <a:pt x="82029" y="68186"/>
                </a:lnTo>
                <a:lnTo>
                  <a:pt x="81597" y="68224"/>
                </a:lnTo>
                <a:lnTo>
                  <a:pt x="81838" y="68668"/>
                </a:lnTo>
                <a:lnTo>
                  <a:pt x="82054" y="68529"/>
                </a:lnTo>
                <a:lnTo>
                  <a:pt x="82511" y="68541"/>
                </a:lnTo>
                <a:close/>
              </a:path>
              <a:path w="153670" h="184785">
                <a:moveTo>
                  <a:pt x="83375" y="44843"/>
                </a:moveTo>
                <a:lnTo>
                  <a:pt x="83235" y="44818"/>
                </a:lnTo>
                <a:lnTo>
                  <a:pt x="83375" y="44843"/>
                </a:lnTo>
                <a:close/>
              </a:path>
              <a:path w="153670" h="184785">
                <a:moveTo>
                  <a:pt x="83731" y="42278"/>
                </a:moveTo>
                <a:lnTo>
                  <a:pt x="83337" y="42265"/>
                </a:lnTo>
                <a:lnTo>
                  <a:pt x="83362" y="42532"/>
                </a:lnTo>
                <a:lnTo>
                  <a:pt x="83731" y="42278"/>
                </a:lnTo>
                <a:close/>
              </a:path>
              <a:path w="153670" h="184785">
                <a:moveTo>
                  <a:pt x="84112" y="45580"/>
                </a:moveTo>
                <a:lnTo>
                  <a:pt x="83820" y="45326"/>
                </a:lnTo>
                <a:lnTo>
                  <a:pt x="83299" y="44881"/>
                </a:lnTo>
                <a:lnTo>
                  <a:pt x="82054" y="45453"/>
                </a:lnTo>
                <a:lnTo>
                  <a:pt x="82829" y="45834"/>
                </a:lnTo>
                <a:lnTo>
                  <a:pt x="83299" y="45453"/>
                </a:lnTo>
                <a:lnTo>
                  <a:pt x="84112" y="45580"/>
                </a:lnTo>
                <a:close/>
              </a:path>
              <a:path w="153670" h="184785">
                <a:moveTo>
                  <a:pt x="84328" y="49314"/>
                </a:moveTo>
                <a:lnTo>
                  <a:pt x="84124" y="49377"/>
                </a:lnTo>
                <a:lnTo>
                  <a:pt x="83972" y="49479"/>
                </a:lnTo>
                <a:lnTo>
                  <a:pt x="84328" y="49314"/>
                </a:lnTo>
                <a:close/>
              </a:path>
              <a:path w="153670" h="184785">
                <a:moveTo>
                  <a:pt x="84493" y="44437"/>
                </a:moveTo>
                <a:lnTo>
                  <a:pt x="84353" y="44437"/>
                </a:lnTo>
                <a:lnTo>
                  <a:pt x="84493" y="44437"/>
                </a:lnTo>
                <a:close/>
              </a:path>
              <a:path w="153670" h="184785">
                <a:moveTo>
                  <a:pt x="85026" y="65773"/>
                </a:moveTo>
                <a:lnTo>
                  <a:pt x="84251" y="65646"/>
                </a:lnTo>
                <a:lnTo>
                  <a:pt x="84226" y="65900"/>
                </a:lnTo>
                <a:lnTo>
                  <a:pt x="84899" y="65963"/>
                </a:lnTo>
                <a:lnTo>
                  <a:pt x="84658" y="65773"/>
                </a:lnTo>
                <a:lnTo>
                  <a:pt x="85026" y="65773"/>
                </a:lnTo>
                <a:close/>
              </a:path>
              <a:path w="153670" h="184785">
                <a:moveTo>
                  <a:pt x="85293" y="66014"/>
                </a:moveTo>
                <a:lnTo>
                  <a:pt x="84899" y="65963"/>
                </a:lnTo>
                <a:lnTo>
                  <a:pt x="85267" y="66281"/>
                </a:lnTo>
                <a:lnTo>
                  <a:pt x="85293" y="66014"/>
                </a:lnTo>
                <a:close/>
              </a:path>
              <a:path w="153670" h="184785">
                <a:moveTo>
                  <a:pt x="85610" y="53365"/>
                </a:moveTo>
                <a:lnTo>
                  <a:pt x="85471" y="53517"/>
                </a:lnTo>
                <a:lnTo>
                  <a:pt x="85610" y="53365"/>
                </a:lnTo>
                <a:close/>
              </a:path>
              <a:path w="153670" h="184785">
                <a:moveTo>
                  <a:pt x="85813" y="57569"/>
                </a:moveTo>
                <a:lnTo>
                  <a:pt x="85788" y="57429"/>
                </a:lnTo>
                <a:lnTo>
                  <a:pt x="85648" y="57632"/>
                </a:lnTo>
                <a:lnTo>
                  <a:pt x="85813" y="57569"/>
                </a:lnTo>
                <a:close/>
              </a:path>
              <a:path w="153670" h="184785">
                <a:moveTo>
                  <a:pt x="85877" y="56794"/>
                </a:moveTo>
                <a:lnTo>
                  <a:pt x="85712" y="56565"/>
                </a:lnTo>
                <a:lnTo>
                  <a:pt x="84607" y="56502"/>
                </a:lnTo>
                <a:lnTo>
                  <a:pt x="84899" y="56857"/>
                </a:lnTo>
                <a:lnTo>
                  <a:pt x="85877" y="56794"/>
                </a:lnTo>
                <a:close/>
              </a:path>
              <a:path w="153670" h="184785">
                <a:moveTo>
                  <a:pt x="86499" y="1866"/>
                </a:moveTo>
                <a:lnTo>
                  <a:pt x="86423" y="1739"/>
                </a:lnTo>
                <a:lnTo>
                  <a:pt x="86118" y="1460"/>
                </a:lnTo>
                <a:lnTo>
                  <a:pt x="86182" y="1625"/>
                </a:lnTo>
                <a:lnTo>
                  <a:pt x="86499" y="1968"/>
                </a:lnTo>
                <a:close/>
              </a:path>
              <a:path w="153670" h="184785">
                <a:moveTo>
                  <a:pt x="86537" y="54089"/>
                </a:moveTo>
                <a:lnTo>
                  <a:pt x="86233" y="54089"/>
                </a:lnTo>
                <a:lnTo>
                  <a:pt x="86410" y="54216"/>
                </a:lnTo>
                <a:lnTo>
                  <a:pt x="86537" y="54089"/>
                </a:lnTo>
                <a:close/>
              </a:path>
              <a:path w="153670" h="184785">
                <a:moveTo>
                  <a:pt x="107480" y="111950"/>
                </a:moveTo>
                <a:lnTo>
                  <a:pt x="106641" y="110439"/>
                </a:lnTo>
                <a:lnTo>
                  <a:pt x="106311" y="110566"/>
                </a:lnTo>
                <a:lnTo>
                  <a:pt x="107010" y="111277"/>
                </a:lnTo>
                <a:lnTo>
                  <a:pt x="107480" y="111950"/>
                </a:lnTo>
                <a:close/>
              </a:path>
              <a:path w="153670" h="184785">
                <a:moveTo>
                  <a:pt x="107810" y="112534"/>
                </a:moveTo>
                <a:lnTo>
                  <a:pt x="107734" y="112356"/>
                </a:lnTo>
                <a:lnTo>
                  <a:pt x="107632" y="112166"/>
                </a:lnTo>
                <a:lnTo>
                  <a:pt x="107480" y="111950"/>
                </a:lnTo>
                <a:lnTo>
                  <a:pt x="107810" y="112534"/>
                </a:lnTo>
                <a:close/>
              </a:path>
              <a:path w="153670" h="184785">
                <a:moveTo>
                  <a:pt x="114439" y="22618"/>
                </a:moveTo>
                <a:lnTo>
                  <a:pt x="114058" y="21793"/>
                </a:lnTo>
                <a:lnTo>
                  <a:pt x="114185" y="22148"/>
                </a:lnTo>
                <a:lnTo>
                  <a:pt x="114312" y="22390"/>
                </a:lnTo>
                <a:lnTo>
                  <a:pt x="114439" y="22618"/>
                </a:lnTo>
                <a:close/>
              </a:path>
              <a:path w="153670" h="184785">
                <a:moveTo>
                  <a:pt x="116420" y="120611"/>
                </a:moveTo>
                <a:lnTo>
                  <a:pt x="116293" y="120815"/>
                </a:lnTo>
                <a:lnTo>
                  <a:pt x="116293" y="120967"/>
                </a:lnTo>
                <a:lnTo>
                  <a:pt x="116370" y="120840"/>
                </a:lnTo>
                <a:lnTo>
                  <a:pt x="116420" y="120611"/>
                </a:lnTo>
                <a:close/>
              </a:path>
              <a:path w="153670" h="184785">
                <a:moveTo>
                  <a:pt x="117665" y="173532"/>
                </a:moveTo>
                <a:lnTo>
                  <a:pt x="117424" y="173304"/>
                </a:lnTo>
                <a:lnTo>
                  <a:pt x="117195" y="173697"/>
                </a:lnTo>
                <a:lnTo>
                  <a:pt x="117665" y="173532"/>
                </a:lnTo>
                <a:close/>
              </a:path>
              <a:path w="153670" h="184785">
                <a:moveTo>
                  <a:pt x="120827" y="64998"/>
                </a:moveTo>
                <a:lnTo>
                  <a:pt x="120700" y="65074"/>
                </a:lnTo>
                <a:lnTo>
                  <a:pt x="120599" y="65582"/>
                </a:lnTo>
                <a:lnTo>
                  <a:pt x="120637" y="65811"/>
                </a:lnTo>
                <a:lnTo>
                  <a:pt x="120827" y="64998"/>
                </a:lnTo>
                <a:close/>
              </a:path>
              <a:path w="153670" h="184785">
                <a:moveTo>
                  <a:pt x="121526" y="33731"/>
                </a:moveTo>
                <a:lnTo>
                  <a:pt x="121399" y="33439"/>
                </a:lnTo>
                <a:lnTo>
                  <a:pt x="121221" y="33134"/>
                </a:lnTo>
                <a:lnTo>
                  <a:pt x="121526" y="33731"/>
                </a:lnTo>
                <a:close/>
              </a:path>
              <a:path w="153670" h="184785">
                <a:moveTo>
                  <a:pt x="123431" y="54114"/>
                </a:moveTo>
                <a:lnTo>
                  <a:pt x="123355" y="53962"/>
                </a:lnTo>
                <a:lnTo>
                  <a:pt x="123329" y="54216"/>
                </a:lnTo>
                <a:lnTo>
                  <a:pt x="123304" y="54406"/>
                </a:lnTo>
                <a:lnTo>
                  <a:pt x="123278" y="54635"/>
                </a:lnTo>
                <a:lnTo>
                  <a:pt x="123367" y="54368"/>
                </a:lnTo>
                <a:lnTo>
                  <a:pt x="123431" y="54114"/>
                </a:lnTo>
                <a:close/>
              </a:path>
              <a:path w="153670" h="184785">
                <a:moveTo>
                  <a:pt x="126885" y="133324"/>
                </a:moveTo>
                <a:lnTo>
                  <a:pt x="125971" y="132867"/>
                </a:lnTo>
                <a:lnTo>
                  <a:pt x="126288" y="133261"/>
                </a:lnTo>
                <a:lnTo>
                  <a:pt x="126885" y="133324"/>
                </a:lnTo>
                <a:close/>
              </a:path>
              <a:path w="153670" h="184785">
                <a:moveTo>
                  <a:pt x="139801" y="149225"/>
                </a:moveTo>
                <a:lnTo>
                  <a:pt x="139509" y="148831"/>
                </a:lnTo>
                <a:lnTo>
                  <a:pt x="138734" y="149250"/>
                </a:lnTo>
                <a:lnTo>
                  <a:pt x="138341" y="149352"/>
                </a:lnTo>
                <a:lnTo>
                  <a:pt x="138785" y="149326"/>
                </a:lnTo>
                <a:lnTo>
                  <a:pt x="139141" y="149504"/>
                </a:lnTo>
                <a:lnTo>
                  <a:pt x="139471" y="149771"/>
                </a:lnTo>
                <a:lnTo>
                  <a:pt x="139598" y="149682"/>
                </a:lnTo>
                <a:lnTo>
                  <a:pt x="139712" y="149504"/>
                </a:lnTo>
                <a:lnTo>
                  <a:pt x="139801" y="149225"/>
                </a:lnTo>
                <a:close/>
              </a:path>
              <a:path w="153670" h="184785">
                <a:moveTo>
                  <a:pt x="153327" y="169252"/>
                </a:moveTo>
                <a:lnTo>
                  <a:pt x="101384" y="106870"/>
                </a:lnTo>
                <a:lnTo>
                  <a:pt x="93052" y="96875"/>
                </a:lnTo>
                <a:lnTo>
                  <a:pt x="99326" y="93052"/>
                </a:lnTo>
                <a:lnTo>
                  <a:pt x="104914" y="88341"/>
                </a:lnTo>
                <a:lnTo>
                  <a:pt x="109804" y="82778"/>
                </a:lnTo>
                <a:lnTo>
                  <a:pt x="110185" y="82181"/>
                </a:lnTo>
                <a:lnTo>
                  <a:pt x="113982" y="76352"/>
                </a:lnTo>
                <a:lnTo>
                  <a:pt x="117259" y="69367"/>
                </a:lnTo>
                <a:lnTo>
                  <a:pt x="119341" y="62179"/>
                </a:lnTo>
                <a:lnTo>
                  <a:pt x="120218" y="54787"/>
                </a:lnTo>
                <a:lnTo>
                  <a:pt x="119913" y="47180"/>
                </a:lnTo>
                <a:lnTo>
                  <a:pt x="115062" y="31254"/>
                </a:lnTo>
                <a:lnTo>
                  <a:pt x="113233" y="25260"/>
                </a:lnTo>
                <a:lnTo>
                  <a:pt x="99009" y="10668"/>
                </a:lnTo>
                <a:lnTo>
                  <a:pt x="88074" y="7035"/>
                </a:lnTo>
                <a:lnTo>
                  <a:pt x="88074" y="52438"/>
                </a:lnTo>
                <a:lnTo>
                  <a:pt x="86588" y="52438"/>
                </a:lnTo>
                <a:lnTo>
                  <a:pt x="85712" y="52438"/>
                </a:lnTo>
                <a:lnTo>
                  <a:pt x="85509" y="52692"/>
                </a:lnTo>
                <a:lnTo>
                  <a:pt x="84988" y="52057"/>
                </a:lnTo>
                <a:lnTo>
                  <a:pt x="84912" y="52692"/>
                </a:lnTo>
                <a:lnTo>
                  <a:pt x="85344" y="52692"/>
                </a:lnTo>
                <a:lnTo>
                  <a:pt x="84975" y="52819"/>
                </a:lnTo>
                <a:lnTo>
                  <a:pt x="86207" y="53327"/>
                </a:lnTo>
                <a:lnTo>
                  <a:pt x="85839" y="53581"/>
                </a:lnTo>
                <a:lnTo>
                  <a:pt x="85725" y="53746"/>
                </a:lnTo>
                <a:lnTo>
                  <a:pt x="85928" y="53835"/>
                </a:lnTo>
                <a:lnTo>
                  <a:pt x="86563" y="53835"/>
                </a:lnTo>
                <a:lnTo>
                  <a:pt x="86575" y="54216"/>
                </a:lnTo>
                <a:lnTo>
                  <a:pt x="86664" y="54597"/>
                </a:lnTo>
                <a:lnTo>
                  <a:pt x="87325" y="54343"/>
                </a:lnTo>
                <a:lnTo>
                  <a:pt x="85471" y="55232"/>
                </a:lnTo>
                <a:lnTo>
                  <a:pt x="87490" y="56883"/>
                </a:lnTo>
                <a:lnTo>
                  <a:pt x="85813" y="57645"/>
                </a:lnTo>
                <a:lnTo>
                  <a:pt x="85979" y="58280"/>
                </a:lnTo>
                <a:lnTo>
                  <a:pt x="86106" y="59550"/>
                </a:lnTo>
                <a:lnTo>
                  <a:pt x="85801" y="59550"/>
                </a:lnTo>
                <a:lnTo>
                  <a:pt x="85877" y="59423"/>
                </a:lnTo>
                <a:lnTo>
                  <a:pt x="85763" y="59550"/>
                </a:lnTo>
                <a:lnTo>
                  <a:pt x="85204" y="60185"/>
                </a:lnTo>
                <a:lnTo>
                  <a:pt x="87553" y="60185"/>
                </a:lnTo>
                <a:lnTo>
                  <a:pt x="86791" y="60947"/>
                </a:lnTo>
                <a:lnTo>
                  <a:pt x="85737" y="61328"/>
                </a:lnTo>
                <a:lnTo>
                  <a:pt x="86169" y="60693"/>
                </a:lnTo>
                <a:lnTo>
                  <a:pt x="86347" y="60439"/>
                </a:lnTo>
                <a:lnTo>
                  <a:pt x="85940" y="60693"/>
                </a:lnTo>
                <a:lnTo>
                  <a:pt x="83947" y="60439"/>
                </a:lnTo>
                <a:lnTo>
                  <a:pt x="86017" y="61709"/>
                </a:lnTo>
                <a:lnTo>
                  <a:pt x="84747" y="62090"/>
                </a:lnTo>
                <a:lnTo>
                  <a:pt x="84658" y="61963"/>
                </a:lnTo>
                <a:lnTo>
                  <a:pt x="83883" y="62217"/>
                </a:lnTo>
                <a:lnTo>
                  <a:pt x="85001" y="62979"/>
                </a:lnTo>
                <a:lnTo>
                  <a:pt x="85102" y="63233"/>
                </a:lnTo>
                <a:lnTo>
                  <a:pt x="84785" y="63741"/>
                </a:lnTo>
                <a:lnTo>
                  <a:pt x="84505" y="63741"/>
                </a:lnTo>
                <a:lnTo>
                  <a:pt x="85344" y="64503"/>
                </a:lnTo>
                <a:lnTo>
                  <a:pt x="85369" y="66789"/>
                </a:lnTo>
                <a:lnTo>
                  <a:pt x="84886" y="66789"/>
                </a:lnTo>
                <a:lnTo>
                  <a:pt x="84353" y="66916"/>
                </a:lnTo>
                <a:lnTo>
                  <a:pt x="83578" y="66662"/>
                </a:lnTo>
                <a:lnTo>
                  <a:pt x="83794" y="66154"/>
                </a:lnTo>
                <a:lnTo>
                  <a:pt x="82677" y="65900"/>
                </a:lnTo>
                <a:lnTo>
                  <a:pt x="83515" y="66789"/>
                </a:lnTo>
                <a:lnTo>
                  <a:pt x="83185" y="66916"/>
                </a:lnTo>
                <a:lnTo>
                  <a:pt x="82778" y="66662"/>
                </a:lnTo>
                <a:lnTo>
                  <a:pt x="82511" y="67424"/>
                </a:lnTo>
                <a:lnTo>
                  <a:pt x="83502" y="68059"/>
                </a:lnTo>
                <a:lnTo>
                  <a:pt x="82854" y="68821"/>
                </a:lnTo>
                <a:lnTo>
                  <a:pt x="83210" y="68948"/>
                </a:lnTo>
                <a:lnTo>
                  <a:pt x="83845" y="70218"/>
                </a:lnTo>
                <a:lnTo>
                  <a:pt x="83413" y="69837"/>
                </a:lnTo>
                <a:lnTo>
                  <a:pt x="82397" y="68948"/>
                </a:lnTo>
                <a:lnTo>
                  <a:pt x="82753" y="69837"/>
                </a:lnTo>
                <a:lnTo>
                  <a:pt x="81737" y="69202"/>
                </a:lnTo>
                <a:lnTo>
                  <a:pt x="81673" y="71069"/>
                </a:lnTo>
                <a:lnTo>
                  <a:pt x="81445" y="71488"/>
                </a:lnTo>
                <a:lnTo>
                  <a:pt x="81305" y="71069"/>
                </a:lnTo>
                <a:lnTo>
                  <a:pt x="81153" y="71742"/>
                </a:lnTo>
                <a:lnTo>
                  <a:pt x="80594" y="72123"/>
                </a:lnTo>
                <a:lnTo>
                  <a:pt x="79273" y="70218"/>
                </a:lnTo>
                <a:lnTo>
                  <a:pt x="78714" y="72758"/>
                </a:lnTo>
                <a:lnTo>
                  <a:pt x="77317" y="71488"/>
                </a:lnTo>
                <a:lnTo>
                  <a:pt x="76708" y="72758"/>
                </a:lnTo>
                <a:lnTo>
                  <a:pt x="75057" y="72250"/>
                </a:lnTo>
                <a:lnTo>
                  <a:pt x="74041" y="72885"/>
                </a:lnTo>
                <a:lnTo>
                  <a:pt x="73952" y="73139"/>
                </a:lnTo>
                <a:lnTo>
                  <a:pt x="75057" y="74409"/>
                </a:lnTo>
                <a:lnTo>
                  <a:pt x="73875" y="73558"/>
                </a:lnTo>
                <a:lnTo>
                  <a:pt x="73748" y="73469"/>
                </a:lnTo>
                <a:lnTo>
                  <a:pt x="73482" y="73266"/>
                </a:lnTo>
                <a:lnTo>
                  <a:pt x="73545" y="73406"/>
                </a:lnTo>
                <a:lnTo>
                  <a:pt x="73152" y="73266"/>
                </a:lnTo>
                <a:lnTo>
                  <a:pt x="73660" y="73647"/>
                </a:lnTo>
                <a:lnTo>
                  <a:pt x="73787" y="73888"/>
                </a:lnTo>
                <a:lnTo>
                  <a:pt x="72821" y="74485"/>
                </a:lnTo>
                <a:lnTo>
                  <a:pt x="73825" y="75006"/>
                </a:lnTo>
                <a:lnTo>
                  <a:pt x="73621" y="74714"/>
                </a:lnTo>
                <a:lnTo>
                  <a:pt x="73799" y="73914"/>
                </a:lnTo>
                <a:lnTo>
                  <a:pt x="74307" y="74917"/>
                </a:lnTo>
                <a:lnTo>
                  <a:pt x="74041" y="75171"/>
                </a:lnTo>
                <a:lnTo>
                  <a:pt x="73901" y="75171"/>
                </a:lnTo>
                <a:lnTo>
                  <a:pt x="73825" y="75044"/>
                </a:lnTo>
                <a:lnTo>
                  <a:pt x="72440" y="74409"/>
                </a:lnTo>
                <a:lnTo>
                  <a:pt x="72009" y="74028"/>
                </a:lnTo>
                <a:lnTo>
                  <a:pt x="72567" y="73901"/>
                </a:lnTo>
                <a:lnTo>
                  <a:pt x="72453" y="73647"/>
                </a:lnTo>
                <a:lnTo>
                  <a:pt x="72390" y="73520"/>
                </a:lnTo>
                <a:lnTo>
                  <a:pt x="71653" y="73647"/>
                </a:lnTo>
                <a:lnTo>
                  <a:pt x="71805" y="72885"/>
                </a:lnTo>
                <a:lnTo>
                  <a:pt x="71183" y="72631"/>
                </a:lnTo>
                <a:lnTo>
                  <a:pt x="71361" y="72885"/>
                </a:lnTo>
                <a:lnTo>
                  <a:pt x="71475" y="73266"/>
                </a:lnTo>
                <a:lnTo>
                  <a:pt x="71297" y="73647"/>
                </a:lnTo>
                <a:lnTo>
                  <a:pt x="70802" y="73520"/>
                </a:lnTo>
                <a:lnTo>
                  <a:pt x="71488" y="74028"/>
                </a:lnTo>
                <a:lnTo>
                  <a:pt x="71526" y="74409"/>
                </a:lnTo>
                <a:lnTo>
                  <a:pt x="71018" y="75425"/>
                </a:lnTo>
                <a:lnTo>
                  <a:pt x="70662" y="74155"/>
                </a:lnTo>
                <a:lnTo>
                  <a:pt x="70307" y="72885"/>
                </a:lnTo>
                <a:lnTo>
                  <a:pt x="69634" y="74155"/>
                </a:lnTo>
                <a:lnTo>
                  <a:pt x="69773" y="73520"/>
                </a:lnTo>
                <a:lnTo>
                  <a:pt x="69367" y="74028"/>
                </a:lnTo>
                <a:lnTo>
                  <a:pt x="67894" y="74155"/>
                </a:lnTo>
                <a:lnTo>
                  <a:pt x="67805" y="75679"/>
                </a:lnTo>
                <a:lnTo>
                  <a:pt x="67652" y="75552"/>
                </a:lnTo>
                <a:lnTo>
                  <a:pt x="67386" y="75044"/>
                </a:lnTo>
                <a:lnTo>
                  <a:pt x="67576" y="74917"/>
                </a:lnTo>
                <a:lnTo>
                  <a:pt x="66294" y="75044"/>
                </a:lnTo>
                <a:lnTo>
                  <a:pt x="65151" y="77203"/>
                </a:lnTo>
                <a:lnTo>
                  <a:pt x="64947" y="77076"/>
                </a:lnTo>
                <a:lnTo>
                  <a:pt x="64744" y="76949"/>
                </a:lnTo>
                <a:lnTo>
                  <a:pt x="63919" y="76441"/>
                </a:lnTo>
                <a:lnTo>
                  <a:pt x="63919" y="76060"/>
                </a:lnTo>
                <a:lnTo>
                  <a:pt x="63703" y="76187"/>
                </a:lnTo>
                <a:lnTo>
                  <a:pt x="63690" y="76949"/>
                </a:lnTo>
                <a:lnTo>
                  <a:pt x="63271" y="76568"/>
                </a:lnTo>
                <a:lnTo>
                  <a:pt x="63271" y="76060"/>
                </a:lnTo>
                <a:lnTo>
                  <a:pt x="62687" y="77076"/>
                </a:lnTo>
                <a:lnTo>
                  <a:pt x="62318" y="76822"/>
                </a:lnTo>
                <a:lnTo>
                  <a:pt x="62484" y="76314"/>
                </a:lnTo>
                <a:lnTo>
                  <a:pt x="61112" y="75933"/>
                </a:lnTo>
                <a:lnTo>
                  <a:pt x="60782" y="77838"/>
                </a:lnTo>
                <a:lnTo>
                  <a:pt x="59728" y="78346"/>
                </a:lnTo>
                <a:lnTo>
                  <a:pt x="59499" y="77076"/>
                </a:lnTo>
                <a:lnTo>
                  <a:pt x="57886" y="76695"/>
                </a:lnTo>
                <a:lnTo>
                  <a:pt x="57886" y="76441"/>
                </a:lnTo>
                <a:lnTo>
                  <a:pt x="56362" y="76441"/>
                </a:lnTo>
                <a:lnTo>
                  <a:pt x="55562" y="77838"/>
                </a:lnTo>
                <a:lnTo>
                  <a:pt x="55448" y="77978"/>
                </a:lnTo>
                <a:lnTo>
                  <a:pt x="54127" y="78600"/>
                </a:lnTo>
                <a:lnTo>
                  <a:pt x="53822" y="78219"/>
                </a:lnTo>
                <a:lnTo>
                  <a:pt x="53098" y="77330"/>
                </a:lnTo>
                <a:lnTo>
                  <a:pt x="51079" y="78219"/>
                </a:lnTo>
                <a:lnTo>
                  <a:pt x="49593" y="77457"/>
                </a:lnTo>
                <a:lnTo>
                  <a:pt x="49720" y="77584"/>
                </a:lnTo>
                <a:lnTo>
                  <a:pt x="49784" y="77978"/>
                </a:lnTo>
                <a:lnTo>
                  <a:pt x="49657" y="78600"/>
                </a:lnTo>
                <a:lnTo>
                  <a:pt x="49403" y="78727"/>
                </a:lnTo>
                <a:lnTo>
                  <a:pt x="49060" y="78473"/>
                </a:lnTo>
                <a:lnTo>
                  <a:pt x="48564" y="79743"/>
                </a:lnTo>
                <a:lnTo>
                  <a:pt x="48552" y="79235"/>
                </a:lnTo>
                <a:lnTo>
                  <a:pt x="48641" y="78473"/>
                </a:lnTo>
                <a:lnTo>
                  <a:pt x="48298" y="77203"/>
                </a:lnTo>
                <a:lnTo>
                  <a:pt x="47637" y="77584"/>
                </a:lnTo>
                <a:lnTo>
                  <a:pt x="47104" y="77584"/>
                </a:lnTo>
                <a:lnTo>
                  <a:pt x="47142" y="79235"/>
                </a:lnTo>
                <a:lnTo>
                  <a:pt x="46291" y="78003"/>
                </a:lnTo>
                <a:lnTo>
                  <a:pt x="46634" y="77660"/>
                </a:lnTo>
                <a:lnTo>
                  <a:pt x="46228" y="77914"/>
                </a:lnTo>
                <a:lnTo>
                  <a:pt x="45580" y="76949"/>
                </a:lnTo>
                <a:lnTo>
                  <a:pt x="43738" y="79997"/>
                </a:lnTo>
                <a:lnTo>
                  <a:pt x="43357" y="79997"/>
                </a:lnTo>
                <a:lnTo>
                  <a:pt x="43510" y="80378"/>
                </a:lnTo>
                <a:lnTo>
                  <a:pt x="43065" y="79273"/>
                </a:lnTo>
                <a:lnTo>
                  <a:pt x="43637" y="79108"/>
                </a:lnTo>
                <a:lnTo>
                  <a:pt x="43510" y="78219"/>
                </a:lnTo>
                <a:lnTo>
                  <a:pt x="43484" y="78092"/>
                </a:lnTo>
                <a:lnTo>
                  <a:pt x="44488" y="76949"/>
                </a:lnTo>
                <a:lnTo>
                  <a:pt x="43180" y="75933"/>
                </a:lnTo>
                <a:lnTo>
                  <a:pt x="43751" y="75933"/>
                </a:lnTo>
                <a:lnTo>
                  <a:pt x="43827" y="76060"/>
                </a:lnTo>
                <a:lnTo>
                  <a:pt x="43827" y="75933"/>
                </a:lnTo>
                <a:lnTo>
                  <a:pt x="43865" y="75425"/>
                </a:lnTo>
                <a:lnTo>
                  <a:pt x="42621" y="75425"/>
                </a:lnTo>
                <a:lnTo>
                  <a:pt x="42621" y="79997"/>
                </a:lnTo>
                <a:lnTo>
                  <a:pt x="42456" y="79997"/>
                </a:lnTo>
                <a:lnTo>
                  <a:pt x="42329" y="79743"/>
                </a:lnTo>
                <a:lnTo>
                  <a:pt x="40436" y="78092"/>
                </a:lnTo>
                <a:lnTo>
                  <a:pt x="41592" y="79095"/>
                </a:lnTo>
                <a:lnTo>
                  <a:pt x="42329" y="79743"/>
                </a:lnTo>
                <a:lnTo>
                  <a:pt x="42341" y="79489"/>
                </a:lnTo>
                <a:lnTo>
                  <a:pt x="42405" y="79743"/>
                </a:lnTo>
                <a:lnTo>
                  <a:pt x="42481" y="79870"/>
                </a:lnTo>
                <a:lnTo>
                  <a:pt x="42621" y="79997"/>
                </a:lnTo>
                <a:lnTo>
                  <a:pt x="42621" y="75425"/>
                </a:lnTo>
                <a:lnTo>
                  <a:pt x="39763" y="75425"/>
                </a:lnTo>
                <a:lnTo>
                  <a:pt x="39751" y="75298"/>
                </a:lnTo>
                <a:lnTo>
                  <a:pt x="43929" y="75298"/>
                </a:lnTo>
                <a:lnTo>
                  <a:pt x="44411" y="74282"/>
                </a:lnTo>
                <a:lnTo>
                  <a:pt x="44475" y="74155"/>
                </a:lnTo>
                <a:lnTo>
                  <a:pt x="43802" y="74206"/>
                </a:lnTo>
                <a:lnTo>
                  <a:pt x="43611" y="74028"/>
                </a:lnTo>
                <a:lnTo>
                  <a:pt x="42087" y="72504"/>
                </a:lnTo>
                <a:lnTo>
                  <a:pt x="42976" y="72631"/>
                </a:lnTo>
                <a:lnTo>
                  <a:pt x="42684" y="72504"/>
                </a:lnTo>
                <a:lnTo>
                  <a:pt x="41808" y="72123"/>
                </a:lnTo>
                <a:lnTo>
                  <a:pt x="41516" y="72123"/>
                </a:lnTo>
                <a:lnTo>
                  <a:pt x="41186" y="71488"/>
                </a:lnTo>
                <a:lnTo>
                  <a:pt x="41211" y="71234"/>
                </a:lnTo>
                <a:lnTo>
                  <a:pt x="41783" y="71234"/>
                </a:lnTo>
                <a:lnTo>
                  <a:pt x="41973" y="70980"/>
                </a:lnTo>
                <a:lnTo>
                  <a:pt x="40741" y="70980"/>
                </a:lnTo>
                <a:lnTo>
                  <a:pt x="41097" y="70345"/>
                </a:lnTo>
                <a:lnTo>
                  <a:pt x="41681" y="70599"/>
                </a:lnTo>
                <a:lnTo>
                  <a:pt x="41681" y="70091"/>
                </a:lnTo>
                <a:lnTo>
                  <a:pt x="41389" y="70091"/>
                </a:lnTo>
                <a:lnTo>
                  <a:pt x="40703" y="69710"/>
                </a:lnTo>
                <a:lnTo>
                  <a:pt x="40322" y="69329"/>
                </a:lnTo>
                <a:lnTo>
                  <a:pt x="40792" y="68567"/>
                </a:lnTo>
                <a:lnTo>
                  <a:pt x="41554" y="68567"/>
                </a:lnTo>
                <a:lnTo>
                  <a:pt x="41084" y="68440"/>
                </a:lnTo>
                <a:lnTo>
                  <a:pt x="40411" y="68059"/>
                </a:lnTo>
                <a:lnTo>
                  <a:pt x="40601" y="67805"/>
                </a:lnTo>
                <a:lnTo>
                  <a:pt x="40894" y="67805"/>
                </a:lnTo>
                <a:lnTo>
                  <a:pt x="41173" y="68059"/>
                </a:lnTo>
                <a:lnTo>
                  <a:pt x="41287" y="67805"/>
                </a:lnTo>
                <a:lnTo>
                  <a:pt x="41579" y="67170"/>
                </a:lnTo>
                <a:lnTo>
                  <a:pt x="42075" y="67170"/>
                </a:lnTo>
                <a:lnTo>
                  <a:pt x="42138" y="66662"/>
                </a:lnTo>
                <a:lnTo>
                  <a:pt x="43294" y="67297"/>
                </a:lnTo>
                <a:lnTo>
                  <a:pt x="42646" y="66662"/>
                </a:lnTo>
                <a:lnTo>
                  <a:pt x="41414" y="65773"/>
                </a:lnTo>
                <a:lnTo>
                  <a:pt x="41363" y="65646"/>
                </a:lnTo>
                <a:lnTo>
                  <a:pt x="41363" y="67170"/>
                </a:lnTo>
                <a:lnTo>
                  <a:pt x="41313" y="66916"/>
                </a:lnTo>
                <a:lnTo>
                  <a:pt x="40005" y="66408"/>
                </a:lnTo>
                <a:lnTo>
                  <a:pt x="40767" y="65900"/>
                </a:lnTo>
                <a:lnTo>
                  <a:pt x="41173" y="65900"/>
                </a:lnTo>
                <a:lnTo>
                  <a:pt x="41249" y="65773"/>
                </a:lnTo>
                <a:lnTo>
                  <a:pt x="41351" y="66929"/>
                </a:lnTo>
                <a:lnTo>
                  <a:pt x="41363" y="67170"/>
                </a:lnTo>
                <a:lnTo>
                  <a:pt x="41363" y="65646"/>
                </a:lnTo>
                <a:lnTo>
                  <a:pt x="41313" y="65519"/>
                </a:lnTo>
                <a:lnTo>
                  <a:pt x="38633" y="65519"/>
                </a:lnTo>
                <a:lnTo>
                  <a:pt x="38620" y="65392"/>
                </a:lnTo>
                <a:lnTo>
                  <a:pt x="41389" y="65392"/>
                </a:lnTo>
                <a:lnTo>
                  <a:pt x="41529" y="65138"/>
                </a:lnTo>
                <a:lnTo>
                  <a:pt x="41897" y="65138"/>
                </a:lnTo>
                <a:lnTo>
                  <a:pt x="41859" y="64884"/>
                </a:lnTo>
                <a:lnTo>
                  <a:pt x="41706" y="64757"/>
                </a:lnTo>
                <a:lnTo>
                  <a:pt x="41910" y="64503"/>
                </a:lnTo>
                <a:lnTo>
                  <a:pt x="41897" y="64376"/>
                </a:lnTo>
                <a:lnTo>
                  <a:pt x="42532" y="64376"/>
                </a:lnTo>
                <a:lnTo>
                  <a:pt x="42456" y="64249"/>
                </a:lnTo>
                <a:lnTo>
                  <a:pt x="42227" y="63868"/>
                </a:lnTo>
                <a:lnTo>
                  <a:pt x="42202" y="63741"/>
                </a:lnTo>
                <a:lnTo>
                  <a:pt x="42202" y="64249"/>
                </a:lnTo>
                <a:lnTo>
                  <a:pt x="41884" y="64249"/>
                </a:lnTo>
                <a:lnTo>
                  <a:pt x="41744" y="63906"/>
                </a:lnTo>
                <a:lnTo>
                  <a:pt x="42062" y="63995"/>
                </a:lnTo>
                <a:lnTo>
                  <a:pt x="42202" y="64249"/>
                </a:lnTo>
                <a:lnTo>
                  <a:pt x="42202" y="63741"/>
                </a:lnTo>
                <a:lnTo>
                  <a:pt x="42151" y="63487"/>
                </a:lnTo>
                <a:lnTo>
                  <a:pt x="42138" y="63360"/>
                </a:lnTo>
                <a:lnTo>
                  <a:pt x="41287" y="63233"/>
                </a:lnTo>
                <a:lnTo>
                  <a:pt x="41376" y="62852"/>
                </a:lnTo>
                <a:lnTo>
                  <a:pt x="40716" y="63106"/>
                </a:lnTo>
                <a:lnTo>
                  <a:pt x="40830" y="63233"/>
                </a:lnTo>
                <a:lnTo>
                  <a:pt x="40868" y="63360"/>
                </a:lnTo>
                <a:lnTo>
                  <a:pt x="40652" y="63373"/>
                </a:lnTo>
                <a:lnTo>
                  <a:pt x="40906" y="63487"/>
                </a:lnTo>
                <a:lnTo>
                  <a:pt x="40944" y="63614"/>
                </a:lnTo>
                <a:lnTo>
                  <a:pt x="40970" y="63741"/>
                </a:lnTo>
                <a:lnTo>
                  <a:pt x="41071" y="64376"/>
                </a:lnTo>
                <a:lnTo>
                  <a:pt x="40919" y="64249"/>
                </a:lnTo>
                <a:lnTo>
                  <a:pt x="40601" y="63995"/>
                </a:lnTo>
                <a:lnTo>
                  <a:pt x="40208" y="63741"/>
                </a:lnTo>
                <a:lnTo>
                  <a:pt x="40640" y="63487"/>
                </a:lnTo>
                <a:lnTo>
                  <a:pt x="39217" y="62725"/>
                </a:lnTo>
                <a:lnTo>
                  <a:pt x="40360" y="62471"/>
                </a:lnTo>
                <a:lnTo>
                  <a:pt x="40894" y="61836"/>
                </a:lnTo>
                <a:lnTo>
                  <a:pt x="41605" y="61836"/>
                </a:lnTo>
                <a:lnTo>
                  <a:pt x="41160" y="61074"/>
                </a:lnTo>
                <a:lnTo>
                  <a:pt x="38138" y="61074"/>
                </a:lnTo>
                <a:lnTo>
                  <a:pt x="38112" y="60947"/>
                </a:lnTo>
                <a:lnTo>
                  <a:pt x="41084" y="60947"/>
                </a:lnTo>
                <a:lnTo>
                  <a:pt x="40995" y="59677"/>
                </a:lnTo>
                <a:lnTo>
                  <a:pt x="40373" y="59296"/>
                </a:lnTo>
                <a:lnTo>
                  <a:pt x="39344" y="58661"/>
                </a:lnTo>
                <a:lnTo>
                  <a:pt x="39103" y="58280"/>
                </a:lnTo>
                <a:lnTo>
                  <a:pt x="39763" y="58407"/>
                </a:lnTo>
                <a:lnTo>
                  <a:pt x="39992" y="58407"/>
                </a:lnTo>
                <a:lnTo>
                  <a:pt x="40170" y="58661"/>
                </a:lnTo>
                <a:lnTo>
                  <a:pt x="40170" y="58788"/>
                </a:lnTo>
                <a:lnTo>
                  <a:pt x="40411" y="58915"/>
                </a:lnTo>
                <a:lnTo>
                  <a:pt x="39928" y="58280"/>
                </a:lnTo>
                <a:lnTo>
                  <a:pt x="40017" y="57645"/>
                </a:lnTo>
                <a:lnTo>
                  <a:pt x="39992" y="57518"/>
                </a:lnTo>
                <a:lnTo>
                  <a:pt x="39878" y="57302"/>
                </a:lnTo>
                <a:lnTo>
                  <a:pt x="38938" y="56883"/>
                </a:lnTo>
                <a:lnTo>
                  <a:pt x="39344" y="56375"/>
                </a:lnTo>
                <a:lnTo>
                  <a:pt x="39878" y="57302"/>
                </a:lnTo>
                <a:lnTo>
                  <a:pt x="39700" y="56629"/>
                </a:lnTo>
                <a:lnTo>
                  <a:pt x="40055" y="56756"/>
                </a:lnTo>
                <a:lnTo>
                  <a:pt x="40208" y="56629"/>
                </a:lnTo>
                <a:lnTo>
                  <a:pt x="40500" y="56375"/>
                </a:lnTo>
                <a:lnTo>
                  <a:pt x="41389" y="55613"/>
                </a:lnTo>
                <a:lnTo>
                  <a:pt x="41529" y="55486"/>
                </a:lnTo>
                <a:lnTo>
                  <a:pt x="40843" y="55105"/>
                </a:lnTo>
                <a:lnTo>
                  <a:pt x="38760" y="53962"/>
                </a:lnTo>
                <a:lnTo>
                  <a:pt x="37223" y="53136"/>
                </a:lnTo>
                <a:lnTo>
                  <a:pt x="37185" y="52768"/>
                </a:lnTo>
                <a:lnTo>
                  <a:pt x="38684" y="51790"/>
                </a:lnTo>
                <a:lnTo>
                  <a:pt x="38506" y="51676"/>
                </a:lnTo>
                <a:lnTo>
                  <a:pt x="39166" y="49771"/>
                </a:lnTo>
                <a:lnTo>
                  <a:pt x="38760" y="49136"/>
                </a:lnTo>
                <a:lnTo>
                  <a:pt x="37693" y="47485"/>
                </a:lnTo>
                <a:lnTo>
                  <a:pt x="37122" y="46596"/>
                </a:lnTo>
                <a:lnTo>
                  <a:pt x="37096" y="46393"/>
                </a:lnTo>
                <a:lnTo>
                  <a:pt x="37325" y="46088"/>
                </a:lnTo>
                <a:lnTo>
                  <a:pt x="36423" y="46088"/>
                </a:lnTo>
                <a:lnTo>
                  <a:pt x="36410" y="45961"/>
                </a:lnTo>
                <a:lnTo>
                  <a:pt x="37426" y="45961"/>
                </a:lnTo>
                <a:lnTo>
                  <a:pt x="37719" y="45580"/>
                </a:lnTo>
                <a:lnTo>
                  <a:pt x="38112" y="45072"/>
                </a:lnTo>
                <a:lnTo>
                  <a:pt x="38239" y="44881"/>
                </a:lnTo>
                <a:lnTo>
                  <a:pt x="38328" y="44653"/>
                </a:lnTo>
                <a:lnTo>
                  <a:pt x="38379" y="44411"/>
                </a:lnTo>
                <a:lnTo>
                  <a:pt x="37769" y="44056"/>
                </a:lnTo>
                <a:lnTo>
                  <a:pt x="37211" y="43294"/>
                </a:lnTo>
                <a:lnTo>
                  <a:pt x="38023" y="43675"/>
                </a:lnTo>
                <a:lnTo>
                  <a:pt x="37604" y="43167"/>
                </a:lnTo>
                <a:lnTo>
                  <a:pt x="36982" y="42405"/>
                </a:lnTo>
                <a:lnTo>
                  <a:pt x="36195" y="41008"/>
                </a:lnTo>
                <a:lnTo>
                  <a:pt x="38773" y="41897"/>
                </a:lnTo>
                <a:lnTo>
                  <a:pt x="37312" y="39865"/>
                </a:lnTo>
                <a:lnTo>
                  <a:pt x="36791" y="39738"/>
                </a:lnTo>
                <a:lnTo>
                  <a:pt x="36715" y="39103"/>
                </a:lnTo>
                <a:lnTo>
                  <a:pt x="36601" y="38849"/>
                </a:lnTo>
                <a:lnTo>
                  <a:pt x="36296" y="38214"/>
                </a:lnTo>
                <a:lnTo>
                  <a:pt x="36931" y="38595"/>
                </a:lnTo>
                <a:lnTo>
                  <a:pt x="36499" y="38214"/>
                </a:lnTo>
                <a:lnTo>
                  <a:pt x="36347" y="38087"/>
                </a:lnTo>
                <a:lnTo>
                  <a:pt x="36601" y="38087"/>
                </a:lnTo>
                <a:lnTo>
                  <a:pt x="37020" y="38341"/>
                </a:lnTo>
                <a:lnTo>
                  <a:pt x="36880" y="38087"/>
                </a:lnTo>
                <a:lnTo>
                  <a:pt x="36258" y="36944"/>
                </a:lnTo>
                <a:lnTo>
                  <a:pt x="36296" y="36436"/>
                </a:lnTo>
                <a:lnTo>
                  <a:pt x="36360" y="36182"/>
                </a:lnTo>
                <a:lnTo>
                  <a:pt x="37807" y="37960"/>
                </a:lnTo>
                <a:lnTo>
                  <a:pt x="37719" y="36817"/>
                </a:lnTo>
                <a:lnTo>
                  <a:pt x="37503" y="36309"/>
                </a:lnTo>
                <a:lnTo>
                  <a:pt x="37414" y="36182"/>
                </a:lnTo>
                <a:lnTo>
                  <a:pt x="37312" y="36055"/>
                </a:lnTo>
                <a:lnTo>
                  <a:pt x="36753" y="35293"/>
                </a:lnTo>
                <a:lnTo>
                  <a:pt x="36563" y="35039"/>
                </a:lnTo>
                <a:lnTo>
                  <a:pt x="36372" y="34785"/>
                </a:lnTo>
                <a:lnTo>
                  <a:pt x="36131" y="34785"/>
                </a:lnTo>
                <a:lnTo>
                  <a:pt x="36131" y="34912"/>
                </a:lnTo>
                <a:lnTo>
                  <a:pt x="35953" y="35039"/>
                </a:lnTo>
                <a:lnTo>
                  <a:pt x="35585" y="34810"/>
                </a:lnTo>
                <a:lnTo>
                  <a:pt x="35280" y="34277"/>
                </a:lnTo>
                <a:lnTo>
                  <a:pt x="35115" y="34150"/>
                </a:lnTo>
                <a:lnTo>
                  <a:pt x="35052" y="33921"/>
                </a:lnTo>
                <a:lnTo>
                  <a:pt x="38201" y="33172"/>
                </a:lnTo>
                <a:lnTo>
                  <a:pt x="39192" y="34023"/>
                </a:lnTo>
                <a:lnTo>
                  <a:pt x="39027" y="32994"/>
                </a:lnTo>
                <a:lnTo>
                  <a:pt x="39941" y="32816"/>
                </a:lnTo>
                <a:lnTo>
                  <a:pt x="40106" y="33261"/>
                </a:lnTo>
                <a:lnTo>
                  <a:pt x="40170" y="32778"/>
                </a:lnTo>
                <a:lnTo>
                  <a:pt x="40678" y="32677"/>
                </a:lnTo>
                <a:lnTo>
                  <a:pt x="40779" y="32816"/>
                </a:lnTo>
                <a:lnTo>
                  <a:pt x="40881" y="33261"/>
                </a:lnTo>
                <a:lnTo>
                  <a:pt x="40767" y="33388"/>
                </a:lnTo>
                <a:lnTo>
                  <a:pt x="41516" y="33769"/>
                </a:lnTo>
                <a:lnTo>
                  <a:pt x="40970" y="32880"/>
                </a:lnTo>
                <a:lnTo>
                  <a:pt x="41757" y="33515"/>
                </a:lnTo>
                <a:lnTo>
                  <a:pt x="41744" y="33642"/>
                </a:lnTo>
                <a:lnTo>
                  <a:pt x="42037" y="33261"/>
                </a:lnTo>
                <a:lnTo>
                  <a:pt x="42151" y="33642"/>
                </a:lnTo>
                <a:lnTo>
                  <a:pt x="42443" y="34023"/>
                </a:lnTo>
                <a:lnTo>
                  <a:pt x="42125" y="33896"/>
                </a:lnTo>
                <a:lnTo>
                  <a:pt x="42329" y="34023"/>
                </a:lnTo>
                <a:lnTo>
                  <a:pt x="43116" y="34531"/>
                </a:lnTo>
                <a:lnTo>
                  <a:pt x="43040" y="33261"/>
                </a:lnTo>
                <a:lnTo>
                  <a:pt x="43002" y="32753"/>
                </a:lnTo>
                <a:lnTo>
                  <a:pt x="43510" y="33515"/>
                </a:lnTo>
                <a:lnTo>
                  <a:pt x="43561" y="33769"/>
                </a:lnTo>
                <a:lnTo>
                  <a:pt x="44500" y="33134"/>
                </a:lnTo>
                <a:lnTo>
                  <a:pt x="43383" y="32880"/>
                </a:lnTo>
                <a:lnTo>
                  <a:pt x="43446" y="32753"/>
                </a:lnTo>
                <a:lnTo>
                  <a:pt x="43700" y="32219"/>
                </a:lnTo>
                <a:lnTo>
                  <a:pt x="44234" y="32156"/>
                </a:lnTo>
                <a:lnTo>
                  <a:pt x="44983" y="33769"/>
                </a:lnTo>
                <a:lnTo>
                  <a:pt x="44945" y="32880"/>
                </a:lnTo>
                <a:lnTo>
                  <a:pt x="45173" y="32880"/>
                </a:lnTo>
                <a:lnTo>
                  <a:pt x="45339" y="32245"/>
                </a:lnTo>
                <a:lnTo>
                  <a:pt x="45593" y="32537"/>
                </a:lnTo>
                <a:lnTo>
                  <a:pt x="45999" y="33007"/>
                </a:lnTo>
                <a:lnTo>
                  <a:pt x="46316" y="32499"/>
                </a:lnTo>
                <a:lnTo>
                  <a:pt x="46469" y="32245"/>
                </a:lnTo>
                <a:lnTo>
                  <a:pt x="46672" y="31927"/>
                </a:lnTo>
                <a:lnTo>
                  <a:pt x="46913" y="31902"/>
                </a:lnTo>
                <a:lnTo>
                  <a:pt x="46990" y="32232"/>
                </a:lnTo>
                <a:lnTo>
                  <a:pt x="47167" y="32410"/>
                </a:lnTo>
                <a:lnTo>
                  <a:pt x="47294" y="32372"/>
                </a:lnTo>
                <a:lnTo>
                  <a:pt x="47332" y="33134"/>
                </a:lnTo>
                <a:lnTo>
                  <a:pt x="47447" y="33642"/>
                </a:lnTo>
                <a:lnTo>
                  <a:pt x="47675" y="32372"/>
                </a:lnTo>
                <a:lnTo>
                  <a:pt x="47713" y="32118"/>
                </a:lnTo>
                <a:lnTo>
                  <a:pt x="47752" y="31838"/>
                </a:lnTo>
                <a:lnTo>
                  <a:pt x="48171" y="32156"/>
                </a:lnTo>
                <a:lnTo>
                  <a:pt x="48298" y="33261"/>
                </a:lnTo>
                <a:lnTo>
                  <a:pt x="48539" y="32118"/>
                </a:lnTo>
                <a:lnTo>
                  <a:pt x="49390" y="33769"/>
                </a:lnTo>
                <a:lnTo>
                  <a:pt x="49809" y="33515"/>
                </a:lnTo>
                <a:lnTo>
                  <a:pt x="49733" y="32372"/>
                </a:lnTo>
                <a:lnTo>
                  <a:pt x="50698" y="32880"/>
                </a:lnTo>
                <a:lnTo>
                  <a:pt x="51422" y="32499"/>
                </a:lnTo>
                <a:lnTo>
                  <a:pt x="51409" y="32880"/>
                </a:lnTo>
                <a:lnTo>
                  <a:pt x="52832" y="33007"/>
                </a:lnTo>
                <a:lnTo>
                  <a:pt x="53543" y="33388"/>
                </a:lnTo>
                <a:lnTo>
                  <a:pt x="53594" y="32499"/>
                </a:lnTo>
                <a:lnTo>
                  <a:pt x="53594" y="32372"/>
                </a:lnTo>
                <a:lnTo>
                  <a:pt x="54317" y="32626"/>
                </a:lnTo>
                <a:lnTo>
                  <a:pt x="54813" y="32372"/>
                </a:lnTo>
                <a:lnTo>
                  <a:pt x="54762" y="33261"/>
                </a:lnTo>
                <a:lnTo>
                  <a:pt x="54483" y="33642"/>
                </a:lnTo>
                <a:lnTo>
                  <a:pt x="54965" y="33515"/>
                </a:lnTo>
                <a:lnTo>
                  <a:pt x="55194" y="33007"/>
                </a:lnTo>
                <a:lnTo>
                  <a:pt x="55524" y="32880"/>
                </a:lnTo>
                <a:lnTo>
                  <a:pt x="55422" y="33769"/>
                </a:lnTo>
                <a:lnTo>
                  <a:pt x="56057" y="33642"/>
                </a:lnTo>
                <a:lnTo>
                  <a:pt x="56527" y="32880"/>
                </a:lnTo>
                <a:lnTo>
                  <a:pt x="56680" y="32626"/>
                </a:lnTo>
                <a:lnTo>
                  <a:pt x="57518" y="33261"/>
                </a:lnTo>
                <a:lnTo>
                  <a:pt x="57543" y="32626"/>
                </a:lnTo>
                <a:lnTo>
                  <a:pt x="57480" y="32372"/>
                </a:lnTo>
                <a:lnTo>
                  <a:pt x="57353" y="32118"/>
                </a:lnTo>
                <a:lnTo>
                  <a:pt x="56934" y="31267"/>
                </a:lnTo>
                <a:lnTo>
                  <a:pt x="57238" y="31267"/>
                </a:lnTo>
                <a:lnTo>
                  <a:pt x="57734" y="31267"/>
                </a:lnTo>
                <a:lnTo>
                  <a:pt x="57759" y="31546"/>
                </a:lnTo>
                <a:lnTo>
                  <a:pt x="57899" y="31775"/>
                </a:lnTo>
                <a:lnTo>
                  <a:pt x="58115" y="31864"/>
                </a:lnTo>
                <a:lnTo>
                  <a:pt x="58115" y="32499"/>
                </a:lnTo>
                <a:lnTo>
                  <a:pt x="58343" y="32245"/>
                </a:lnTo>
                <a:lnTo>
                  <a:pt x="58293" y="32753"/>
                </a:lnTo>
                <a:lnTo>
                  <a:pt x="58039" y="32499"/>
                </a:lnTo>
                <a:lnTo>
                  <a:pt x="57988" y="32753"/>
                </a:lnTo>
                <a:lnTo>
                  <a:pt x="58267" y="32880"/>
                </a:lnTo>
                <a:lnTo>
                  <a:pt x="58674" y="33261"/>
                </a:lnTo>
                <a:lnTo>
                  <a:pt x="58813" y="33642"/>
                </a:lnTo>
                <a:lnTo>
                  <a:pt x="58801" y="32880"/>
                </a:lnTo>
                <a:lnTo>
                  <a:pt x="59055" y="32753"/>
                </a:lnTo>
                <a:lnTo>
                  <a:pt x="59677" y="32753"/>
                </a:lnTo>
                <a:lnTo>
                  <a:pt x="59270" y="33515"/>
                </a:lnTo>
                <a:lnTo>
                  <a:pt x="59639" y="33769"/>
                </a:lnTo>
                <a:lnTo>
                  <a:pt x="59791" y="33388"/>
                </a:lnTo>
                <a:lnTo>
                  <a:pt x="60185" y="33769"/>
                </a:lnTo>
                <a:lnTo>
                  <a:pt x="60198" y="33388"/>
                </a:lnTo>
                <a:lnTo>
                  <a:pt x="60210" y="32880"/>
                </a:lnTo>
                <a:lnTo>
                  <a:pt x="60401" y="32880"/>
                </a:lnTo>
                <a:lnTo>
                  <a:pt x="60490" y="33642"/>
                </a:lnTo>
                <a:lnTo>
                  <a:pt x="60820" y="33261"/>
                </a:lnTo>
                <a:lnTo>
                  <a:pt x="62026" y="33515"/>
                </a:lnTo>
                <a:lnTo>
                  <a:pt x="61937" y="33261"/>
                </a:lnTo>
                <a:lnTo>
                  <a:pt x="61810" y="32880"/>
                </a:lnTo>
                <a:lnTo>
                  <a:pt x="61683" y="32537"/>
                </a:lnTo>
                <a:lnTo>
                  <a:pt x="61937" y="32245"/>
                </a:lnTo>
                <a:lnTo>
                  <a:pt x="62776" y="31610"/>
                </a:lnTo>
                <a:lnTo>
                  <a:pt x="63868" y="33007"/>
                </a:lnTo>
                <a:lnTo>
                  <a:pt x="64973" y="32753"/>
                </a:lnTo>
                <a:lnTo>
                  <a:pt x="64935" y="33007"/>
                </a:lnTo>
                <a:lnTo>
                  <a:pt x="65595" y="32753"/>
                </a:lnTo>
                <a:lnTo>
                  <a:pt x="66357" y="33007"/>
                </a:lnTo>
                <a:lnTo>
                  <a:pt x="66573" y="32753"/>
                </a:lnTo>
                <a:lnTo>
                  <a:pt x="66890" y="32372"/>
                </a:lnTo>
                <a:lnTo>
                  <a:pt x="67081" y="32372"/>
                </a:lnTo>
                <a:lnTo>
                  <a:pt x="67144" y="33388"/>
                </a:lnTo>
                <a:lnTo>
                  <a:pt x="67652" y="33134"/>
                </a:lnTo>
                <a:lnTo>
                  <a:pt x="67754" y="32880"/>
                </a:lnTo>
                <a:lnTo>
                  <a:pt x="68376" y="33388"/>
                </a:lnTo>
                <a:lnTo>
                  <a:pt x="68097" y="33642"/>
                </a:lnTo>
                <a:lnTo>
                  <a:pt x="68021" y="33807"/>
                </a:lnTo>
                <a:lnTo>
                  <a:pt x="68478" y="33896"/>
                </a:lnTo>
                <a:lnTo>
                  <a:pt x="67932" y="33794"/>
                </a:lnTo>
                <a:lnTo>
                  <a:pt x="68122" y="33896"/>
                </a:lnTo>
                <a:lnTo>
                  <a:pt x="68414" y="34023"/>
                </a:lnTo>
                <a:lnTo>
                  <a:pt x="68478" y="34531"/>
                </a:lnTo>
                <a:lnTo>
                  <a:pt x="69253" y="33896"/>
                </a:lnTo>
                <a:lnTo>
                  <a:pt x="68910" y="34658"/>
                </a:lnTo>
                <a:lnTo>
                  <a:pt x="69545" y="34912"/>
                </a:lnTo>
                <a:lnTo>
                  <a:pt x="69811" y="34810"/>
                </a:lnTo>
                <a:lnTo>
                  <a:pt x="69748" y="34531"/>
                </a:lnTo>
                <a:lnTo>
                  <a:pt x="69545" y="34150"/>
                </a:lnTo>
                <a:lnTo>
                  <a:pt x="69888" y="34023"/>
                </a:lnTo>
                <a:lnTo>
                  <a:pt x="70434" y="34277"/>
                </a:lnTo>
                <a:lnTo>
                  <a:pt x="70307" y="34658"/>
                </a:lnTo>
                <a:lnTo>
                  <a:pt x="70218" y="35483"/>
                </a:lnTo>
                <a:lnTo>
                  <a:pt x="70967" y="36690"/>
                </a:lnTo>
                <a:lnTo>
                  <a:pt x="72542" y="34023"/>
                </a:lnTo>
                <a:lnTo>
                  <a:pt x="72771" y="33642"/>
                </a:lnTo>
                <a:lnTo>
                  <a:pt x="72936" y="34810"/>
                </a:lnTo>
                <a:lnTo>
                  <a:pt x="73126" y="34531"/>
                </a:lnTo>
                <a:lnTo>
                  <a:pt x="73634" y="34912"/>
                </a:lnTo>
                <a:lnTo>
                  <a:pt x="73748" y="36436"/>
                </a:lnTo>
                <a:lnTo>
                  <a:pt x="73901" y="36436"/>
                </a:lnTo>
                <a:lnTo>
                  <a:pt x="74371" y="37325"/>
                </a:lnTo>
                <a:lnTo>
                  <a:pt x="75069" y="35293"/>
                </a:lnTo>
                <a:lnTo>
                  <a:pt x="75666" y="35928"/>
                </a:lnTo>
                <a:lnTo>
                  <a:pt x="75793" y="35293"/>
                </a:lnTo>
                <a:lnTo>
                  <a:pt x="75971" y="34658"/>
                </a:lnTo>
                <a:lnTo>
                  <a:pt x="76682" y="34531"/>
                </a:lnTo>
                <a:lnTo>
                  <a:pt x="77025" y="34785"/>
                </a:lnTo>
                <a:lnTo>
                  <a:pt x="77101" y="35166"/>
                </a:lnTo>
                <a:lnTo>
                  <a:pt x="76682" y="36309"/>
                </a:lnTo>
                <a:lnTo>
                  <a:pt x="76250" y="36436"/>
                </a:lnTo>
                <a:lnTo>
                  <a:pt x="76123" y="36309"/>
                </a:lnTo>
                <a:lnTo>
                  <a:pt x="76174" y="36055"/>
                </a:lnTo>
                <a:lnTo>
                  <a:pt x="75958" y="36182"/>
                </a:lnTo>
                <a:lnTo>
                  <a:pt x="75679" y="36182"/>
                </a:lnTo>
                <a:lnTo>
                  <a:pt x="75717" y="36690"/>
                </a:lnTo>
                <a:lnTo>
                  <a:pt x="75920" y="36436"/>
                </a:lnTo>
                <a:lnTo>
                  <a:pt x="76034" y="36817"/>
                </a:lnTo>
                <a:lnTo>
                  <a:pt x="76619" y="37045"/>
                </a:lnTo>
                <a:lnTo>
                  <a:pt x="76504" y="36817"/>
                </a:lnTo>
                <a:lnTo>
                  <a:pt x="76657" y="37045"/>
                </a:lnTo>
                <a:lnTo>
                  <a:pt x="76746" y="37325"/>
                </a:lnTo>
                <a:lnTo>
                  <a:pt x="76860" y="37579"/>
                </a:lnTo>
                <a:lnTo>
                  <a:pt x="77419" y="37325"/>
                </a:lnTo>
                <a:lnTo>
                  <a:pt x="77800" y="37960"/>
                </a:lnTo>
                <a:lnTo>
                  <a:pt x="77927" y="37452"/>
                </a:lnTo>
                <a:lnTo>
                  <a:pt x="77965" y="37325"/>
                </a:lnTo>
                <a:lnTo>
                  <a:pt x="78651" y="38328"/>
                </a:lnTo>
                <a:lnTo>
                  <a:pt x="78790" y="37325"/>
                </a:lnTo>
                <a:lnTo>
                  <a:pt x="78816" y="37071"/>
                </a:lnTo>
                <a:lnTo>
                  <a:pt x="79502" y="37325"/>
                </a:lnTo>
                <a:lnTo>
                  <a:pt x="79502" y="37960"/>
                </a:lnTo>
                <a:lnTo>
                  <a:pt x="78663" y="38315"/>
                </a:lnTo>
                <a:lnTo>
                  <a:pt x="79425" y="38341"/>
                </a:lnTo>
                <a:lnTo>
                  <a:pt x="79502" y="38849"/>
                </a:lnTo>
                <a:lnTo>
                  <a:pt x="78587" y="39230"/>
                </a:lnTo>
                <a:lnTo>
                  <a:pt x="79489" y="39103"/>
                </a:lnTo>
                <a:lnTo>
                  <a:pt x="79298" y="39738"/>
                </a:lnTo>
                <a:lnTo>
                  <a:pt x="79197" y="40627"/>
                </a:lnTo>
                <a:lnTo>
                  <a:pt x="79133" y="40754"/>
                </a:lnTo>
                <a:lnTo>
                  <a:pt x="79235" y="40881"/>
                </a:lnTo>
                <a:lnTo>
                  <a:pt x="79629" y="40246"/>
                </a:lnTo>
                <a:lnTo>
                  <a:pt x="79667" y="40627"/>
                </a:lnTo>
                <a:lnTo>
                  <a:pt x="79552" y="40754"/>
                </a:lnTo>
                <a:lnTo>
                  <a:pt x="80022" y="40500"/>
                </a:lnTo>
                <a:lnTo>
                  <a:pt x="80124" y="40246"/>
                </a:lnTo>
                <a:lnTo>
                  <a:pt x="80327" y="39738"/>
                </a:lnTo>
                <a:lnTo>
                  <a:pt x="81076" y="39611"/>
                </a:lnTo>
                <a:lnTo>
                  <a:pt x="80987" y="39992"/>
                </a:lnTo>
                <a:lnTo>
                  <a:pt x="81902" y="39992"/>
                </a:lnTo>
                <a:lnTo>
                  <a:pt x="81216" y="40627"/>
                </a:lnTo>
                <a:lnTo>
                  <a:pt x="80987" y="39992"/>
                </a:lnTo>
                <a:lnTo>
                  <a:pt x="80937" y="39865"/>
                </a:lnTo>
                <a:lnTo>
                  <a:pt x="80899" y="39992"/>
                </a:lnTo>
                <a:lnTo>
                  <a:pt x="80518" y="41389"/>
                </a:lnTo>
                <a:lnTo>
                  <a:pt x="80251" y="41198"/>
                </a:lnTo>
                <a:lnTo>
                  <a:pt x="80187" y="41389"/>
                </a:lnTo>
                <a:lnTo>
                  <a:pt x="80010" y="41389"/>
                </a:lnTo>
                <a:lnTo>
                  <a:pt x="79768" y="42532"/>
                </a:lnTo>
                <a:lnTo>
                  <a:pt x="81064" y="41008"/>
                </a:lnTo>
                <a:lnTo>
                  <a:pt x="81521" y="41643"/>
                </a:lnTo>
                <a:lnTo>
                  <a:pt x="81013" y="41770"/>
                </a:lnTo>
                <a:lnTo>
                  <a:pt x="80860" y="42100"/>
                </a:lnTo>
                <a:lnTo>
                  <a:pt x="81597" y="41643"/>
                </a:lnTo>
                <a:lnTo>
                  <a:pt x="82118" y="41770"/>
                </a:lnTo>
                <a:lnTo>
                  <a:pt x="82016" y="42405"/>
                </a:lnTo>
                <a:lnTo>
                  <a:pt x="82677" y="42024"/>
                </a:lnTo>
                <a:lnTo>
                  <a:pt x="82778" y="42278"/>
                </a:lnTo>
                <a:lnTo>
                  <a:pt x="82778" y="42024"/>
                </a:lnTo>
                <a:lnTo>
                  <a:pt x="82778" y="41897"/>
                </a:lnTo>
                <a:lnTo>
                  <a:pt x="83312" y="41770"/>
                </a:lnTo>
                <a:lnTo>
                  <a:pt x="83388" y="42024"/>
                </a:lnTo>
                <a:lnTo>
                  <a:pt x="83654" y="42227"/>
                </a:lnTo>
                <a:lnTo>
                  <a:pt x="84251" y="42151"/>
                </a:lnTo>
                <a:lnTo>
                  <a:pt x="82778" y="43548"/>
                </a:lnTo>
                <a:lnTo>
                  <a:pt x="83578" y="43802"/>
                </a:lnTo>
                <a:lnTo>
                  <a:pt x="83350" y="44183"/>
                </a:lnTo>
                <a:lnTo>
                  <a:pt x="82651" y="44183"/>
                </a:lnTo>
                <a:lnTo>
                  <a:pt x="82511" y="44564"/>
                </a:lnTo>
                <a:lnTo>
                  <a:pt x="83426" y="44818"/>
                </a:lnTo>
                <a:lnTo>
                  <a:pt x="83870" y="44945"/>
                </a:lnTo>
                <a:lnTo>
                  <a:pt x="84493" y="45072"/>
                </a:lnTo>
                <a:lnTo>
                  <a:pt x="84442" y="44881"/>
                </a:lnTo>
                <a:lnTo>
                  <a:pt x="85826" y="44691"/>
                </a:lnTo>
                <a:lnTo>
                  <a:pt x="85280" y="45580"/>
                </a:lnTo>
                <a:lnTo>
                  <a:pt x="83540" y="46088"/>
                </a:lnTo>
                <a:lnTo>
                  <a:pt x="82994" y="46977"/>
                </a:lnTo>
                <a:lnTo>
                  <a:pt x="84836" y="47104"/>
                </a:lnTo>
                <a:lnTo>
                  <a:pt x="84632" y="48374"/>
                </a:lnTo>
                <a:lnTo>
                  <a:pt x="84874" y="47866"/>
                </a:lnTo>
                <a:lnTo>
                  <a:pt x="85623" y="47866"/>
                </a:lnTo>
                <a:lnTo>
                  <a:pt x="85102" y="48501"/>
                </a:lnTo>
                <a:lnTo>
                  <a:pt x="85445" y="48882"/>
                </a:lnTo>
                <a:lnTo>
                  <a:pt x="84836" y="48882"/>
                </a:lnTo>
                <a:lnTo>
                  <a:pt x="84670" y="49136"/>
                </a:lnTo>
                <a:lnTo>
                  <a:pt x="84328" y="49390"/>
                </a:lnTo>
                <a:lnTo>
                  <a:pt x="84785" y="49263"/>
                </a:lnTo>
                <a:lnTo>
                  <a:pt x="84378" y="50152"/>
                </a:lnTo>
                <a:lnTo>
                  <a:pt x="85623" y="50025"/>
                </a:lnTo>
                <a:lnTo>
                  <a:pt x="84886" y="50660"/>
                </a:lnTo>
                <a:lnTo>
                  <a:pt x="84658" y="51549"/>
                </a:lnTo>
                <a:lnTo>
                  <a:pt x="86715" y="51549"/>
                </a:lnTo>
                <a:lnTo>
                  <a:pt x="86614" y="52184"/>
                </a:lnTo>
                <a:lnTo>
                  <a:pt x="88036" y="52184"/>
                </a:lnTo>
                <a:lnTo>
                  <a:pt x="88074" y="52438"/>
                </a:lnTo>
                <a:lnTo>
                  <a:pt x="88074" y="7035"/>
                </a:lnTo>
                <a:lnTo>
                  <a:pt x="84861" y="5969"/>
                </a:lnTo>
                <a:lnTo>
                  <a:pt x="84861" y="44056"/>
                </a:lnTo>
                <a:lnTo>
                  <a:pt x="84607" y="44310"/>
                </a:lnTo>
                <a:lnTo>
                  <a:pt x="84531" y="44437"/>
                </a:lnTo>
                <a:lnTo>
                  <a:pt x="84378" y="44691"/>
                </a:lnTo>
                <a:lnTo>
                  <a:pt x="84239" y="44691"/>
                </a:lnTo>
                <a:lnTo>
                  <a:pt x="83820" y="44564"/>
                </a:lnTo>
                <a:lnTo>
                  <a:pt x="83845" y="44310"/>
                </a:lnTo>
                <a:lnTo>
                  <a:pt x="84391" y="44411"/>
                </a:lnTo>
                <a:lnTo>
                  <a:pt x="84531" y="44310"/>
                </a:lnTo>
                <a:lnTo>
                  <a:pt x="84861" y="44056"/>
                </a:lnTo>
                <a:lnTo>
                  <a:pt x="84861" y="5969"/>
                </a:lnTo>
                <a:lnTo>
                  <a:pt x="77241" y="3429"/>
                </a:lnTo>
                <a:lnTo>
                  <a:pt x="66586" y="3467"/>
                </a:lnTo>
                <a:lnTo>
                  <a:pt x="66586" y="31635"/>
                </a:lnTo>
                <a:lnTo>
                  <a:pt x="66586" y="3467"/>
                </a:lnTo>
                <a:lnTo>
                  <a:pt x="54178" y="3517"/>
                </a:lnTo>
                <a:lnTo>
                  <a:pt x="54178" y="31737"/>
                </a:lnTo>
                <a:lnTo>
                  <a:pt x="53708" y="31369"/>
                </a:lnTo>
                <a:lnTo>
                  <a:pt x="54063" y="31343"/>
                </a:lnTo>
                <a:lnTo>
                  <a:pt x="54178" y="31737"/>
                </a:lnTo>
                <a:lnTo>
                  <a:pt x="54178" y="3517"/>
                </a:lnTo>
                <a:lnTo>
                  <a:pt x="51777" y="3517"/>
                </a:lnTo>
                <a:lnTo>
                  <a:pt x="51777" y="31521"/>
                </a:lnTo>
                <a:lnTo>
                  <a:pt x="51727" y="31737"/>
                </a:lnTo>
                <a:lnTo>
                  <a:pt x="51587" y="31534"/>
                </a:lnTo>
                <a:lnTo>
                  <a:pt x="51777" y="31521"/>
                </a:lnTo>
                <a:lnTo>
                  <a:pt x="51777" y="3517"/>
                </a:lnTo>
                <a:lnTo>
                  <a:pt x="49860" y="3530"/>
                </a:lnTo>
                <a:lnTo>
                  <a:pt x="49860" y="31673"/>
                </a:lnTo>
                <a:lnTo>
                  <a:pt x="49860" y="3530"/>
                </a:lnTo>
                <a:lnTo>
                  <a:pt x="47917" y="3530"/>
                </a:lnTo>
                <a:lnTo>
                  <a:pt x="42164" y="4229"/>
                </a:lnTo>
                <a:lnTo>
                  <a:pt x="42138" y="32410"/>
                </a:lnTo>
                <a:lnTo>
                  <a:pt x="41617" y="32880"/>
                </a:lnTo>
                <a:lnTo>
                  <a:pt x="41211" y="32575"/>
                </a:lnTo>
                <a:lnTo>
                  <a:pt x="42075" y="32410"/>
                </a:lnTo>
                <a:lnTo>
                  <a:pt x="42138" y="4241"/>
                </a:lnTo>
                <a:lnTo>
                  <a:pt x="35572" y="5156"/>
                </a:lnTo>
                <a:lnTo>
                  <a:pt x="1727" y="10591"/>
                </a:lnTo>
                <a:lnTo>
                  <a:pt x="0" y="10807"/>
                </a:lnTo>
                <a:lnTo>
                  <a:pt x="19812" y="184518"/>
                </a:lnTo>
                <a:lnTo>
                  <a:pt x="51828" y="180848"/>
                </a:lnTo>
                <a:lnTo>
                  <a:pt x="43535" y="108292"/>
                </a:lnTo>
                <a:lnTo>
                  <a:pt x="51968" y="107810"/>
                </a:lnTo>
                <a:lnTo>
                  <a:pt x="58534" y="107353"/>
                </a:lnTo>
                <a:lnTo>
                  <a:pt x="63220" y="106870"/>
                </a:lnTo>
                <a:lnTo>
                  <a:pt x="117741" y="173316"/>
                </a:lnTo>
                <a:lnTo>
                  <a:pt x="153327" y="169252"/>
                </a:lnTo>
                <a:close/>
              </a:path>
            </a:pathLst>
          </a:custGeom>
          <a:solidFill>
            <a:srgbClr val="EF3D42"/>
          </a:solidFill>
        </p:spPr>
        <p:txBody>
          <a:bodyPr wrap="square" lIns="0" tIns="0" rIns="0" bIns="0" rtlCol="0"/>
          <a:lstStyle/>
          <a:p>
            <a:endParaRPr/>
          </a:p>
        </p:txBody>
      </p:sp>
      <p:sp>
        <p:nvSpPr>
          <p:cNvPr id="131" name="bg object 131"/>
          <p:cNvSpPr/>
          <p:nvPr/>
        </p:nvSpPr>
        <p:spPr>
          <a:xfrm>
            <a:off x="6216290" y="1351808"/>
            <a:ext cx="505729" cy="159297"/>
          </a:xfrm>
          <a:custGeom>
            <a:avLst/>
            <a:gdLst/>
            <a:ahLst/>
            <a:cxnLst/>
            <a:rect l="l" t="t" r="r" b="b"/>
            <a:pathLst>
              <a:path w="284479" h="225425">
                <a:moveTo>
                  <a:pt x="749" y="49911"/>
                </a:moveTo>
                <a:lnTo>
                  <a:pt x="546" y="49301"/>
                </a:lnTo>
                <a:lnTo>
                  <a:pt x="114" y="49936"/>
                </a:lnTo>
                <a:lnTo>
                  <a:pt x="0" y="51511"/>
                </a:lnTo>
                <a:lnTo>
                  <a:pt x="571" y="52400"/>
                </a:lnTo>
                <a:lnTo>
                  <a:pt x="495" y="51181"/>
                </a:lnTo>
                <a:lnTo>
                  <a:pt x="749" y="49911"/>
                </a:lnTo>
                <a:close/>
              </a:path>
              <a:path w="284479" h="225425">
                <a:moveTo>
                  <a:pt x="10553" y="77749"/>
                </a:moveTo>
                <a:lnTo>
                  <a:pt x="10147" y="79019"/>
                </a:lnTo>
                <a:lnTo>
                  <a:pt x="10541" y="79019"/>
                </a:lnTo>
                <a:lnTo>
                  <a:pt x="10553" y="77749"/>
                </a:lnTo>
                <a:close/>
              </a:path>
              <a:path w="284479" h="225425">
                <a:moveTo>
                  <a:pt x="16332" y="122199"/>
                </a:moveTo>
                <a:lnTo>
                  <a:pt x="14147" y="117182"/>
                </a:lnTo>
                <a:lnTo>
                  <a:pt x="13500" y="114579"/>
                </a:lnTo>
                <a:lnTo>
                  <a:pt x="6108" y="114579"/>
                </a:lnTo>
                <a:lnTo>
                  <a:pt x="6070" y="116446"/>
                </a:lnTo>
                <a:lnTo>
                  <a:pt x="6311" y="120929"/>
                </a:lnTo>
                <a:lnTo>
                  <a:pt x="8089" y="123469"/>
                </a:lnTo>
                <a:lnTo>
                  <a:pt x="15913" y="123469"/>
                </a:lnTo>
                <a:lnTo>
                  <a:pt x="16332" y="122199"/>
                </a:lnTo>
                <a:close/>
              </a:path>
              <a:path w="284479" h="225425">
                <a:moveTo>
                  <a:pt x="21615" y="186969"/>
                </a:moveTo>
                <a:lnTo>
                  <a:pt x="21348" y="185699"/>
                </a:lnTo>
                <a:lnTo>
                  <a:pt x="20891" y="185699"/>
                </a:lnTo>
                <a:lnTo>
                  <a:pt x="20993" y="186169"/>
                </a:lnTo>
                <a:lnTo>
                  <a:pt x="21615" y="186969"/>
                </a:lnTo>
                <a:close/>
              </a:path>
              <a:path w="284479" h="225425">
                <a:moveTo>
                  <a:pt x="21793" y="182168"/>
                </a:moveTo>
                <a:lnTo>
                  <a:pt x="21742" y="181889"/>
                </a:lnTo>
                <a:lnTo>
                  <a:pt x="21793" y="182168"/>
                </a:lnTo>
                <a:close/>
              </a:path>
              <a:path w="284479" h="225425">
                <a:moveTo>
                  <a:pt x="21818" y="185699"/>
                </a:moveTo>
                <a:lnTo>
                  <a:pt x="21082" y="184429"/>
                </a:lnTo>
                <a:lnTo>
                  <a:pt x="21348" y="185699"/>
                </a:lnTo>
                <a:lnTo>
                  <a:pt x="21818" y="185699"/>
                </a:lnTo>
                <a:close/>
              </a:path>
              <a:path w="284479" h="225425">
                <a:moveTo>
                  <a:pt x="22364" y="183159"/>
                </a:moveTo>
                <a:lnTo>
                  <a:pt x="21793" y="182168"/>
                </a:lnTo>
                <a:lnTo>
                  <a:pt x="21958" y="183159"/>
                </a:lnTo>
                <a:lnTo>
                  <a:pt x="22364" y="183159"/>
                </a:lnTo>
                <a:close/>
              </a:path>
              <a:path w="284479" h="225425">
                <a:moveTo>
                  <a:pt x="24790" y="210096"/>
                </a:moveTo>
                <a:lnTo>
                  <a:pt x="24739" y="209829"/>
                </a:lnTo>
                <a:lnTo>
                  <a:pt x="24790" y="210096"/>
                </a:lnTo>
                <a:close/>
              </a:path>
              <a:path w="284479" h="225425">
                <a:moveTo>
                  <a:pt x="25323" y="211099"/>
                </a:moveTo>
                <a:lnTo>
                  <a:pt x="24790" y="210096"/>
                </a:lnTo>
                <a:lnTo>
                  <a:pt x="24980" y="211099"/>
                </a:lnTo>
                <a:lnTo>
                  <a:pt x="25323" y="211099"/>
                </a:lnTo>
                <a:close/>
              </a:path>
              <a:path w="284479" h="225425">
                <a:moveTo>
                  <a:pt x="27254" y="216916"/>
                </a:moveTo>
                <a:lnTo>
                  <a:pt x="26771" y="216941"/>
                </a:lnTo>
                <a:lnTo>
                  <a:pt x="26797" y="217157"/>
                </a:lnTo>
                <a:lnTo>
                  <a:pt x="27254" y="216916"/>
                </a:lnTo>
                <a:close/>
              </a:path>
              <a:path w="284479" h="225425">
                <a:moveTo>
                  <a:pt x="43548" y="150520"/>
                </a:moveTo>
                <a:lnTo>
                  <a:pt x="43421" y="150228"/>
                </a:lnTo>
                <a:lnTo>
                  <a:pt x="43357" y="149720"/>
                </a:lnTo>
                <a:lnTo>
                  <a:pt x="43180" y="147599"/>
                </a:lnTo>
                <a:lnTo>
                  <a:pt x="43103" y="148869"/>
                </a:lnTo>
                <a:lnTo>
                  <a:pt x="42481" y="151409"/>
                </a:lnTo>
                <a:lnTo>
                  <a:pt x="43548" y="150520"/>
                </a:lnTo>
                <a:close/>
              </a:path>
              <a:path w="284479" h="225425">
                <a:moveTo>
                  <a:pt x="43992" y="150139"/>
                </a:moveTo>
                <a:lnTo>
                  <a:pt x="43548" y="150520"/>
                </a:lnTo>
                <a:lnTo>
                  <a:pt x="43916" y="151409"/>
                </a:lnTo>
                <a:lnTo>
                  <a:pt x="43992" y="150139"/>
                </a:lnTo>
                <a:close/>
              </a:path>
              <a:path w="284479" h="225425">
                <a:moveTo>
                  <a:pt x="46977" y="186969"/>
                </a:moveTo>
                <a:lnTo>
                  <a:pt x="46736" y="185699"/>
                </a:lnTo>
                <a:lnTo>
                  <a:pt x="46647" y="188239"/>
                </a:lnTo>
                <a:lnTo>
                  <a:pt x="46977" y="186969"/>
                </a:lnTo>
                <a:close/>
              </a:path>
              <a:path w="284479" h="225425">
                <a:moveTo>
                  <a:pt x="52768" y="37871"/>
                </a:moveTo>
                <a:lnTo>
                  <a:pt x="51828" y="37820"/>
                </a:lnTo>
                <a:lnTo>
                  <a:pt x="52184" y="37960"/>
                </a:lnTo>
                <a:lnTo>
                  <a:pt x="52768" y="37871"/>
                </a:lnTo>
                <a:close/>
              </a:path>
              <a:path w="284479" h="225425">
                <a:moveTo>
                  <a:pt x="56629" y="36322"/>
                </a:moveTo>
                <a:lnTo>
                  <a:pt x="55054" y="36766"/>
                </a:lnTo>
                <a:lnTo>
                  <a:pt x="55562" y="37693"/>
                </a:lnTo>
                <a:lnTo>
                  <a:pt x="56502" y="37439"/>
                </a:lnTo>
                <a:lnTo>
                  <a:pt x="56629" y="36322"/>
                </a:lnTo>
                <a:close/>
              </a:path>
              <a:path w="284479" h="225425">
                <a:moveTo>
                  <a:pt x="58331" y="222529"/>
                </a:moveTo>
                <a:lnTo>
                  <a:pt x="58191" y="218719"/>
                </a:lnTo>
                <a:lnTo>
                  <a:pt x="58102" y="216179"/>
                </a:lnTo>
                <a:lnTo>
                  <a:pt x="58051" y="214909"/>
                </a:lnTo>
                <a:lnTo>
                  <a:pt x="57861" y="212369"/>
                </a:lnTo>
                <a:lnTo>
                  <a:pt x="56857" y="209829"/>
                </a:lnTo>
                <a:lnTo>
                  <a:pt x="57429" y="209829"/>
                </a:lnTo>
                <a:lnTo>
                  <a:pt x="57581" y="211099"/>
                </a:lnTo>
                <a:lnTo>
                  <a:pt x="57467" y="209829"/>
                </a:lnTo>
                <a:lnTo>
                  <a:pt x="57353" y="208559"/>
                </a:lnTo>
                <a:lnTo>
                  <a:pt x="57454" y="203479"/>
                </a:lnTo>
                <a:lnTo>
                  <a:pt x="57480" y="202209"/>
                </a:lnTo>
                <a:lnTo>
                  <a:pt x="56730" y="202780"/>
                </a:lnTo>
                <a:lnTo>
                  <a:pt x="54571" y="195859"/>
                </a:lnTo>
                <a:lnTo>
                  <a:pt x="55460" y="195859"/>
                </a:lnTo>
                <a:lnTo>
                  <a:pt x="54127" y="194589"/>
                </a:lnTo>
                <a:lnTo>
                  <a:pt x="53822" y="194589"/>
                </a:lnTo>
                <a:lnTo>
                  <a:pt x="53174" y="190779"/>
                </a:lnTo>
                <a:lnTo>
                  <a:pt x="53682" y="190779"/>
                </a:lnTo>
                <a:lnTo>
                  <a:pt x="53860" y="189509"/>
                </a:lnTo>
                <a:lnTo>
                  <a:pt x="52666" y="189509"/>
                </a:lnTo>
                <a:lnTo>
                  <a:pt x="52793" y="186969"/>
                </a:lnTo>
                <a:lnTo>
                  <a:pt x="53454" y="188239"/>
                </a:lnTo>
                <a:lnTo>
                  <a:pt x="53352" y="186969"/>
                </a:lnTo>
                <a:lnTo>
                  <a:pt x="53251" y="185699"/>
                </a:lnTo>
                <a:lnTo>
                  <a:pt x="52984" y="185699"/>
                </a:lnTo>
                <a:lnTo>
                  <a:pt x="52184" y="184429"/>
                </a:lnTo>
                <a:lnTo>
                  <a:pt x="51676" y="183159"/>
                </a:lnTo>
                <a:lnTo>
                  <a:pt x="51879" y="179349"/>
                </a:lnTo>
                <a:lnTo>
                  <a:pt x="52108" y="179349"/>
                </a:lnTo>
                <a:lnTo>
                  <a:pt x="51320" y="178079"/>
                </a:lnTo>
                <a:lnTo>
                  <a:pt x="51384" y="176809"/>
                </a:lnTo>
                <a:lnTo>
                  <a:pt x="51650" y="175539"/>
                </a:lnTo>
                <a:lnTo>
                  <a:pt x="51904" y="176809"/>
                </a:lnTo>
                <a:lnTo>
                  <a:pt x="52070" y="175539"/>
                </a:lnTo>
                <a:lnTo>
                  <a:pt x="52146" y="172999"/>
                </a:lnTo>
                <a:lnTo>
                  <a:pt x="52603" y="172999"/>
                </a:lnTo>
                <a:lnTo>
                  <a:pt x="52451" y="170459"/>
                </a:lnTo>
                <a:lnTo>
                  <a:pt x="53771" y="171729"/>
                </a:lnTo>
                <a:lnTo>
                  <a:pt x="52933" y="170459"/>
                </a:lnTo>
                <a:lnTo>
                  <a:pt x="51879" y="168071"/>
                </a:lnTo>
                <a:lnTo>
                  <a:pt x="51879" y="172618"/>
                </a:lnTo>
                <a:lnTo>
                  <a:pt x="50330" y="170459"/>
                </a:lnTo>
                <a:lnTo>
                  <a:pt x="50863" y="167919"/>
                </a:lnTo>
                <a:lnTo>
                  <a:pt x="51320" y="167919"/>
                </a:lnTo>
                <a:lnTo>
                  <a:pt x="51879" y="172618"/>
                </a:lnTo>
                <a:lnTo>
                  <a:pt x="51879" y="168071"/>
                </a:lnTo>
                <a:lnTo>
                  <a:pt x="51816" y="167919"/>
                </a:lnTo>
                <a:lnTo>
                  <a:pt x="51244" y="166649"/>
                </a:lnTo>
                <a:lnTo>
                  <a:pt x="51282" y="165379"/>
                </a:lnTo>
                <a:lnTo>
                  <a:pt x="47117" y="165379"/>
                </a:lnTo>
                <a:lnTo>
                  <a:pt x="47117" y="169189"/>
                </a:lnTo>
                <a:lnTo>
                  <a:pt x="46926" y="169189"/>
                </a:lnTo>
                <a:lnTo>
                  <a:pt x="46901" y="170459"/>
                </a:lnTo>
                <a:lnTo>
                  <a:pt x="46748" y="170459"/>
                </a:lnTo>
                <a:lnTo>
                  <a:pt x="46507" y="169189"/>
                </a:lnTo>
                <a:lnTo>
                  <a:pt x="46774" y="167919"/>
                </a:lnTo>
                <a:lnTo>
                  <a:pt x="47117" y="169189"/>
                </a:lnTo>
                <a:lnTo>
                  <a:pt x="47117" y="165379"/>
                </a:lnTo>
                <a:lnTo>
                  <a:pt x="44869" y="165379"/>
                </a:lnTo>
                <a:lnTo>
                  <a:pt x="46037" y="171729"/>
                </a:lnTo>
                <a:lnTo>
                  <a:pt x="46139" y="183159"/>
                </a:lnTo>
                <a:lnTo>
                  <a:pt x="47269" y="185699"/>
                </a:lnTo>
                <a:lnTo>
                  <a:pt x="47790" y="186969"/>
                </a:lnTo>
                <a:lnTo>
                  <a:pt x="47980" y="188239"/>
                </a:lnTo>
                <a:lnTo>
                  <a:pt x="47104" y="188239"/>
                </a:lnTo>
                <a:lnTo>
                  <a:pt x="48285" y="192049"/>
                </a:lnTo>
                <a:lnTo>
                  <a:pt x="49961" y="198399"/>
                </a:lnTo>
                <a:lnTo>
                  <a:pt x="49466" y="202209"/>
                </a:lnTo>
                <a:lnTo>
                  <a:pt x="49098" y="202209"/>
                </a:lnTo>
                <a:lnTo>
                  <a:pt x="49098" y="204749"/>
                </a:lnTo>
                <a:lnTo>
                  <a:pt x="51346" y="204749"/>
                </a:lnTo>
                <a:lnTo>
                  <a:pt x="50838" y="208559"/>
                </a:lnTo>
                <a:lnTo>
                  <a:pt x="50609" y="207289"/>
                </a:lnTo>
                <a:lnTo>
                  <a:pt x="50812" y="211099"/>
                </a:lnTo>
                <a:lnTo>
                  <a:pt x="51409" y="214909"/>
                </a:lnTo>
                <a:lnTo>
                  <a:pt x="51523" y="216179"/>
                </a:lnTo>
                <a:lnTo>
                  <a:pt x="45999" y="216179"/>
                </a:lnTo>
                <a:lnTo>
                  <a:pt x="45161" y="217449"/>
                </a:lnTo>
                <a:lnTo>
                  <a:pt x="39293" y="216179"/>
                </a:lnTo>
                <a:lnTo>
                  <a:pt x="39065" y="217449"/>
                </a:lnTo>
                <a:lnTo>
                  <a:pt x="29286" y="217449"/>
                </a:lnTo>
                <a:lnTo>
                  <a:pt x="28702" y="218719"/>
                </a:lnTo>
                <a:lnTo>
                  <a:pt x="26949" y="218719"/>
                </a:lnTo>
                <a:lnTo>
                  <a:pt x="26797" y="217449"/>
                </a:lnTo>
                <a:lnTo>
                  <a:pt x="26149" y="217817"/>
                </a:lnTo>
                <a:lnTo>
                  <a:pt x="26149" y="221259"/>
                </a:lnTo>
                <a:lnTo>
                  <a:pt x="25933" y="221259"/>
                </a:lnTo>
                <a:lnTo>
                  <a:pt x="25184" y="220776"/>
                </a:lnTo>
                <a:lnTo>
                  <a:pt x="22491" y="219024"/>
                </a:lnTo>
                <a:lnTo>
                  <a:pt x="25273" y="221259"/>
                </a:lnTo>
                <a:lnTo>
                  <a:pt x="22466" y="219024"/>
                </a:lnTo>
                <a:lnTo>
                  <a:pt x="22631" y="219100"/>
                </a:lnTo>
                <a:lnTo>
                  <a:pt x="25184" y="220776"/>
                </a:lnTo>
                <a:lnTo>
                  <a:pt x="26149" y="221259"/>
                </a:lnTo>
                <a:lnTo>
                  <a:pt x="26149" y="217817"/>
                </a:lnTo>
                <a:lnTo>
                  <a:pt x="24866" y="218528"/>
                </a:lnTo>
                <a:lnTo>
                  <a:pt x="25120" y="217449"/>
                </a:lnTo>
                <a:lnTo>
                  <a:pt x="25412" y="216179"/>
                </a:lnTo>
                <a:lnTo>
                  <a:pt x="25857" y="216179"/>
                </a:lnTo>
                <a:lnTo>
                  <a:pt x="24345" y="209829"/>
                </a:lnTo>
                <a:lnTo>
                  <a:pt x="24650" y="209829"/>
                </a:lnTo>
                <a:lnTo>
                  <a:pt x="23977" y="208559"/>
                </a:lnTo>
                <a:lnTo>
                  <a:pt x="26250" y="211099"/>
                </a:lnTo>
                <a:lnTo>
                  <a:pt x="25019" y="208559"/>
                </a:lnTo>
                <a:lnTo>
                  <a:pt x="24853" y="208559"/>
                </a:lnTo>
                <a:lnTo>
                  <a:pt x="24434" y="207289"/>
                </a:lnTo>
                <a:lnTo>
                  <a:pt x="24244" y="207289"/>
                </a:lnTo>
                <a:lnTo>
                  <a:pt x="24638" y="206019"/>
                </a:lnTo>
                <a:lnTo>
                  <a:pt x="24447" y="204749"/>
                </a:lnTo>
                <a:lnTo>
                  <a:pt x="24257" y="203479"/>
                </a:lnTo>
                <a:lnTo>
                  <a:pt x="23723" y="200939"/>
                </a:lnTo>
                <a:lnTo>
                  <a:pt x="24422" y="200939"/>
                </a:lnTo>
                <a:lnTo>
                  <a:pt x="24244" y="198399"/>
                </a:lnTo>
                <a:lnTo>
                  <a:pt x="24066" y="195859"/>
                </a:lnTo>
                <a:lnTo>
                  <a:pt x="23025" y="190779"/>
                </a:lnTo>
                <a:lnTo>
                  <a:pt x="22733" y="188239"/>
                </a:lnTo>
                <a:lnTo>
                  <a:pt x="22466" y="185928"/>
                </a:lnTo>
                <a:lnTo>
                  <a:pt x="22466" y="219011"/>
                </a:lnTo>
                <a:lnTo>
                  <a:pt x="22466" y="185928"/>
                </a:lnTo>
                <a:lnTo>
                  <a:pt x="22440" y="185699"/>
                </a:lnTo>
                <a:lnTo>
                  <a:pt x="22352" y="188239"/>
                </a:lnTo>
                <a:lnTo>
                  <a:pt x="21170" y="186969"/>
                </a:lnTo>
                <a:lnTo>
                  <a:pt x="20993" y="186169"/>
                </a:lnTo>
                <a:lnTo>
                  <a:pt x="20637" y="185699"/>
                </a:lnTo>
                <a:lnTo>
                  <a:pt x="20535" y="183159"/>
                </a:lnTo>
                <a:lnTo>
                  <a:pt x="21615" y="183159"/>
                </a:lnTo>
                <a:lnTo>
                  <a:pt x="22072" y="184429"/>
                </a:lnTo>
                <a:lnTo>
                  <a:pt x="21767" y="183159"/>
                </a:lnTo>
                <a:lnTo>
                  <a:pt x="21463" y="181889"/>
                </a:lnTo>
                <a:lnTo>
                  <a:pt x="21628" y="181889"/>
                </a:lnTo>
                <a:lnTo>
                  <a:pt x="22898" y="179349"/>
                </a:lnTo>
                <a:lnTo>
                  <a:pt x="21666" y="178079"/>
                </a:lnTo>
                <a:lnTo>
                  <a:pt x="21958" y="176809"/>
                </a:lnTo>
                <a:lnTo>
                  <a:pt x="21374" y="171729"/>
                </a:lnTo>
                <a:lnTo>
                  <a:pt x="20764" y="170459"/>
                </a:lnTo>
                <a:lnTo>
                  <a:pt x="20231" y="165379"/>
                </a:lnTo>
                <a:lnTo>
                  <a:pt x="19367" y="165379"/>
                </a:lnTo>
                <a:lnTo>
                  <a:pt x="19354" y="164096"/>
                </a:lnTo>
                <a:lnTo>
                  <a:pt x="18542" y="162839"/>
                </a:lnTo>
                <a:lnTo>
                  <a:pt x="18643" y="157759"/>
                </a:lnTo>
                <a:lnTo>
                  <a:pt x="18732" y="156489"/>
                </a:lnTo>
                <a:lnTo>
                  <a:pt x="18249" y="152679"/>
                </a:lnTo>
                <a:lnTo>
                  <a:pt x="17881" y="151409"/>
                </a:lnTo>
                <a:lnTo>
                  <a:pt x="17526" y="150190"/>
                </a:lnTo>
                <a:lnTo>
                  <a:pt x="17424" y="151409"/>
                </a:lnTo>
                <a:lnTo>
                  <a:pt x="16789" y="151409"/>
                </a:lnTo>
                <a:lnTo>
                  <a:pt x="17513" y="150190"/>
                </a:lnTo>
                <a:lnTo>
                  <a:pt x="17043" y="146329"/>
                </a:lnTo>
                <a:lnTo>
                  <a:pt x="17843" y="148869"/>
                </a:lnTo>
                <a:lnTo>
                  <a:pt x="17030" y="142519"/>
                </a:lnTo>
                <a:lnTo>
                  <a:pt x="16065" y="138709"/>
                </a:lnTo>
                <a:lnTo>
                  <a:pt x="15748" y="137439"/>
                </a:lnTo>
                <a:lnTo>
                  <a:pt x="15506" y="138709"/>
                </a:lnTo>
                <a:lnTo>
                  <a:pt x="15125" y="138709"/>
                </a:lnTo>
                <a:lnTo>
                  <a:pt x="14884" y="137439"/>
                </a:lnTo>
                <a:lnTo>
                  <a:pt x="15189" y="136169"/>
                </a:lnTo>
                <a:lnTo>
                  <a:pt x="15709" y="136169"/>
                </a:lnTo>
                <a:lnTo>
                  <a:pt x="13804" y="129819"/>
                </a:lnTo>
                <a:lnTo>
                  <a:pt x="15494" y="124739"/>
                </a:lnTo>
                <a:lnTo>
                  <a:pt x="7454" y="124739"/>
                </a:lnTo>
                <a:lnTo>
                  <a:pt x="7302" y="124739"/>
                </a:lnTo>
                <a:lnTo>
                  <a:pt x="7607" y="128549"/>
                </a:lnTo>
                <a:lnTo>
                  <a:pt x="10223" y="136169"/>
                </a:lnTo>
                <a:lnTo>
                  <a:pt x="9779" y="139979"/>
                </a:lnTo>
                <a:lnTo>
                  <a:pt x="9271" y="139979"/>
                </a:lnTo>
                <a:lnTo>
                  <a:pt x="9537" y="141249"/>
                </a:lnTo>
                <a:lnTo>
                  <a:pt x="10337" y="141249"/>
                </a:lnTo>
                <a:lnTo>
                  <a:pt x="10033" y="142519"/>
                </a:lnTo>
                <a:lnTo>
                  <a:pt x="9550" y="142519"/>
                </a:lnTo>
                <a:lnTo>
                  <a:pt x="10680" y="145059"/>
                </a:lnTo>
                <a:lnTo>
                  <a:pt x="10553" y="146329"/>
                </a:lnTo>
                <a:lnTo>
                  <a:pt x="9918" y="146329"/>
                </a:lnTo>
                <a:lnTo>
                  <a:pt x="9931" y="151409"/>
                </a:lnTo>
                <a:lnTo>
                  <a:pt x="12103" y="153949"/>
                </a:lnTo>
                <a:lnTo>
                  <a:pt x="12941" y="159029"/>
                </a:lnTo>
                <a:lnTo>
                  <a:pt x="11595" y="159029"/>
                </a:lnTo>
                <a:lnTo>
                  <a:pt x="11671" y="165379"/>
                </a:lnTo>
                <a:lnTo>
                  <a:pt x="11468" y="165379"/>
                </a:lnTo>
                <a:lnTo>
                  <a:pt x="12014" y="171729"/>
                </a:lnTo>
                <a:lnTo>
                  <a:pt x="13804" y="175539"/>
                </a:lnTo>
                <a:lnTo>
                  <a:pt x="14986" y="181889"/>
                </a:lnTo>
                <a:lnTo>
                  <a:pt x="13931" y="185699"/>
                </a:lnTo>
                <a:lnTo>
                  <a:pt x="15786" y="193319"/>
                </a:lnTo>
                <a:lnTo>
                  <a:pt x="15633" y="199669"/>
                </a:lnTo>
                <a:lnTo>
                  <a:pt x="15760" y="198399"/>
                </a:lnTo>
                <a:lnTo>
                  <a:pt x="16700" y="199669"/>
                </a:lnTo>
                <a:lnTo>
                  <a:pt x="16941" y="200939"/>
                </a:lnTo>
                <a:lnTo>
                  <a:pt x="16827" y="202209"/>
                </a:lnTo>
                <a:lnTo>
                  <a:pt x="18313" y="204749"/>
                </a:lnTo>
                <a:lnTo>
                  <a:pt x="17043" y="204749"/>
                </a:lnTo>
                <a:lnTo>
                  <a:pt x="17018" y="203479"/>
                </a:lnTo>
                <a:lnTo>
                  <a:pt x="15913" y="204749"/>
                </a:lnTo>
                <a:lnTo>
                  <a:pt x="16560" y="207289"/>
                </a:lnTo>
                <a:lnTo>
                  <a:pt x="16776" y="209829"/>
                </a:lnTo>
                <a:lnTo>
                  <a:pt x="18427" y="209829"/>
                </a:lnTo>
                <a:lnTo>
                  <a:pt x="17576" y="212979"/>
                </a:lnTo>
                <a:lnTo>
                  <a:pt x="17538" y="212229"/>
                </a:lnTo>
                <a:lnTo>
                  <a:pt x="17081" y="211175"/>
                </a:lnTo>
                <a:lnTo>
                  <a:pt x="17551" y="213067"/>
                </a:lnTo>
                <a:lnTo>
                  <a:pt x="17399" y="213639"/>
                </a:lnTo>
                <a:lnTo>
                  <a:pt x="18554" y="218528"/>
                </a:lnTo>
                <a:lnTo>
                  <a:pt x="19862" y="225069"/>
                </a:lnTo>
                <a:lnTo>
                  <a:pt x="31724" y="225069"/>
                </a:lnTo>
                <a:lnTo>
                  <a:pt x="33045" y="223799"/>
                </a:lnTo>
                <a:lnTo>
                  <a:pt x="33083" y="225069"/>
                </a:lnTo>
                <a:lnTo>
                  <a:pt x="38849" y="225069"/>
                </a:lnTo>
                <a:lnTo>
                  <a:pt x="43561" y="223799"/>
                </a:lnTo>
                <a:lnTo>
                  <a:pt x="45351" y="223799"/>
                </a:lnTo>
                <a:lnTo>
                  <a:pt x="45758" y="221259"/>
                </a:lnTo>
                <a:lnTo>
                  <a:pt x="48209" y="221259"/>
                </a:lnTo>
                <a:lnTo>
                  <a:pt x="49110" y="222529"/>
                </a:lnTo>
                <a:lnTo>
                  <a:pt x="58331" y="222529"/>
                </a:lnTo>
                <a:close/>
              </a:path>
              <a:path w="284479" h="225425">
                <a:moveTo>
                  <a:pt x="60134" y="147269"/>
                </a:moveTo>
                <a:lnTo>
                  <a:pt x="58953" y="147599"/>
                </a:lnTo>
                <a:lnTo>
                  <a:pt x="60020" y="147599"/>
                </a:lnTo>
                <a:lnTo>
                  <a:pt x="60134" y="147269"/>
                </a:lnTo>
                <a:close/>
              </a:path>
              <a:path w="284479" h="225425">
                <a:moveTo>
                  <a:pt x="62839" y="146329"/>
                </a:moveTo>
                <a:lnTo>
                  <a:pt x="60159" y="147218"/>
                </a:lnTo>
                <a:lnTo>
                  <a:pt x="62776" y="146507"/>
                </a:lnTo>
                <a:lnTo>
                  <a:pt x="62839" y="146329"/>
                </a:lnTo>
                <a:close/>
              </a:path>
              <a:path w="284479" h="225425">
                <a:moveTo>
                  <a:pt x="68605" y="143789"/>
                </a:moveTo>
                <a:lnTo>
                  <a:pt x="68173" y="142519"/>
                </a:lnTo>
                <a:lnTo>
                  <a:pt x="67183" y="142049"/>
                </a:lnTo>
                <a:lnTo>
                  <a:pt x="68262" y="143789"/>
                </a:lnTo>
                <a:lnTo>
                  <a:pt x="68605" y="143789"/>
                </a:lnTo>
                <a:close/>
              </a:path>
              <a:path w="284479" h="225425">
                <a:moveTo>
                  <a:pt x="69519" y="43903"/>
                </a:moveTo>
                <a:lnTo>
                  <a:pt x="66725" y="43700"/>
                </a:lnTo>
                <a:lnTo>
                  <a:pt x="67513" y="43815"/>
                </a:lnTo>
                <a:lnTo>
                  <a:pt x="68529" y="43891"/>
                </a:lnTo>
                <a:lnTo>
                  <a:pt x="69519" y="43903"/>
                </a:lnTo>
                <a:close/>
              </a:path>
              <a:path w="284479" h="225425">
                <a:moveTo>
                  <a:pt x="69824" y="43916"/>
                </a:moveTo>
                <a:lnTo>
                  <a:pt x="69519" y="43903"/>
                </a:lnTo>
                <a:lnTo>
                  <a:pt x="69824" y="43929"/>
                </a:lnTo>
                <a:close/>
              </a:path>
              <a:path w="284479" h="225425">
                <a:moveTo>
                  <a:pt x="70421" y="147599"/>
                </a:moveTo>
                <a:lnTo>
                  <a:pt x="70015" y="146329"/>
                </a:lnTo>
                <a:lnTo>
                  <a:pt x="69888" y="146964"/>
                </a:lnTo>
                <a:lnTo>
                  <a:pt x="70421" y="147599"/>
                </a:lnTo>
                <a:close/>
              </a:path>
              <a:path w="284479" h="225425">
                <a:moveTo>
                  <a:pt x="74079" y="147967"/>
                </a:moveTo>
                <a:lnTo>
                  <a:pt x="72009" y="145529"/>
                </a:lnTo>
                <a:lnTo>
                  <a:pt x="72072" y="145999"/>
                </a:lnTo>
                <a:lnTo>
                  <a:pt x="72021" y="146367"/>
                </a:lnTo>
                <a:lnTo>
                  <a:pt x="71945" y="146685"/>
                </a:lnTo>
                <a:lnTo>
                  <a:pt x="72237" y="146075"/>
                </a:lnTo>
                <a:lnTo>
                  <a:pt x="74079" y="147967"/>
                </a:lnTo>
                <a:close/>
              </a:path>
              <a:path w="284479" h="225425">
                <a:moveTo>
                  <a:pt x="83693" y="159715"/>
                </a:moveTo>
                <a:lnTo>
                  <a:pt x="83667" y="159194"/>
                </a:lnTo>
                <a:lnTo>
                  <a:pt x="83426" y="159029"/>
                </a:lnTo>
                <a:lnTo>
                  <a:pt x="83693" y="159715"/>
                </a:lnTo>
                <a:close/>
              </a:path>
              <a:path w="284479" h="225425">
                <a:moveTo>
                  <a:pt x="85293" y="160299"/>
                </a:moveTo>
                <a:lnTo>
                  <a:pt x="83604" y="157759"/>
                </a:lnTo>
                <a:lnTo>
                  <a:pt x="83667" y="159194"/>
                </a:lnTo>
                <a:lnTo>
                  <a:pt x="85293" y="160299"/>
                </a:lnTo>
                <a:close/>
              </a:path>
              <a:path w="284479" h="225425">
                <a:moveTo>
                  <a:pt x="96367" y="49301"/>
                </a:moveTo>
                <a:lnTo>
                  <a:pt x="93967" y="47269"/>
                </a:lnTo>
                <a:lnTo>
                  <a:pt x="93522" y="48539"/>
                </a:lnTo>
                <a:lnTo>
                  <a:pt x="96367" y="49301"/>
                </a:lnTo>
                <a:close/>
              </a:path>
              <a:path w="284479" h="225425">
                <a:moveTo>
                  <a:pt x="99098" y="50126"/>
                </a:moveTo>
                <a:lnTo>
                  <a:pt x="98285" y="49809"/>
                </a:lnTo>
                <a:lnTo>
                  <a:pt x="96367" y="49301"/>
                </a:lnTo>
                <a:lnTo>
                  <a:pt x="98475" y="51079"/>
                </a:lnTo>
                <a:lnTo>
                  <a:pt x="99098" y="50126"/>
                </a:lnTo>
                <a:close/>
              </a:path>
              <a:path w="284479" h="225425">
                <a:moveTo>
                  <a:pt x="99809" y="134531"/>
                </a:moveTo>
                <a:lnTo>
                  <a:pt x="98501" y="135077"/>
                </a:lnTo>
                <a:lnTo>
                  <a:pt x="98590" y="135356"/>
                </a:lnTo>
                <a:lnTo>
                  <a:pt x="99809" y="134531"/>
                </a:lnTo>
                <a:close/>
              </a:path>
              <a:path w="284479" h="225425">
                <a:moveTo>
                  <a:pt x="102908" y="132359"/>
                </a:moveTo>
                <a:lnTo>
                  <a:pt x="100812" y="133451"/>
                </a:lnTo>
                <a:lnTo>
                  <a:pt x="100596" y="133629"/>
                </a:lnTo>
                <a:lnTo>
                  <a:pt x="102908" y="132359"/>
                </a:lnTo>
                <a:close/>
              </a:path>
              <a:path w="284479" h="225425">
                <a:moveTo>
                  <a:pt x="107188" y="122593"/>
                </a:moveTo>
                <a:lnTo>
                  <a:pt x="105943" y="123177"/>
                </a:lnTo>
                <a:lnTo>
                  <a:pt x="105994" y="124117"/>
                </a:lnTo>
                <a:lnTo>
                  <a:pt x="107188" y="122593"/>
                </a:lnTo>
                <a:close/>
              </a:path>
              <a:path w="284479" h="225425">
                <a:moveTo>
                  <a:pt x="110909" y="149720"/>
                </a:moveTo>
                <a:lnTo>
                  <a:pt x="110248" y="148869"/>
                </a:lnTo>
                <a:lnTo>
                  <a:pt x="110401" y="149720"/>
                </a:lnTo>
                <a:lnTo>
                  <a:pt x="110909" y="149720"/>
                </a:lnTo>
                <a:close/>
              </a:path>
              <a:path w="284479" h="225425">
                <a:moveTo>
                  <a:pt x="114477" y="199669"/>
                </a:moveTo>
                <a:lnTo>
                  <a:pt x="114033" y="198831"/>
                </a:lnTo>
                <a:lnTo>
                  <a:pt x="114020" y="199301"/>
                </a:lnTo>
                <a:lnTo>
                  <a:pt x="114477" y="199669"/>
                </a:lnTo>
                <a:close/>
              </a:path>
              <a:path w="284479" h="225425">
                <a:moveTo>
                  <a:pt x="115277" y="199669"/>
                </a:moveTo>
                <a:lnTo>
                  <a:pt x="114757" y="198399"/>
                </a:lnTo>
                <a:lnTo>
                  <a:pt x="114236" y="197129"/>
                </a:lnTo>
                <a:lnTo>
                  <a:pt x="113106" y="197129"/>
                </a:lnTo>
                <a:lnTo>
                  <a:pt x="114033" y="198831"/>
                </a:lnTo>
                <a:lnTo>
                  <a:pt x="114033" y="198399"/>
                </a:lnTo>
                <a:lnTo>
                  <a:pt x="115277" y="199669"/>
                </a:lnTo>
                <a:close/>
              </a:path>
              <a:path w="284479" h="225425">
                <a:moveTo>
                  <a:pt x="115785" y="70294"/>
                </a:moveTo>
                <a:lnTo>
                  <a:pt x="115722" y="70129"/>
                </a:lnTo>
                <a:lnTo>
                  <a:pt x="115417" y="70129"/>
                </a:lnTo>
                <a:lnTo>
                  <a:pt x="115785" y="70294"/>
                </a:lnTo>
                <a:close/>
              </a:path>
              <a:path w="284479" h="225425">
                <a:moveTo>
                  <a:pt x="116370" y="59969"/>
                </a:moveTo>
                <a:lnTo>
                  <a:pt x="115493" y="58699"/>
                </a:lnTo>
                <a:lnTo>
                  <a:pt x="115239" y="58699"/>
                </a:lnTo>
                <a:lnTo>
                  <a:pt x="116344" y="59969"/>
                </a:lnTo>
                <a:close/>
              </a:path>
              <a:path w="284479" h="225425">
                <a:moveTo>
                  <a:pt x="116484" y="70573"/>
                </a:moveTo>
                <a:lnTo>
                  <a:pt x="115785" y="70294"/>
                </a:lnTo>
                <a:lnTo>
                  <a:pt x="116255" y="71399"/>
                </a:lnTo>
                <a:lnTo>
                  <a:pt x="116484" y="70573"/>
                </a:lnTo>
                <a:close/>
              </a:path>
              <a:path w="284479" h="225425">
                <a:moveTo>
                  <a:pt x="116687" y="70662"/>
                </a:moveTo>
                <a:lnTo>
                  <a:pt x="116611" y="70129"/>
                </a:lnTo>
                <a:lnTo>
                  <a:pt x="116484" y="70573"/>
                </a:lnTo>
                <a:lnTo>
                  <a:pt x="116687" y="70662"/>
                </a:lnTo>
                <a:close/>
              </a:path>
              <a:path w="284479" h="225425">
                <a:moveTo>
                  <a:pt x="117792" y="117779"/>
                </a:moveTo>
                <a:lnTo>
                  <a:pt x="116941" y="119392"/>
                </a:lnTo>
                <a:lnTo>
                  <a:pt x="116662" y="120002"/>
                </a:lnTo>
                <a:lnTo>
                  <a:pt x="117792" y="117779"/>
                </a:lnTo>
                <a:close/>
              </a:path>
              <a:path w="284479" h="225425">
                <a:moveTo>
                  <a:pt x="117792" y="116446"/>
                </a:moveTo>
                <a:lnTo>
                  <a:pt x="116763" y="117119"/>
                </a:lnTo>
                <a:lnTo>
                  <a:pt x="116700" y="118389"/>
                </a:lnTo>
                <a:lnTo>
                  <a:pt x="117792" y="116446"/>
                </a:lnTo>
                <a:close/>
              </a:path>
              <a:path w="284479" h="225425">
                <a:moveTo>
                  <a:pt x="118567" y="104863"/>
                </a:moveTo>
                <a:lnTo>
                  <a:pt x="118237" y="105613"/>
                </a:lnTo>
                <a:lnTo>
                  <a:pt x="117983" y="106172"/>
                </a:lnTo>
                <a:lnTo>
                  <a:pt x="118440" y="106375"/>
                </a:lnTo>
                <a:lnTo>
                  <a:pt x="118491" y="105829"/>
                </a:lnTo>
                <a:lnTo>
                  <a:pt x="118529" y="105295"/>
                </a:lnTo>
                <a:lnTo>
                  <a:pt x="118567" y="104863"/>
                </a:lnTo>
                <a:close/>
              </a:path>
              <a:path w="284479" h="225425">
                <a:moveTo>
                  <a:pt x="118846" y="114579"/>
                </a:moveTo>
                <a:lnTo>
                  <a:pt x="117792" y="116446"/>
                </a:lnTo>
                <a:lnTo>
                  <a:pt x="118706" y="115849"/>
                </a:lnTo>
                <a:lnTo>
                  <a:pt x="118846" y="114579"/>
                </a:lnTo>
                <a:close/>
              </a:path>
              <a:path w="284479" h="225425">
                <a:moveTo>
                  <a:pt x="119202" y="80289"/>
                </a:moveTo>
                <a:lnTo>
                  <a:pt x="119011" y="79019"/>
                </a:lnTo>
                <a:lnTo>
                  <a:pt x="119126" y="80289"/>
                </a:lnTo>
                <a:close/>
              </a:path>
              <a:path w="284479" h="225425">
                <a:moveTo>
                  <a:pt x="119253" y="102857"/>
                </a:moveTo>
                <a:lnTo>
                  <a:pt x="118859" y="103593"/>
                </a:lnTo>
                <a:lnTo>
                  <a:pt x="118668" y="104228"/>
                </a:lnTo>
                <a:lnTo>
                  <a:pt x="118567" y="104863"/>
                </a:lnTo>
                <a:lnTo>
                  <a:pt x="118859" y="104254"/>
                </a:lnTo>
                <a:lnTo>
                  <a:pt x="119189" y="103543"/>
                </a:lnTo>
                <a:lnTo>
                  <a:pt x="119253" y="102857"/>
                </a:lnTo>
                <a:close/>
              </a:path>
              <a:path w="284479" h="225425">
                <a:moveTo>
                  <a:pt x="119837" y="160477"/>
                </a:moveTo>
                <a:lnTo>
                  <a:pt x="119799" y="160299"/>
                </a:lnTo>
                <a:lnTo>
                  <a:pt x="119837" y="160477"/>
                </a:lnTo>
                <a:close/>
              </a:path>
              <a:path w="284479" h="225425">
                <a:moveTo>
                  <a:pt x="120053" y="162839"/>
                </a:moveTo>
                <a:lnTo>
                  <a:pt x="119303" y="161569"/>
                </a:lnTo>
                <a:lnTo>
                  <a:pt x="119799" y="161569"/>
                </a:lnTo>
                <a:lnTo>
                  <a:pt x="119062" y="160299"/>
                </a:lnTo>
                <a:lnTo>
                  <a:pt x="119722" y="160299"/>
                </a:lnTo>
                <a:lnTo>
                  <a:pt x="118922" y="159029"/>
                </a:lnTo>
                <a:lnTo>
                  <a:pt x="118300" y="159029"/>
                </a:lnTo>
                <a:lnTo>
                  <a:pt x="117589" y="157759"/>
                </a:lnTo>
                <a:lnTo>
                  <a:pt x="115874" y="156489"/>
                </a:lnTo>
                <a:lnTo>
                  <a:pt x="117589" y="156489"/>
                </a:lnTo>
                <a:lnTo>
                  <a:pt x="116840" y="155219"/>
                </a:lnTo>
                <a:lnTo>
                  <a:pt x="116103" y="155219"/>
                </a:lnTo>
                <a:lnTo>
                  <a:pt x="115379" y="153949"/>
                </a:lnTo>
                <a:lnTo>
                  <a:pt x="114401" y="153949"/>
                </a:lnTo>
                <a:lnTo>
                  <a:pt x="114401" y="152679"/>
                </a:lnTo>
                <a:lnTo>
                  <a:pt x="113220" y="152679"/>
                </a:lnTo>
                <a:lnTo>
                  <a:pt x="111239" y="150139"/>
                </a:lnTo>
                <a:lnTo>
                  <a:pt x="110477" y="150139"/>
                </a:lnTo>
                <a:lnTo>
                  <a:pt x="106692" y="150139"/>
                </a:lnTo>
                <a:lnTo>
                  <a:pt x="106451" y="150139"/>
                </a:lnTo>
                <a:lnTo>
                  <a:pt x="106946" y="151409"/>
                </a:lnTo>
                <a:lnTo>
                  <a:pt x="109143" y="153949"/>
                </a:lnTo>
                <a:lnTo>
                  <a:pt x="110375" y="155219"/>
                </a:lnTo>
                <a:lnTo>
                  <a:pt x="111112" y="155219"/>
                </a:lnTo>
                <a:lnTo>
                  <a:pt x="111836" y="156489"/>
                </a:lnTo>
                <a:lnTo>
                  <a:pt x="111823" y="155219"/>
                </a:lnTo>
                <a:lnTo>
                  <a:pt x="114236" y="162839"/>
                </a:lnTo>
                <a:lnTo>
                  <a:pt x="119672" y="163880"/>
                </a:lnTo>
                <a:lnTo>
                  <a:pt x="120053" y="162839"/>
                </a:lnTo>
                <a:close/>
              </a:path>
              <a:path w="284479" h="225425">
                <a:moveTo>
                  <a:pt x="120180" y="212369"/>
                </a:moveTo>
                <a:lnTo>
                  <a:pt x="119761" y="212178"/>
                </a:lnTo>
                <a:lnTo>
                  <a:pt x="119837" y="212369"/>
                </a:lnTo>
                <a:lnTo>
                  <a:pt x="120180" y="212369"/>
                </a:lnTo>
                <a:close/>
              </a:path>
              <a:path w="284479" h="225425">
                <a:moveTo>
                  <a:pt x="120523" y="161569"/>
                </a:moveTo>
                <a:lnTo>
                  <a:pt x="119837" y="160477"/>
                </a:lnTo>
                <a:lnTo>
                  <a:pt x="120040" y="161569"/>
                </a:lnTo>
                <a:lnTo>
                  <a:pt x="120281" y="161569"/>
                </a:lnTo>
                <a:lnTo>
                  <a:pt x="120523" y="161569"/>
                </a:lnTo>
                <a:close/>
              </a:path>
              <a:path w="284479" h="225425">
                <a:moveTo>
                  <a:pt x="121031" y="162839"/>
                </a:moveTo>
                <a:lnTo>
                  <a:pt x="120281" y="161569"/>
                </a:lnTo>
                <a:lnTo>
                  <a:pt x="120053" y="162839"/>
                </a:lnTo>
                <a:lnTo>
                  <a:pt x="120777" y="164096"/>
                </a:lnTo>
                <a:lnTo>
                  <a:pt x="120535" y="162839"/>
                </a:lnTo>
                <a:lnTo>
                  <a:pt x="121031" y="162839"/>
                </a:lnTo>
                <a:close/>
              </a:path>
              <a:path w="284479" h="225425">
                <a:moveTo>
                  <a:pt x="121335" y="64617"/>
                </a:moveTo>
                <a:lnTo>
                  <a:pt x="121259" y="63779"/>
                </a:lnTo>
                <a:lnTo>
                  <a:pt x="120840" y="63779"/>
                </a:lnTo>
                <a:lnTo>
                  <a:pt x="121335" y="64617"/>
                </a:lnTo>
                <a:close/>
              </a:path>
              <a:path w="284479" h="225425">
                <a:moveTo>
                  <a:pt x="121475" y="66319"/>
                </a:moveTo>
                <a:lnTo>
                  <a:pt x="121373" y="65049"/>
                </a:lnTo>
                <a:lnTo>
                  <a:pt x="120738" y="65049"/>
                </a:lnTo>
                <a:lnTo>
                  <a:pt x="121475" y="66319"/>
                </a:lnTo>
                <a:close/>
              </a:path>
              <a:path w="284479" h="225425">
                <a:moveTo>
                  <a:pt x="121589" y="65049"/>
                </a:moveTo>
                <a:lnTo>
                  <a:pt x="121335" y="64617"/>
                </a:lnTo>
                <a:lnTo>
                  <a:pt x="121373" y="65049"/>
                </a:lnTo>
                <a:lnTo>
                  <a:pt x="121589" y="65049"/>
                </a:lnTo>
                <a:close/>
              </a:path>
              <a:path w="284479" h="225425">
                <a:moveTo>
                  <a:pt x="121666" y="166319"/>
                </a:moveTo>
                <a:lnTo>
                  <a:pt x="120891" y="164109"/>
                </a:lnTo>
                <a:lnTo>
                  <a:pt x="119672" y="163880"/>
                </a:lnTo>
                <a:lnTo>
                  <a:pt x="119583" y="164109"/>
                </a:lnTo>
                <a:lnTo>
                  <a:pt x="119341" y="164109"/>
                </a:lnTo>
                <a:lnTo>
                  <a:pt x="121666" y="166319"/>
                </a:lnTo>
                <a:close/>
              </a:path>
              <a:path w="284479" h="225425">
                <a:moveTo>
                  <a:pt x="122174" y="209829"/>
                </a:moveTo>
                <a:lnTo>
                  <a:pt x="121056" y="207289"/>
                </a:lnTo>
                <a:lnTo>
                  <a:pt x="119926" y="204749"/>
                </a:lnTo>
                <a:lnTo>
                  <a:pt x="118846" y="204127"/>
                </a:lnTo>
                <a:lnTo>
                  <a:pt x="118389" y="202209"/>
                </a:lnTo>
                <a:lnTo>
                  <a:pt x="117449" y="202209"/>
                </a:lnTo>
                <a:lnTo>
                  <a:pt x="118491" y="203911"/>
                </a:lnTo>
                <a:lnTo>
                  <a:pt x="117754" y="203479"/>
                </a:lnTo>
                <a:lnTo>
                  <a:pt x="117449" y="202209"/>
                </a:lnTo>
                <a:lnTo>
                  <a:pt x="116827" y="202209"/>
                </a:lnTo>
                <a:lnTo>
                  <a:pt x="116840" y="200939"/>
                </a:lnTo>
                <a:lnTo>
                  <a:pt x="116382" y="200939"/>
                </a:lnTo>
                <a:lnTo>
                  <a:pt x="114007" y="199669"/>
                </a:lnTo>
                <a:lnTo>
                  <a:pt x="114020" y="199301"/>
                </a:lnTo>
                <a:lnTo>
                  <a:pt x="112890" y="198399"/>
                </a:lnTo>
                <a:lnTo>
                  <a:pt x="112306" y="197129"/>
                </a:lnTo>
                <a:lnTo>
                  <a:pt x="112814" y="197129"/>
                </a:lnTo>
                <a:lnTo>
                  <a:pt x="111531" y="195859"/>
                </a:lnTo>
                <a:lnTo>
                  <a:pt x="112356" y="195859"/>
                </a:lnTo>
                <a:lnTo>
                  <a:pt x="111239" y="194589"/>
                </a:lnTo>
                <a:lnTo>
                  <a:pt x="109855" y="193319"/>
                </a:lnTo>
                <a:lnTo>
                  <a:pt x="109016" y="193319"/>
                </a:lnTo>
                <a:lnTo>
                  <a:pt x="108496" y="190779"/>
                </a:lnTo>
                <a:lnTo>
                  <a:pt x="105816" y="189509"/>
                </a:lnTo>
                <a:lnTo>
                  <a:pt x="106591" y="188239"/>
                </a:lnTo>
                <a:lnTo>
                  <a:pt x="106159" y="188239"/>
                </a:lnTo>
                <a:lnTo>
                  <a:pt x="104444" y="186969"/>
                </a:lnTo>
                <a:lnTo>
                  <a:pt x="103581" y="185699"/>
                </a:lnTo>
                <a:lnTo>
                  <a:pt x="105956" y="186969"/>
                </a:lnTo>
                <a:lnTo>
                  <a:pt x="104584" y="185699"/>
                </a:lnTo>
                <a:lnTo>
                  <a:pt x="101854" y="183159"/>
                </a:lnTo>
                <a:lnTo>
                  <a:pt x="100482" y="181889"/>
                </a:lnTo>
                <a:lnTo>
                  <a:pt x="101828" y="181889"/>
                </a:lnTo>
                <a:lnTo>
                  <a:pt x="99910" y="180619"/>
                </a:lnTo>
                <a:lnTo>
                  <a:pt x="97396" y="176809"/>
                </a:lnTo>
                <a:lnTo>
                  <a:pt x="94907" y="175539"/>
                </a:lnTo>
                <a:lnTo>
                  <a:pt x="95592" y="175539"/>
                </a:lnTo>
                <a:lnTo>
                  <a:pt x="94526" y="174269"/>
                </a:lnTo>
                <a:lnTo>
                  <a:pt x="94462" y="172999"/>
                </a:lnTo>
                <a:lnTo>
                  <a:pt x="93916" y="171729"/>
                </a:lnTo>
                <a:lnTo>
                  <a:pt x="93027" y="172999"/>
                </a:lnTo>
                <a:lnTo>
                  <a:pt x="91097" y="170459"/>
                </a:lnTo>
                <a:lnTo>
                  <a:pt x="89662" y="170459"/>
                </a:lnTo>
                <a:lnTo>
                  <a:pt x="89014" y="167919"/>
                </a:lnTo>
                <a:lnTo>
                  <a:pt x="91401" y="170459"/>
                </a:lnTo>
                <a:lnTo>
                  <a:pt x="91681" y="169189"/>
                </a:lnTo>
                <a:lnTo>
                  <a:pt x="91122" y="169189"/>
                </a:lnTo>
                <a:lnTo>
                  <a:pt x="88646" y="166649"/>
                </a:lnTo>
                <a:lnTo>
                  <a:pt x="88595" y="167919"/>
                </a:lnTo>
                <a:lnTo>
                  <a:pt x="88290" y="166649"/>
                </a:lnTo>
                <a:lnTo>
                  <a:pt x="87998" y="165430"/>
                </a:lnTo>
                <a:lnTo>
                  <a:pt x="87896" y="166649"/>
                </a:lnTo>
                <a:lnTo>
                  <a:pt x="87985" y="165379"/>
                </a:lnTo>
                <a:lnTo>
                  <a:pt x="86829" y="165379"/>
                </a:lnTo>
                <a:lnTo>
                  <a:pt x="86855" y="164109"/>
                </a:lnTo>
                <a:lnTo>
                  <a:pt x="85369" y="164109"/>
                </a:lnTo>
                <a:lnTo>
                  <a:pt x="84315" y="161569"/>
                </a:lnTo>
                <a:lnTo>
                  <a:pt x="85915" y="161569"/>
                </a:lnTo>
                <a:lnTo>
                  <a:pt x="83921" y="160299"/>
                </a:lnTo>
                <a:lnTo>
                  <a:pt x="83693" y="159715"/>
                </a:lnTo>
                <a:lnTo>
                  <a:pt x="83718" y="160299"/>
                </a:lnTo>
                <a:lnTo>
                  <a:pt x="82918" y="160299"/>
                </a:lnTo>
                <a:lnTo>
                  <a:pt x="80645" y="157759"/>
                </a:lnTo>
                <a:lnTo>
                  <a:pt x="82550" y="159029"/>
                </a:lnTo>
                <a:lnTo>
                  <a:pt x="82245" y="157759"/>
                </a:lnTo>
                <a:lnTo>
                  <a:pt x="80759" y="156489"/>
                </a:lnTo>
                <a:lnTo>
                  <a:pt x="79044" y="155219"/>
                </a:lnTo>
                <a:lnTo>
                  <a:pt x="78117" y="153949"/>
                </a:lnTo>
                <a:lnTo>
                  <a:pt x="78435" y="153949"/>
                </a:lnTo>
                <a:lnTo>
                  <a:pt x="76415" y="152679"/>
                </a:lnTo>
                <a:lnTo>
                  <a:pt x="74383" y="148869"/>
                </a:lnTo>
                <a:lnTo>
                  <a:pt x="71945" y="147599"/>
                </a:lnTo>
                <a:lnTo>
                  <a:pt x="71767" y="147599"/>
                </a:lnTo>
                <a:lnTo>
                  <a:pt x="71374" y="148869"/>
                </a:lnTo>
                <a:lnTo>
                  <a:pt x="71005" y="148869"/>
                </a:lnTo>
                <a:lnTo>
                  <a:pt x="70218" y="147599"/>
                </a:lnTo>
                <a:lnTo>
                  <a:pt x="69748" y="147599"/>
                </a:lnTo>
                <a:lnTo>
                  <a:pt x="69011" y="147599"/>
                </a:lnTo>
                <a:lnTo>
                  <a:pt x="69278" y="146329"/>
                </a:lnTo>
                <a:lnTo>
                  <a:pt x="69748" y="147599"/>
                </a:lnTo>
                <a:lnTo>
                  <a:pt x="69888" y="146964"/>
                </a:lnTo>
                <a:lnTo>
                  <a:pt x="69354" y="146329"/>
                </a:lnTo>
                <a:lnTo>
                  <a:pt x="69430" y="145059"/>
                </a:lnTo>
                <a:lnTo>
                  <a:pt x="68389" y="145059"/>
                </a:lnTo>
                <a:lnTo>
                  <a:pt x="67411" y="143789"/>
                </a:lnTo>
                <a:lnTo>
                  <a:pt x="66421" y="142519"/>
                </a:lnTo>
                <a:lnTo>
                  <a:pt x="64744" y="142519"/>
                </a:lnTo>
                <a:lnTo>
                  <a:pt x="66205" y="141566"/>
                </a:lnTo>
                <a:lnTo>
                  <a:pt x="66687" y="141249"/>
                </a:lnTo>
                <a:lnTo>
                  <a:pt x="67170" y="142024"/>
                </a:lnTo>
                <a:lnTo>
                  <a:pt x="68173" y="142519"/>
                </a:lnTo>
                <a:lnTo>
                  <a:pt x="69761" y="145059"/>
                </a:lnTo>
                <a:lnTo>
                  <a:pt x="69672" y="143789"/>
                </a:lnTo>
                <a:lnTo>
                  <a:pt x="69659" y="142773"/>
                </a:lnTo>
                <a:lnTo>
                  <a:pt x="70573" y="145580"/>
                </a:lnTo>
                <a:lnTo>
                  <a:pt x="70040" y="145059"/>
                </a:lnTo>
                <a:lnTo>
                  <a:pt x="69761" y="145059"/>
                </a:lnTo>
                <a:lnTo>
                  <a:pt x="69430" y="145059"/>
                </a:lnTo>
                <a:lnTo>
                  <a:pt x="70751" y="147599"/>
                </a:lnTo>
                <a:lnTo>
                  <a:pt x="71348" y="146329"/>
                </a:lnTo>
                <a:lnTo>
                  <a:pt x="70827" y="145821"/>
                </a:lnTo>
                <a:lnTo>
                  <a:pt x="70840" y="143789"/>
                </a:lnTo>
                <a:lnTo>
                  <a:pt x="70192" y="142519"/>
                </a:lnTo>
                <a:lnTo>
                  <a:pt x="69659" y="142519"/>
                </a:lnTo>
                <a:lnTo>
                  <a:pt x="67424" y="139979"/>
                </a:lnTo>
                <a:lnTo>
                  <a:pt x="63639" y="139979"/>
                </a:lnTo>
                <a:lnTo>
                  <a:pt x="62623" y="141249"/>
                </a:lnTo>
                <a:lnTo>
                  <a:pt x="60210" y="141249"/>
                </a:lnTo>
                <a:lnTo>
                  <a:pt x="59372" y="142519"/>
                </a:lnTo>
                <a:lnTo>
                  <a:pt x="53848" y="143789"/>
                </a:lnTo>
                <a:lnTo>
                  <a:pt x="54762" y="139979"/>
                </a:lnTo>
                <a:lnTo>
                  <a:pt x="50787" y="141249"/>
                </a:lnTo>
                <a:lnTo>
                  <a:pt x="49771" y="142519"/>
                </a:lnTo>
                <a:lnTo>
                  <a:pt x="49428" y="143789"/>
                </a:lnTo>
                <a:lnTo>
                  <a:pt x="46469" y="143789"/>
                </a:lnTo>
                <a:lnTo>
                  <a:pt x="47383" y="142519"/>
                </a:lnTo>
                <a:lnTo>
                  <a:pt x="46291" y="142519"/>
                </a:lnTo>
                <a:lnTo>
                  <a:pt x="41719" y="143789"/>
                </a:lnTo>
                <a:lnTo>
                  <a:pt x="43103" y="147599"/>
                </a:lnTo>
                <a:lnTo>
                  <a:pt x="44183" y="147599"/>
                </a:lnTo>
                <a:lnTo>
                  <a:pt x="44107" y="151409"/>
                </a:lnTo>
                <a:lnTo>
                  <a:pt x="44221" y="152679"/>
                </a:lnTo>
                <a:lnTo>
                  <a:pt x="43230" y="152679"/>
                </a:lnTo>
                <a:lnTo>
                  <a:pt x="45554" y="164109"/>
                </a:lnTo>
                <a:lnTo>
                  <a:pt x="45897" y="164109"/>
                </a:lnTo>
                <a:lnTo>
                  <a:pt x="51320" y="164109"/>
                </a:lnTo>
                <a:lnTo>
                  <a:pt x="51701" y="164109"/>
                </a:lnTo>
                <a:lnTo>
                  <a:pt x="51562" y="162839"/>
                </a:lnTo>
                <a:lnTo>
                  <a:pt x="51371" y="162839"/>
                </a:lnTo>
                <a:lnTo>
                  <a:pt x="51447" y="161569"/>
                </a:lnTo>
                <a:lnTo>
                  <a:pt x="51320" y="160299"/>
                </a:lnTo>
                <a:lnTo>
                  <a:pt x="51041" y="159029"/>
                </a:lnTo>
                <a:lnTo>
                  <a:pt x="51396" y="159029"/>
                </a:lnTo>
                <a:lnTo>
                  <a:pt x="51625" y="160299"/>
                </a:lnTo>
                <a:lnTo>
                  <a:pt x="51993" y="160299"/>
                </a:lnTo>
                <a:lnTo>
                  <a:pt x="51689" y="159029"/>
                </a:lnTo>
                <a:lnTo>
                  <a:pt x="51384" y="157759"/>
                </a:lnTo>
                <a:lnTo>
                  <a:pt x="51269" y="156489"/>
                </a:lnTo>
                <a:lnTo>
                  <a:pt x="50419" y="156489"/>
                </a:lnTo>
                <a:lnTo>
                  <a:pt x="50355" y="155219"/>
                </a:lnTo>
                <a:lnTo>
                  <a:pt x="49822" y="156489"/>
                </a:lnTo>
                <a:lnTo>
                  <a:pt x="49923" y="156832"/>
                </a:lnTo>
                <a:lnTo>
                  <a:pt x="49860" y="157086"/>
                </a:lnTo>
                <a:lnTo>
                  <a:pt x="49999" y="157226"/>
                </a:lnTo>
                <a:lnTo>
                  <a:pt x="50101" y="157759"/>
                </a:lnTo>
                <a:lnTo>
                  <a:pt x="50584" y="161569"/>
                </a:lnTo>
                <a:lnTo>
                  <a:pt x="50025" y="160299"/>
                </a:lnTo>
                <a:lnTo>
                  <a:pt x="49542" y="159029"/>
                </a:lnTo>
                <a:lnTo>
                  <a:pt x="49860" y="157759"/>
                </a:lnTo>
                <a:lnTo>
                  <a:pt x="48260" y="156489"/>
                </a:lnTo>
                <a:lnTo>
                  <a:pt x="49263" y="153949"/>
                </a:lnTo>
                <a:lnTo>
                  <a:pt x="49517" y="150139"/>
                </a:lnTo>
                <a:lnTo>
                  <a:pt x="50203" y="150139"/>
                </a:lnTo>
                <a:lnTo>
                  <a:pt x="49974" y="148869"/>
                </a:lnTo>
                <a:lnTo>
                  <a:pt x="49911" y="148513"/>
                </a:lnTo>
                <a:lnTo>
                  <a:pt x="51828" y="147599"/>
                </a:lnTo>
                <a:lnTo>
                  <a:pt x="53314" y="146329"/>
                </a:lnTo>
                <a:lnTo>
                  <a:pt x="54432" y="146329"/>
                </a:lnTo>
                <a:lnTo>
                  <a:pt x="54648" y="147599"/>
                </a:lnTo>
                <a:lnTo>
                  <a:pt x="58953" y="147599"/>
                </a:lnTo>
                <a:lnTo>
                  <a:pt x="60159" y="147218"/>
                </a:lnTo>
                <a:lnTo>
                  <a:pt x="60452" y="146329"/>
                </a:lnTo>
                <a:lnTo>
                  <a:pt x="62839" y="146329"/>
                </a:lnTo>
                <a:lnTo>
                  <a:pt x="63347" y="146329"/>
                </a:lnTo>
                <a:lnTo>
                  <a:pt x="62776" y="146507"/>
                </a:lnTo>
                <a:lnTo>
                  <a:pt x="62344" y="147599"/>
                </a:lnTo>
                <a:lnTo>
                  <a:pt x="64439" y="147599"/>
                </a:lnTo>
                <a:lnTo>
                  <a:pt x="67246" y="151409"/>
                </a:lnTo>
                <a:lnTo>
                  <a:pt x="72250" y="152679"/>
                </a:lnTo>
                <a:lnTo>
                  <a:pt x="75349" y="159029"/>
                </a:lnTo>
                <a:lnTo>
                  <a:pt x="74942" y="157759"/>
                </a:lnTo>
                <a:lnTo>
                  <a:pt x="79527" y="164109"/>
                </a:lnTo>
                <a:lnTo>
                  <a:pt x="84442" y="169189"/>
                </a:lnTo>
                <a:lnTo>
                  <a:pt x="89281" y="175539"/>
                </a:lnTo>
                <a:lnTo>
                  <a:pt x="93586" y="181889"/>
                </a:lnTo>
                <a:lnTo>
                  <a:pt x="95148" y="184429"/>
                </a:lnTo>
                <a:lnTo>
                  <a:pt x="95758" y="183159"/>
                </a:lnTo>
                <a:lnTo>
                  <a:pt x="97129" y="184429"/>
                </a:lnTo>
                <a:lnTo>
                  <a:pt x="96989" y="185699"/>
                </a:lnTo>
                <a:lnTo>
                  <a:pt x="99402" y="186969"/>
                </a:lnTo>
                <a:lnTo>
                  <a:pt x="102374" y="189509"/>
                </a:lnTo>
                <a:lnTo>
                  <a:pt x="102704" y="194589"/>
                </a:lnTo>
                <a:lnTo>
                  <a:pt x="106743" y="197129"/>
                </a:lnTo>
                <a:lnTo>
                  <a:pt x="106629" y="195859"/>
                </a:lnTo>
                <a:lnTo>
                  <a:pt x="107759" y="197129"/>
                </a:lnTo>
                <a:lnTo>
                  <a:pt x="110515" y="199669"/>
                </a:lnTo>
                <a:lnTo>
                  <a:pt x="109994" y="200939"/>
                </a:lnTo>
                <a:lnTo>
                  <a:pt x="110985" y="200939"/>
                </a:lnTo>
                <a:lnTo>
                  <a:pt x="110807" y="202209"/>
                </a:lnTo>
                <a:lnTo>
                  <a:pt x="114046" y="204749"/>
                </a:lnTo>
                <a:lnTo>
                  <a:pt x="116141" y="207289"/>
                </a:lnTo>
                <a:lnTo>
                  <a:pt x="112877" y="206019"/>
                </a:lnTo>
                <a:lnTo>
                  <a:pt x="116141" y="209829"/>
                </a:lnTo>
                <a:lnTo>
                  <a:pt x="117462" y="211099"/>
                </a:lnTo>
                <a:lnTo>
                  <a:pt x="119761" y="212178"/>
                </a:lnTo>
                <a:lnTo>
                  <a:pt x="119354" y="211099"/>
                </a:lnTo>
                <a:lnTo>
                  <a:pt x="118706" y="209829"/>
                </a:lnTo>
                <a:lnTo>
                  <a:pt x="118859" y="209829"/>
                </a:lnTo>
                <a:lnTo>
                  <a:pt x="120053" y="211099"/>
                </a:lnTo>
                <a:lnTo>
                  <a:pt x="120815" y="209829"/>
                </a:lnTo>
                <a:lnTo>
                  <a:pt x="122174" y="209829"/>
                </a:lnTo>
                <a:close/>
              </a:path>
              <a:path w="284479" h="225425">
                <a:moveTo>
                  <a:pt x="124180" y="72669"/>
                </a:moveTo>
                <a:lnTo>
                  <a:pt x="123545" y="70510"/>
                </a:lnTo>
                <a:lnTo>
                  <a:pt x="123939" y="72669"/>
                </a:lnTo>
                <a:lnTo>
                  <a:pt x="124180" y="72669"/>
                </a:lnTo>
                <a:close/>
              </a:path>
              <a:path w="284479" h="225425">
                <a:moveTo>
                  <a:pt x="125488" y="166319"/>
                </a:moveTo>
                <a:lnTo>
                  <a:pt x="123710" y="165379"/>
                </a:lnTo>
                <a:lnTo>
                  <a:pt x="121983" y="162839"/>
                </a:lnTo>
                <a:lnTo>
                  <a:pt x="121259" y="162839"/>
                </a:lnTo>
                <a:lnTo>
                  <a:pt x="121945" y="166319"/>
                </a:lnTo>
                <a:lnTo>
                  <a:pt x="125488" y="166319"/>
                </a:lnTo>
                <a:close/>
              </a:path>
              <a:path w="284479" h="225425">
                <a:moveTo>
                  <a:pt x="125628" y="172999"/>
                </a:moveTo>
                <a:close/>
              </a:path>
              <a:path w="284479" h="225425">
                <a:moveTo>
                  <a:pt x="125831" y="77685"/>
                </a:moveTo>
                <a:lnTo>
                  <a:pt x="125603" y="76479"/>
                </a:lnTo>
                <a:lnTo>
                  <a:pt x="125679" y="77152"/>
                </a:lnTo>
                <a:lnTo>
                  <a:pt x="125831" y="77685"/>
                </a:lnTo>
                <a:close/>
              </a:path>
              <a:path w="284479" h="225425">
                <a:moveTo>
                  <a:pt x="126212" y="79019"/>
                </a:moveTo>
                <a:lnTo>
                  <a:pt x="126047" y="77749"/>
                </a:lnTo>
                <a:lnTo>
                  <a:pt x="125857" y="77749"/>
                </a:lnTo>
                <a:lnTo>
                  <a:pt x="126212" y="79019"/>
                </a:lnTo>
                <a:close/>
              </a:path>
              <a:path w="284479" h="225425">
                <a:moveTo>
                  <a:pt x="126238" y="84099"/>
                </a:moveTo>
                <a:lnTo>
                  <a:pt x="125653" y="82829"/>
                </a:lnTo>
                <a:lnTo>
                  <a:pt x="125069" y="81559"/>
                </a:lnTo>
                <a:lnTo>
                  <a:pt x="125895" y="79019"/>
                </a:lnTo>
                <a:lnTo>
                  <a:pt x="125679" y="77152"/>
                </a:lnTo>
                <a:lnTo>
                  <a:pt x="125488" y="76479"/>
                </a:lnTo>
                <a:lnTo>
                  <a:pt x="124879" y="76479"/>
                </a:lnTo>
                <a:lnTo>
                  <a:pt x="124688" y="75209"/>
                </a:lnTo>
                <a:lnTo>
                  <a:pt x="124993" y="75209"/>
                </a:lnTo>
                <a:lnTo>
                  <a:pt x="124294" y="73939"/>
                </a:lnTo>
                <a:lnTo>
                  <a:pt x="124002" y="76479"/>
                </a:lnTo>
                <a:lnTo>
                  <a:pt x="122872" y="73939"/>
                </a:lnTo>
                <a:lnTo>
                  <a:pt x="122872" y="72720"/>
                </a:lnTo>
                <a:lnTo>
                  <a:pt x="122961" y="73050"/>
                </a:lnTo>
                <a:lnTo>
                  <a:pt x="123202" y="73939"/>
                </a:lnTo>
                <a:lnTo>
                  <a:pt x="123088" y="70129"/>
                </a:lnTo>
                <a:lnTo>
                  <a:pt x="123050" y="68859"/>
                </a:lnTo>
                <a:lnTo>
                  <a:pt x="123545" y="70510"/>
                </a:lnTo>
                <a:lnTo>
                  <a:pt x="123469" y="70129"/>
                </a:lnTo>
                <a:lnTo>
                  <a:pt x="123850" y="70129"/>
                </a:lnTo>
                <a:lnTo>
                  <a:pt x="123266" y="66319"/>
                </a:lnTo>
                <a:lnTo>
                  <a:pt x="122821" y="67462"/>
                </a:lnTo>
                <a:lnTo>
                  <a:pt x="122821" y="72529"/>
                </a:lnTo>
                <a:lnTo>
                  <a:pt x="121488" y="71399"/>
                </a:lnTo>
                <a:lnTo>
                  <a:pt x="122186" y="70129"/>
                </a:lnTo>
                <a:lnTo>
                  <a:pt x="122821" y="72529"/>
                </a:lnTo>
                <a:lnTo>
                  <a:pt x="122821" y="67462"/>
                </a:lnTo>
                <a:lnTo>
                  <a:pt x="122275" y="68859"/>
                </a:lnTo>
                <a:lnTo>
                  <a:pt x="120738" y="65049"/>
                </a:lnTo>
                <a:lnTo>
                  <a:pt x="120370" y="65049"/>
                </a:lnTo>
                <a:lnTo>
                  <a:pt x="119341" y="63779"/>
                </a:lnTo>
                <a:lnTo>
                  <a:pt x="118973" y="62509"/>
                </a:lnTo>
                <a:lnTo>
                  <a:pt x="118592" y="61239"/>
                </a:lnTo>
                <a:lnTo>
                  <a:pt x="117779" y="61239"/>
                </a:lnTo>
                <a:lnTo>
                  <a:pt x="117068" y="59969"/>
                </a:lnTo>
                <a:lnTo>
                  <a:pt x="117741" y="61239"/>
                </a:lnTo>
                <a:lnTo>
                  <a:pt x="116992" y="61239"/>
                </a:lnTo>
                <a:lnTo>
                  <a:pt x="116344" y="59969"/>
                </a:lnTo>
                <a:lnTo>
                  <a:pt x="116166" y="59969"/>
                </a:lnTo>
                <a:lnTo>
                  <a:pt x="114401" y="58699"/>
                </a:lnTo>
                <a:lnTo>
                  <a:pt x="114338" y="54889"/>
                </a:lnTo>
                <a:lnTo>
                  <a:pt x="111963" y="53619"/>
                </a:lnTo>
                <a:lnTo>
                  <a:pt x="111366" y="52349"/>
                </a:lnTo>
                <a:lnTo>
                  <a:pt x="112674" y="52349"/>
                </a:lnTo>
                <a:lnTo>
                  <a:pt x="112001" y="51079"/>
                </a:lnTo>
                <a:lnTo>
                  <a:pt x="109245" y="49885"/>
                </a:lnTo>
                <a:lnTo>
                  <a:pt x="109245" y="51079"/>
                </a:lnTo>
                <a:lnTo>
                  <a:pt x="108559" y="51079"/>
                </a:lnTo>
                <a:lnTo>
                  <a:pt x="108712" y="52349"/>
                </a:lnTo>
                <a:lnTo>
                  <a:pt x="107924" y="49987"/>
                </a:lnTo>
                <a:lnTo>
                  <a:pt x="109245" y="51079"/>
                </a:lnTo>
                <a:lnTo>
                  <a:pt x="109245" y="49885"/>
                </a:lnTo>
                <a:lnTo>
                  <a:pt x="109080" y="49809"/>
                </a:lnTo>
                <a:lnTo>
                  <a:pt x="110020" y="48539"/>
                </a:lnTo>
                <a:lnTo>
                  <a:pt x="106845" y="47269"/>
                </a:lnTo>
                <a:lnTo>
                  <a:pt x="107162" y="48399"/>
                </a:lnTo>
                <a:lnTo>
                  <a:pt x="105105" y="47269"/>
                </a:lnTo>
                <a:lnTo>
                  <a:pt x="108292" y="49809"/>
                </a:lnTo>
                <a:lnTo>
                  <a:pt x="107861" y="49809"/>
                </a:lnTo>
                <a:lnTo>
                  <a:pt x="107708" y="49809"/>
                </a:lnTo>
                <a:lnTo>
                  <a:pt x="106362" y="48539"/>
                </a:lnTo>
                <a:lnTo>
                  <a:pt x="107556" y="49809"/>
                </a:lnTo>
                <a:lnTo>
                  <a:pt x="104990" y="49809"/>
                </a:lnTo>
                <a:lnTo>
                  <a:pt x="103365" y="47269"/>
                </a:lnTo>
                <a:lnTo>
                  <a:pt x="104419" y="45999"/>
                </a:lnTo>
                <a:lnTo>
                  <a:pt x="101460" y="43459"/>
                </a:lnTo>
                <a:lnTo>
                  <a:pt x="97929" y="43459"/>
                </a:lnTo>
                <a:lnTo>
                  <a:pt x="93446" y="40919"/>
                </a:lnTo>
                <a:lnTo>
                  <a:pt x="94830" y="42189"/>
                </a:lnTo>
                <a:lnTo>
                  <a:pt x="93967" y="42189"/>
                </a:lnTo>
                <a:lnTo>
                  <a:pt x="91935" y="40919"/>
                </a:lnTo>
                <a:lnTo>
                  <a:pt x="90614" y="40919"/>
                </a:lnTo>
                <a:lnTo>
                  <a:pt x="89700" y="39649"/>
                </a:lnTo>
                <a:lnTo>
                  <a:pt x="89103" y="39649"/>
                </a:lnTo>
                <a:lnTo>
                  <a:pt x="85585" y="38379"/>
                </a:lnTo>
                <a:lnTo>
                  <a:pt x="84899" y="39649"/>
                </a:lnTo>
                <a:lnTo>
                  <a:pt x="82880" y="38379"/>
                </a:lnTo>
                <a:lnTo>
                  <a:pt x="78968" y="37109"/>
                </a:lnTo>
                <a:lnTo>
                  <a:pt x="78155" y="39649"/>
                </a:lnTo>
                <a:lnTo>
                  <a:pt x="74460" y="38379"/>
                </a:lnTo>
                <a:lnTo>
                  <a:pt x="73952" y="38379"/>
                </a:lnTo>
                <a:lnTo>
                  <a:pt x="76542" y="37109"/>
                </a:lnTo>
                <a:lnTo>
                  <a:pt x="73355" y="37109"/>
                </a:lnTo>
                <a:lnTo>
                  <a:pt x="70535" y="38379"/>
                </a:lnTo>
                <a:lnTo>
                  <a:pt x="69405" y="37109"/>
                </a:lnTo>
                <a:lnTo>
                  <a:pt x="68872" y="38379"/>
                </a:lnTo>
                <a:lnTo>
                  <a:pt x="65100" y="38379"/>
                </a:lnTo>
                <a:lnTo>
                  <a:pt x="66319" y="39649"/>
                </a:lnTo>
                <a:lnTo>
                  <a:pt x="62433" y="37109"/>
                </a:lnTo>
                <a:lnTo>
                  <a:pt x="55638" y="39649"/>
                </a:lnTo>
                <a:lnTo>
                  <a:pt x="52171" y="38379"/>
                </a:lnTo>
                <a:lnTo>
                  <a:pt x="43865" y="39649"/>
                </a:lnTo>
                <a:lnTo>
                  <a:pt x="40894" y="39649"/>
                </a:lnTo>
                <a:lnTo>
                  <a:pt x="42481" y="42189"/>
                </a:lnTo>
                <a:lnTo>
                  <a:pt x="38595" y="42189"/>
                </a:lnTo>
                <a:lnTo>
                  <a:pt x="36512" y="40919"/>
                </a:lnTo>
                <a:lnTo>
                  <a:pt x="39281" y="40919"/>
                </a:lnTo>
                <a:lnTo>
                  <a:pt x="38468" y="38379"/>
                </a:lnTo>
                <a:lnTo>
                  <a:pt x="34709" y="42189"/>
                </a:lnTo>
                <a:lnTo>
                  <a:pt x="31978" y="40919"/>
                </a:lnTo>
                <a:lnTo>
                  <a:pt x="30518" y="40919"/>
                </a:lnTo>
                <a:lnTo>
                  <a:pt x="27914" y="42189"/>
                </a:lnTo>
                <a:lnTo>
                  <a:pt x="24650" y="42189"/>
                </a:lnTo>
                <a:lnTo>
                  <a:pt x="22606" y="43459"/>
                </a:lnTo>
                <a:lnTo>
                  <a:pt x="16764" y="44513"/>
                </a:lnTo>
                <a:lnTo>
                  <a:pt x="16179" y="43459"/>
                </a:lnTo>
                <a:lnTo>
                  <a:pt x="14820" y="44729"/>
                </a:lnTo>
                <a:lnTo>
                  <a:pt x="15557" y="44729"/>
                </a:lnTo>
                <a:lnTo>
                  <a:pt x="16776" y="44729"/>
                </a:lnTo>
                <a:lnTo>
                  <a:pt x="14071" y="45999"/>
                </a:lnTo>
                <a:lnTo>
                  <a:pt x="11087" y="45999"/>
                </a:lnTo>
                <a:lnTo>
                  <a:pt x="10706" y="44729"/>
                </a:lnTo>
                <a:lnTo>
                  <a:pt x="13284" y="44729"/>
                </a:lnTo>
                <a:lnTo>
                  <a:pt x="11785" y="43459"/>
                </a:lnTo>
                <a:lnTo>
                  <a:pt x="9944" y="44729"/>
                </a:lnTo>
                <a:lnTo>
                  <a:pt x="5422" y="44729"/>
                </a:lnTo>
                <a:lnTo>
                  <a:pt x="4927" y="45999"/>
                </a:lnTo>
                <a:lnTo>
                  <a:pt x="558" y="47269"/>
                </a:lnTo>
                <a:lnTo>
                  <a:pt x="977" y="48539"/>
                </a:lnTo>
                <a:lnTo>
                  <a:pt x="1079" y="49809"/>
                </a:lnTo>
                <a:lnTo>
                  <a:pt x="1460" y="49809"/>
                </a:lnTo>
                <a:lnTo>
                  <a:pt x="2908" y="52349"/>
                </a:lnTo>
                <a:lnTo>
                  <a:pt x="1003" y="52349"/>
                </a:lnTo>
                <a:lnTo>
                  <a:pt x="2159" y="53619"/>
                </a:lnTo>
                <a:lnTo>
                  <a:pt x="1028" y="54889"/>
                </a:lnTo>
                <a:lnTo>
                  <a:pt x="2806" y="59969"/>
                </a:lnTo>
                <a:lnTo>
                  <a:pt x="3365" y="62509"/>
                </a:lnTo>
                <a:lnTo>
                  <a:pt x="2273" y="61239"/>
                </a:lnTo>
                <a:lnTo>
                  <a:pt x="1866" y="59969"/>
                </a:lnTo>
                <a:lnTo>
                  <a:pt x="1460" y="58699"/>
                </a:lnTo>
                <a:lnTo>
                  <a:pt x="698" y="56159"/>
                </a:lnTo>
                <a:lnTo>
                  <a:pt x="1358" y="61239"/>
                </a:lnTo>
                <a:lnTo>
                  <a:pt x="2070" y="62509"/>
                </a:lnTo>
                <a:lnTo>
                  <a:pt x="1866" y="61239"/>
                </a:lnTo>
                <a:lnTo>
                  <a:pt x="1485" y="61239"/>
                </a:lnTo>
                <a:lnTo>
                  <a:pt x="1612" y="59969"/>
                </a:lnTo>
                <a:lnTo>
                  <a:pt x="2768" y="62509"/>
                </a:lnTo>
                <a:lnTo>
                  <a:pt x="3517" y="65049"/>
                </a:lnTo>
                <a:lnTo>
                  <a:pt x="3848" y="67589"/>
                </a:lnTo>
                <a:lnTo>
                  <a:pt x="1435" y="67589"/>
                </a:lnTo>
                <a:lnTo>
                  <a:pt x="4165" y="75209"/>
                </a:lnTo>
                <a:lnTo>
                  <a:pt x="2603" y="77749"/>
                </a:lnTo>
                <a:lnTo>
                  <a:pt x="4076" y="82829"/>
                </a:lnTo>
                <a:lnTo>
                  <a:pt x="3454" y="89179"/>
                </a:lnTo>
                <a:lnTo>
                  <a:pt x="4305" y="95529"/>
                </a:lnTo>
                <a:lnTo>
                  <a:pt x="5880" y="92989"/>
                </a:lnTo>
                <a:lnTo>
                  <a:pt x="4559" y="96799"/>
                </a:lnTo>
                <a:lnTo>
                  <a:pt x="6388" y="96799"/>
                </a:lnTo>
                <a:lnTo>
                  <a:pt x="6680" y="98069"/>
                </a:lnTo>
                <a:lnTo>
                  <a:pt x="5994" y="103149"/>
                </a:lnTo>
                <a:lnTo>
                  <a:pt x="5575" y="104419"/>
                </a:lnTo>
                <a:lnTo>
                  <a:pt x="5422" y="101879"/>
                </a:lnTo>
                <a:lnTo>
                  <a:pt x="5016" y="101879"/>
                </a:lnTo>
                <a:lnTo>
                  <a:pt x="5232" y="105689"/>
                </a:lnTo>
                <a:lnTo>
                  <a:pt x="4813" y="104419"/>
                </a:lnTo>
                <a:lnTo>
                  <a:pt x="4381" y="103149"/>
                </a:lnTo>
                <a:lnTo>
                  <a:pt x="4127" y="105689"/>
                </a:lnTo>
                <a:lnTo>
                  <a:pt x="4737" y="104419"/>
                </a:lnTo>
                <a:lnTo>
                  <a:pt x="5207" y="106959"/>
                </a:lnTo>
                <a:lnTo>
                  <a:pt x="5156" y="108229"/>
                </a:lnTo>
                <a:lnTo>
                  <a:pt x="5740" y="105689"/>
                </a:lnTo>
                <a:lnTo>
                  <a:pt x="7251" y="109499"/>
                </a:lnTo>
                <a:lnTo>
                  <a:pt x="4597" y="109499"/>
                </a:lnTo>
                <a:lnTo>
                  <a:pt x="5727" y="113309"/>
                </a:lnTo>
                <a:lnTo>
                  <a:pt x="13144" y="113309"/>
                </a:lnTo>
                <a:lnTo>
                  <a:pt x="12776" y="112039"/>
                </a:lnTo>
                <a:lnTo>
                  <a:pt x="12636" y="109499"/>
                </a:lnTo>
                <a:lnTo>
                  <a:pt x="13538" y="113309"/>
                </a:lnTo>
                <a:lnTo>
                  <a:pt x="13817" y="112039"/>
                </a:lnTo>
                <a:lnTo>
                  <a:pt x="11861" y="105689"/>
                </a:lnTo>
                <a:lnTo>
                  <a:pt x="12433" y="104419"/>
                </a:lnTo>
                <a:lnTo>
                  <a:pt x="12992" y="103149"/>
                </a:lnTo>
                <a:lnTo>
                  <a:pt x="11595" y="98069"/>
                </a:lnTo>
                <a:lnTo>
                  <a:pt x="13500" y="94259"/>
                </a:lnTo>
                <a:lnTo>
                  <a:pt x="12992" y="92989"/>
                </a:lnTo>
                <a:lnTo>
                  <a:pt x="9969" y="85369"/>
                </a:lnTo>
                <a:lnTo>
                  <a:pt x="10909" y="80289"/>
                </a:lnTo>
                <a:lnTo>
                  <a:pt x="10388" y="80289"/>
                </a:lnTo>
                <a:lnTo>
                  <a:pt x="9715" y="79019"/>
                </a:lnTo>
                <a:lnTo>
                  <a:pt x="9842" y="79019"/>
                </a:lnTo>
                <a:lnTo>
                  <a:pt x="8813" y="71399"/>
                </a:lnTo>
                <a:lnTo>
                  <a:pt x="8242" y="63779"/>
                </a:lnTo>
                <a:lnTo>
                  <a:pt x="8178" y="62509"/>
                </a:lnTo>
                <a:lnTo>
                  <a:pt x="7785" y="53619"/>
                </a:lnTo>
                <a:lnTo>
                  <a:pt x="7747" y="52755"/>
                </a:lnTo>
                <a:lnTo>
                  <a:pt x="9017" y="52349"/>
                </a:lnTo>
                <a:lnTo>
                  <a:pt x="7658" y="50736"/>
                </a:lnTo>
                <a:lnTo>
                  <a:pt x="7620" y="49809"/>
                </a:lnTo>
                <a:lnTo>
                  <a:pt x="12065" y="49809"/>
                </a:lnTo>
                <a:lnTo>
                  <a:pt x="10795" y="51079"/>
                </a:lnTo>
                <a:lnTo>
                  <a:pt x="18681" y="48539"/>
                </a:lnTo>
                <a:lnTo>
                  <a:pt x="27190" y="48539"/>
                </a:lnTo>
                <a:lnTo>
                  <a:pt x="33832" y="47434"/>
                </a:lnTo>
                <a:lnTo>
                  <a:pt x="35344" y="48539"/>
                </a:lnTo>
                <a:lnTo>
                  <a:pt x="39674" y="47269"/>
                </a:lnTo>
                <a:lnTo>
                  <a:pt x="39636" y="45999"/>
                </a:lnTo>
                <a:lnTo>
                  <a:pt x="40830" y="45999"/>
                </a:lnTo>
                <a:lnTo>
                  <a:pt x="39979" y="47269"/>
                </a:lnTo>
                <a:lnTo>
                  <a:pt x="42468" y="47269"/>
                </a:lnTo>
                <a:lnTo>
                  <a:pt x="44767" y="44729"/>
                </a:lnTo>
                <a:lnTo>
                  <a:pt x="45897" y="45999"/>
                </a:lnTo>
                <a:lnTo>
                  <a:pt x="50012" y="45999"/>
                </a:lnTo>
                <a:lnTo>
                  <a:pt x="48882" y="44729"/>
                </a:lnTo>
                <a:lnTo>
                  <a:pt x="51854" y="44729"/>
                </a:lnTo>
                <a:lnTo>
                  <a:pt x="54381" y="43459"/>
                </a:lnTo>
                <a:lnTo>
                  <a:pt x="56730" y="44729"/>
                </a:lnTo>
                <a:lnTo>
                  <a:pt x="57531" y="44030"/>
                </a:lnTo>
                <a:lnTo>
                  <a:pt x="58381" y="44107"/>
                </a:lnTo>
                <a:lnTo>
                  <a:pt x="57848" y="43853"/>
                </a:lnTo>
                <a:lnTo>
                  <a:pt x="58178" y="43459"/>
                </a:lnTo>
                <a:lnTo>
                  <a:pt x="61683" y="44729"/>
                </a:lnTo>
                <a:lnTo>
                  <a:pt x="62115" y="43459"/>
                </a:lnTo>
                <a:lnTo>
                  <a:pt x="61963" y="44729"/>
                </a:lnTo>
                <a:lnTo>
                  <a:pt x="67170" y="43459"/>
                </a:lnTo>
                <a:lnTo>
                  <a:pt x="70548" y="43459"/>
                </a:lnTo>
                <a:lnTo>
                  <a:pt x="69837" y="44729"/>
                </a:lnTo>
                <a:lnTo>
                  <a:pt x="73774" y="44729"/>
                </a:lnTo>
                <a:lnTo>
                  <a:pt x="73469" y="43459"/>
                </a:lnTo>
                <a:lnTo>
                  <a:pt x="77050" y="45999"/>
                </a:lnTo>
                <a:lnTo>
                  <a:pt x="81241" y="43459"/>
                </a:lnTo>
                <a:lnTo>
                  <a:pt x="82943" y="45999"/>
                </a:lnTo>
                <a:lnTo>
                  <a:pt x="88912" y="45999"/>
                </a:lnTo>
                <a:lnTo>
                  <a:pt x="94513" y="47269"/>
                </a:lnTo>
                <a:lnTo>
                  <a:pt x="99301" y="49809"/>
                </a:lnTo>
                <a:lnTo>
                  <a:pt x="99098" y="50126"/>
                </a:lnTo>
                <a:lnTo>
                  <a:pt x="101523" y="51079"/>
                </a:lnTo>
                <a:lnTo>
                  <a:pt x="105206" y="53619"/>
                </a:lnTo>
                <a:lnTo>
                  <a:pt x="106032" y="54889"/>
                </a:lnTo>
                <a:lnTo>
                  <a:pt x="104267" y="53619"/>
                </a:lnTo>
                <a:lnTo>
                  <a:pt x="103809" y="53619"/>
                </a:lnTo>
                <a:lnTo>
                  <a:pt x="108064" y="57429"/>
                </a:lnTo>
                <a:lnTo>
                  <a:pt x="110375" y="61239"/>
                </a:lnTo>
                <a:lnTo>
                  <a:pt x="112077" y="62712"/>
                </a:lnTo>
                <a:lnTo>
                  <a:pt x="112496" y="63106"/>
                </a:lnTo>
                <a:lnTo>
                  <a:pt x="112356" y="62953"/>
                </a:lnTo>
                <a:lnTo>
                  <a:pt x="113334" y="63779"/>
                </a:lnTo>
                <a:lnTo>
                  <a:pt x="113068" y="63779"/>
                </a:lnTo>
                <a:lnTo>
                  <a:pt x="113296" y="65049"/>
                </a:lnTo>
                <a:lnTo>
                  <a:pt x="113372" y="63779"/>
                </a:lnTo>
                <a:lnTo>
                  <a:pt x="113436" y="62509"/>
                </a:lnTo>
                <a:lnTo>
                  <a:pt x="116573" y="66319"/>
                </a:lnTo>
                <a:lnTo>
                  <a:pt x="114922" y="66319"/>
                </a:lnTo>
                <a:lnTo>
                  <a:pt x="118478" y="71399"/>
                </a:lnTo>
                <a:lnTo>
                  <a:pt x="116687" y="70662"/>
                </a:lnTo>
                <a:lnTo>
                  <a:pt x="116789" y="71399"/>
                </a:lnTo>
                <a:lnTo>
                  <a:pt x="116255" y="71399"/>
                </a:lnTo>
                <a:lnTo>
                  <a:pt x="115912" y="71399"/>
                </a:lnTo>
                <a:lnTo>
                  <a:pt x="117309" y="73939"/>
                </a:lnTo>
                <a:lnTo>
                  <a:pt x="117665" y="72669"/>
                </a:lnTo>
                <a:lnTo>
                  <a:pt x="118351" y="75209"/>
                </a:lnTo>
                <a:lnTo>
                  <a:pt x="117373" y="75209"/>
                </a:lnTo>
                <a:lnTo>
                  <a:pt x="118249" y="76479"/>
                </a:lnTo>
                <a:lnTo>
                  <a:pt x="119367" y="77749"/>
                </a:lnTo>
                <a:lnTo>
                  <a:pt x="119519" y="80289"/>
                </a:lnTo>
                <a:lnTo>
                  <a:pt x="119202" y="80289"/>
                </a:lnTo>
                <a:lnTo>
                  <a:pt x="119761" y="84099"/>
                </a:lnTo>
                <a:lnTo>
                  <a:pt x="121894" y="86639"/>
                </a:lnTo>
                <a:lnTo>
                  <a:pt x="121183" y="91719"/>
                </a:lnTo>
                <a:lnTo>
                  <a:pt x="119888" y="90449"/>
                </a:lnTo>
                <a:lnTo>
                  <a:pt x="120713" y="92989"/>
                </a:lnTo>
                <a:lnTo>
                  <a:pt x="119519" y="92989"/>
                </a:lnTo>
                <a:lnTo>
                  <a:pt x="119646" y="95529"/>
                </a:lnTo>
                <a:lnTo>
                  <a:pt x="120294" y="94259"/>
                </a:lnTo>
                <a:lnTo>
                  <a:pt x="120065" y="96799"/>
                </a:lnTo>
                <a:lnTo>
                  <a:pt x="120434" y="98666"/>
                </a:lnTo>
                <a:lnTo>
                  <a:pt x="120497" y="99441"/>
                </a:lnTo>
                <a:lnTo>
                  <a:pt x="119735" y="100609"/>
                </a:lnTo>
                <a:lnTo>
                  <a:pt x="119621" y="99339"/>
                </a:lnTo>
                <a:lnTo>
                  <a:pt x="119418" y="100609"/>
                </a:lnTo>
                <a:lnTo>
                  <a:pt x="119164" y="101879"/>
                </a:lnTo>
                <a:lnTo>
                  <a:pt x="118833" y="103149"/>
                </a:lnTo>
                <a:lnTo>
                  <a:pt x="119888" y="100609"/>
                </a:lnTo>
                <a:lnTo>
                  <a:pt x="119849" y="103149"/>
                </a:lnTo>
                <a:lnTo>
                  <a:pt x="121399" y="100609"/>
                </a:lnTo>
                <a:lnTo>
                  <a:pt x="120218" y="104419"/>
                </a:lnTo>
                <a:lnTo>
                  <a:pt x="120307" y="103149"/>
                </a:lnTo>
                <a:lnTo>
                  <a:pt x="119532" y="105689"/>
                </a:lnTo>
                <a:lnTo>
                  <a:pt x="118440" y="106959"/>
                </a:lnTo>
                <a:lnTo>
                  <a:pt x="118275" y="109499"/>
                </a:lnTo>
                <a:lnTo>
                  <a:pt x="117259" y="110769"/>
                </a:lnTo>
                <a:lnTo>
                  <a:pt x="116751" y="110769"/>
                </a:lnTo>
                <a:lnTo>
                  <a:pt x="116268" y="109499"/>
                </a:lnTo>
                <a:lnTo>
                  <a:pt x="115938" y="109499"/>
                </a:lnTo>
                <a:lnTo>
                  <a:pt x="116382" y="112039"/>
                </a:lnTo>
                <a:lnTo>
                  <a:pt x="113715" y="114579"/>
                </a:lnTo>
                <a:lnTo>
                  <a:pt x="113792" y="115849"/>
                </a:lnTo>
                <a:lnTo>
                  <a:pt x="113144" y="115849"/>
                </a:lnTo>
                <a:lnTo>
                  <a:pt x="113296" y="117119"/>
                </a:lnTo>
                <a:lnTo>
                  <a:pt x="112026" y="117119"/>
                </a:lnTo>
                <a:lnTo>
                  <a:pt x="110096" y="119659"/>
                </a:lnTo>
                <a:lnTo>
                  <a:pt x="113817" y="117119"/>
                </a:lnTo>
                <a:lnTo>
                  <a:pt x="111086" y="119659"/>
                </a:lnTo>
                <a:lnTo>
                  <a:pt x="111315" y="119659"/>
                </a:lnTo>
                <a:lnTo>
                  <a:pt x="108851" y="122199"/>
                </a:lnTo>
                <a:lnTo>
                  <a:pt x="107048" y="124739"/>
                </a:lnTo>
                <a:lnTo>
                  <a:pt x="104178" y="127279"/>
                </a:lnTo>
                <a:lnTo>
                  <a:pt x="102679" y="127279"/>
                </a:lnTo>
                <a:lnTo>
                  <a:pt x="106197" y="124739"/>
                </a:lnTo>
                <a:lnTo>
                  <a:pt x="104686" y="124739"/>
                </a:lnTo>
                <a:lnTo>
                  <a:pt x="101828" y="127279"/>
                </a:lnTo>
                <a:lnTo>
                  <a:pt x="98666" y="131089"/>
                </a:lnTo>
                <a:lnTo>
                  <a:pt x="93281" y="133629"/>
                </a:lnTo>
                <a:lnTo>
                  <a:pt x="95834" y="137439"/>
                </a:lnTo>
                <a:lnTo>
                  <a:pt x="95351" y="136169"/>
                </a:lnTo>
                <a:lnTo>
                  <a:pt x="97053" y="136169"/>
                </a:lnTo>
                <a:lnTo>
                  <a:pt x="97091" y="139979"/>
                </a:lnTo>
                <a:lnTo>
                  <a:pt x="99263" y="141249"/>
                </a:lnTo>
                <a:lnTo>
                  <a:pt x="98310" y="141249"/>
                </a:lnTo>
                <a:lnTo>
                  <a:pt x="100253" y="143789"/>
                </a:lnTo>
                <a:lnTo>
                  <a:pt x="103035" y="146329"/>
                </a:lnTo>
                <a:lnTo>
                  <a:pt x="106286" y="149720"/>
                </a:lnTo>
                <a:lnTo>
                  <a:pt x="106438" y="149720"/>
                </a:lnTo>
                <a:lnTo>
                  <a:pt x="109893" y="149720"/>
                </a:lnTo>
                <a:lnTo>
                  <a:pt x="108712" y="148869"/>
                </a:lnTo>
                <a:lnTo>
                  <a:pt x="106946" y="147599"/>
                </a:lnTo>
                <a:lnTo>
                  <a:pt x="104978" y="142519"/>
                </a:lnTo>
                <a:lnTo>
                  <a:pt x="101854" y="139979"/>
                </a:lnTo>
                <a:lnTo>
                  <a:pt x="102082" y="139979"/>
                </a:lnTo>
                <a:lnTo>
                  <a:pt x="99161" y="136169"/>
                </a:lnTo>
                <a:lnTo>
                  <a:pt x="98183" y="134899"/>
                </a:lnTo>
                <a:lnTo>
                  <a:pt x="97853" y="134658"/>
                </a:lnTo>
                <a:lnTo>
                  <a:pt x="99237" y="133629"/>
                </a:lnTo>
                <a:lnTo>
                  <a:pt x="102019" y="132359"/>
                </a:lnTo>
                <a:lnTo>
                  <a:pt x="100812" y="133438"/>
                </a:lnTo>
                <a:lnTo>
                  <a:pt x="102857" y="132359"/>
                </a:lnTo>
                <a:lnTo>
                  <a:pt x="103695" y="132359"/>
                </a:lnTo>
                <a:lnTo>
                  <a:pt x="105473" y="129819"/>
                </a:lnTo>
                <a:lnTo>
                  <a:pt x="105194" y="131089"/>
                </a:lnTo>
                <a:lnTo>
                  <a:pt x="107721" y="129819"/>
                </a:lnTo>
                <a:lnTo>
                  <a:pt x="108496" y="128549"/>
                </a:lnTo>
                <a:lnTo>
                  <a:pt x="106705" y="129819"/>
                </a:lnTo>
                <a:lnTo>
                  <a:pt x="109639" y="127279"/>
                </a:lnTo>
                <a:lnTo>
                  <a:pt x="109893" y="128549"/>
                </a:lnTo>
                <a:lnTo>
                  <a:pt x="114935" y="124739"/>
                </a:lnTo>
                <a:lnTo>
                  <a:pt x="114820" y="118389"/>
                </a:lnTo>
                <a:lnTo>
                  <a:pt x="116674" y="117182"/>
                </a:lnTo>
                <a:lnTo>
                  <a:pt x="118122" y="114579"/>
                </a:lnTo>
                <a:lnTo>
                  <a:pt x="120675" y="113309"/>
                </a:lnTo>
                <a:lnTo>
                  <a:pt x="121031" y="113309"/>
                </a:lnTo>
                <a:lnTo>
                  <a:pt x="122402" y="110769"/>
                </a:lnTo>
                <a:lnTo>
                  <a:pt x="123075" y="109499"/>
                </a:lnTo>
                <a:lnTo>
                  <a:pt x="121107" y="109499"/>
                </a:lnTo>
                <a:lnTo>
                  <a:pt x="122694" y="105689"/>
                </a:lnTo>
                <a:lnTo>
                  <a:pt x="121170" y="105689"/>
                </a:lnTo>
                <a:lnTo>
                  <a:pt x="121399" y="104419"/>
                </a:lnTo>
                <a:lnTo>
                  <a:pt x="121627" y="103149"/>
                </a:lnTo>
                <a:lnTo>
                  <a:pt x="122415" y="100609"/>
                </a:lnTo>
                <a:lnTo>
                  <a:pt x="123875" y="100609"/>
                </a:lnTo>
                <a:lnTo>
                  <a:pt x="123786" y="103149"/>
                </a:lnTo>
                <a:lnTo>
                  <a:pt x="123342" y="103149"/>
                </a:lnTo>
                <a:lnTo>
                  <a:pt x="123266" y="104419"/>
                </a:lnTo>
                <a:lnTo>
                  <a:pt x="123075" y="105689"/>
                </a:lnTo>
                <a:lnTo>
                  <a:pt x="123761" y="104419"/>
                </a:lnTo>
                <a:lnTo>
                  <a:pt x="123507" y="104419"/>
                </a:lnTo>
                <a:lnTo>
                  <a:pt x="124244" y="103149"/>
                </a:lnTo>
                <a:lnTo>
                  <a:pt x="124942" y="99618"/>
                </a:lnTo>
                <a:lnTo>
                  <a:pt x="124993" y="99339"/>
                </a:lnTo>
                <a:lnTo>
                  <a:pt x="125082" y="99618"/>
                </a:lnTo>
                <a:lnTo>
                  <a:pt x="125387" y="100609"/>
                </a:lnTo>
                <a:lnTo>
                  <a:pt x="125387" y="98666"/>
                </a:lnTo>
                <a:lnTo>
                  <a:pt x="125666" y="98069"/>
                </a:lnTo>
                <a:lnTo>
                  <a:pt x="125399" y="95529"/>
                </a:lnTo>
                <a:lnTo>
                  <a:pt x="125577" y="94259"/>
                </a:lnTo>
                <a:lnTo>
                  <a:pt x="125742" y="92989"/>
                </a:lnTo>
                <a:lnTo>
                  <a:pt x="125907" y="91719"/>
                </a:lnTo>
                <a:lnTo>
                  <a:pt x="125691" y="92989"/>
                </a:lnTo>
                <a:lnTo>
                  <a:pt x="125247" y="92989"/>
                </a:lnTo>
                <a:lnTo>
                  <a:pt x="125374" y="91719"/>
                </a:lnTo>
                <a:lnTo>
                  <a:pt x="125514" y="90449"/>
                </a:lnTo>
                <a:lnTo>
                  <a:pt x="125768" y="87909"/>
                </a:lnTo>
                <a:lnTo>
                  <a:pt x="124625" y="90449"/>
                </a:lnTo>
                <a:lnTo>
                  <a:pt x="124320" y="86639"/>
                </a:lnTo>
                <a:lnTo>
                  <a:pt x="124726" y="85369"/>
                </a:lnTo>
                <a:lnTo>
                  <a:pt x="125742" y="87909"/>
                </a:lnTo>
                <a:lnTo>
                  <a:pt x="125209" y="85369"/>
                </a:lnTo>
                <a:lnTo>
                  <a:pt x="124942" y="84099"/>
                </a:lnTo>
                <a:lnTo>
                  <a:pt x="124993" y="82829"/>
                </a:lnTo>
                <a:lnTo>
                  <a:pt x="125857" y="84099"/>
                </a:lnTo>
                <a:lnTo>
                  <a:pt x="126238" y="84099"/>
                </a:lnTo>
                <a:close/>
              </a:path>
              <a:path w="284479" h="225425">
                <a:moveTo>
                  <a:pt x="132041" y="206514"/>
                </a:moveTo>
                <a:lnTo>
                  <a:pt x="131673" y="206565"/>
                </a:lnTo>
                <a:lnTo>
                  <a:pt x="131216" y="206616"/>
                </a:lnTo>
                <a:lnTo>
                  <a:pt x="130911" y="206870"/>
                </a:lnTo>
                <a:lnTo>
                  <a:pt x="132041" y="206514"/>
                </a:lnTo>
                <a:close/>
              </a:path>
              <a:path w="284479" h="225425">
                <a:moveTo>
                  <a:pt x="132562" y="206362"/>
                </a:moveTo>
                <a:lnTo>
                  <a:pt x="132041" y="206514"/>
                </a:lnTo>
                <a:lnTo>
                  <a:pt x="132257" y="206489"/>
                </a:lnTo>
                <a:lnTo>
                  <a:pt x="132473" y="206451"/>
                </a:lnTo>
                <a:close/>
              </a:path>
              <a:path w="284479" h="225425">
                <a:moveTo>
                  <a:pt x="132626" y="207289"/>
                </a:moveTo>
                <a:lnTo>
                  <a:pt x="131851" y="207289"/>
                </a:lnTo>
                <a:lnTo>
                  <a:pt x="131013" y="208559"/>
                </a:lnTo>
                <a:lnTo>
                  <a:pt x="132041" y="208559"/>
                </a:lnTo>
                <a:lnTo>
                  <a:pt x="132626" y="207289"/>
                </a:lnTo>
                <a:close/>
              </a:path>
              <a:path w="284479" h="225425">
                <a:moveTo>
                  <a:pt x="133096" y="206197"/>
                </a:moveTo>
                <a:lnTo>
                  <a:pt x="132651" y="206209"/>
                </a:lnTo>
                <a:lnTo>
                  <a:pt x="132562" y="206362"/>
                </a:lnTo>
                <a:lnTo>
                  <a:pt x="133096" y="206197"/>
                </a:lnTo>
                <a:close/>
              </a:path>
              <a:path w="284479" h="225425">
                <a:moveTo>
                  <a:pt x="133362" y="181889"/>
                </a:moveTo>
                <a:lnTo>
                  <a:pt x="132397" y="179349"/>
                </a:lnTo>
                <a:lnTo>
                  <a:pt x="131813" y="179349"/>
                </a:lnTo>
                <a:lnTo>
                  <a:pt x="133159" y="181889"/>
                </a:lnTo>
                <a:lnTo>
                  <a:pt x="133362" y="181889"/>
                </a:lnTo>
                <a:close/>
              </a:path>
              <a:path w="284479" h="225425">
                <a:moveTo>
                  <a:pt x="134289" y="26098"/>
                </a:moveTo>
                <a:lnTo>
                  <a:pt x="134150" y="25920"/>
                </a:lnTo>
                <a:lnTo>
                  <a:pt x="134073" y="25679"/>
                </a:lnTo>
                <a:lnTo>
                  <a:pt x="134086" y="25920"/>
                </a:lnTo>
                <a:lnTo>
                  <a:pt x="134200" y="26276"/>
                </a:lnTo>
                <a:lnTo>
                  <a:pt x="134289" y="26098"/>
                </a:lnTo>
                <a:close/>
              </a:path>
              <a:path w="284479" h="225425">
                <a:moveTo>
                  <a:pt x="135128" y="208153"/>
                </a:moveTo>
                <a:lnTo>
                  <a:pt x="135077" y="207289"/>
                </a:lnTo>
                <a:lnTo>
                  <a:pt x="134861" y="207289"/>
                </a:lnTo>
                <a:lnTo>
                  <a:pt x="135128" y="208153"/>
                </a:lnTo>
                <a:close/>
              </a:path>
              <a:path w="284479" h="225425">
                <a:moveTo>
                  <a:pt x="135343" y="27927"/>
                </a:moveTo>
                <a:lnTo>
                  <a:pt x="135051" y="27927"/>
                </a:lnTo>
                <a:lnTo>
                  <a:pt x="135242" y="29197"/>
                </a:lnTo>
                <a:lnTo>
                  <a:pt x="135343" y="27927"/>
                </a:lnTo>
                <a:close/>
              </a:path>
              <a:path w="284479" h="225425">
                <a:moveTo>
                  <a:pt x="136144" y="41046"/>
                </a:moveTo>
                <a:lnTo>
                  <a:pt x="136042" y="40538"/>
                </a:lnTo>
                <a:lnTo>
                  <a:pt x="136017" y="41363"/>
                </a:lnTo>
                <a:lnTo>
                  <a:pt x="136144" y="41046"/>
                </a:lnTo>
                <a:close/>
              </a:path>
              <a:path w="284479" h="225425">
                <a:moveTo>
                  <a:pt x="137172" y="206019"/>
                </a:moveTo>
                <a:lnTo>
                  <a:pt x="135128" y="207289"/>
                </a:lnTo>
                <a:lnTo>
                  <a:pt x="136486" y="207289"/>
                </a:lnTo>
                <a:lnTo>
                  <a:pt x="137172" y="206019"/>
                </a:lnTo>
                <a:close/>
              </a:path>
              <a:path w="284479" h="225425">
                <a:moveTo>
                  <a:pt x="139776" y="206451"/>
                </a:moveTo>
                <a:lnTo>
                  <a:pt x="135242" y="208559"/>
                </a:lnTo>
                <a:lnTo>
                  <a:pt x="135128" y="208153"/>
                </a:lnTo>
                <a:lnTo>
                  <a:pt x="135140" y="208559"/>
                </a:lnTo>
                <a:lnTo>
                  <a:pt x="133794" y="208559"/>
                </a:lnTo>
                <a:lnTo>
                  <a:pt x="134823" y="209829"/>
                </a:lnTo>
                <a:lnTo>
                  <a:pt x="139115" y="207289"/>
                </a:lnTo>
                <a:lnTo>
                  <a:pt x="139458" y="207289"/>
                </a:lnTo>
                <a:lnTo>
                  <a:pt x="139776" y="206451"/>
                </a:lnTo>
                <a:close/>
              </a:path>
              <a:path w="284479" h="225425">
                <a:moveTo>
                  <a:pt x="140690" y="206019"/>
                </a:moveTo>
                <a:lnTo>
                  <a:pt x="139941" y="206019"/>
                </a:lnTo>
                <a:lnTo>
                  <a:pt x="139776" y="206451"/>
                </a:lnTo>
                <a:lnTo>
                  <a:pt x="140690" y="206019"/>
                </a:lnTo>
                <a:close/>
              </a:path>
              <a:path w="284479" h="225425">
                <a:moveTo>
                  <a:pt x="142024" y="192443"/>
                </a:moveTo>
                <a:lnTo>
                  <a:pt x="141617" y="192544"/>
                </a:lnTo>
                <a:lnTo>
                  <a:pt x="141820" y="192544"/>
                </a:lnTo>
                <a:lnTo>
                  <a:pt x="142024" y="192455"/>
                </a:lnTo>
                <a:close/>
              </a:path>
              <a:path w="284479" h="225425">
                <a:moveTo>
                  <a:pt x="142113" y="205244"/>
                </a:moveTo>
                <a:lnTo>
                  <a:pt x="141528" y="205371"/>
                </a:lnTo>
                <a:lnTo>
                  <a:pt x="141465" y="205511"/>
                </a:lnTo>
                <a:lnTo>
                  <a:pt x="141554" y="205689"/>
                </a:lnTo>
                <a:lnTo>
                  <a:pt x="141681" y="205460"/>
                </a:lnTo>
                <a:lnTo>
                  <a:pt x="141846" y="205333"/>
                </a:lnTo>
                <a:lnTo>
                  <a:pt x="142113" y="205244"/>
                </a:lnTo>
                <a:close/>
              </a:path>
              <a:path w="284479" h="225425">
                <a:moveTo>
                  <a:pt x="143268" y="207289"/>
                </a:moveTo>
                <a:lnTo>
                  <a:pt x="143002" y="207289"/>
                </a:lnTo>
                <a:lnTo>
                  <a:pt x="142087" y="206019"/>
                </a:lnTo>
                <a:lnTo>
                  <a:pt x="140614" y="207289"/>
                </a:lnTo>
                <a:lnTo>
                  <a:pt x="141681" y="207289"/>
                </a:lnTo>
                <a:lnTo>
                  <a:pt x="140462" y="208559"/>
                </a:lnTo>
                <a:lnTo>
                  <a:pt x="143268" y="207289"/>
                </a:lnTo>
                <a:close/>
              </a:path>
              <a:path w="284479" h="225425">
                <a:moveTo>
                  <a:pt x="145465" y="190195"/>
                </a:moveTo>
                <a:lnTo>
                  <a:pt x="144538" y="188582"/>
                </a:lnTo>
                <a:lnTo>
                  <a:pt x="144741" y="188531"/>
                </a:lnTo>
                <a:lnTo>
                  <a:pt x="143789" y="187845"/>
                </a:lnTo>
                <a:lnTo>
                  <a:pt x="143548" y="187680"/>
                </a:lnTo>
                <a:lnTo>
                  <a:pt x="144183" y="188912"/>
                </a:lnTo>
                <a:lnTo>
                  <a:pt x="145465" y="190195"/>
                </a:lnTo>
                <a:close/>
              </a:path>
              <a:path w="284479" h="225425">
                <a:moveTo>
                  <a:pt x="145770" y="14668"/>
                </a:moveTo>
                <a:lnTo>
                  <a:pt x="145630" y="14478"/>
                </a:lnTo>
                <a:lnTo>
                  <a:pt x="145313" y="14338"/>
                </a:lnTo>
                <a:lnTo>
                  <a:pt x="145402" y="14478"/>
                </a:lnTo>
                <a:lnTo>
                  <a:pt x="145592" y="14579"/>
                </a:lnTo>
                <a:lnTo>
                  <a:pt x="145770" y="14668"/>
                </a:lnTo>
                <a:close/>
              </a:path>
              <a:path w="284479" h="225425">
                <a:moveTo>
                  <a:pt x="145859" y="204698"/>
                </a:moveTo>
                <a:lnTo>
                  <a:pt x="145732" y="204876"/>
                </a:lnTo>
                <a:lnTo>
                  <a:pt x="145707" y="205016"/>
                </a:lnTo>
                <a:lnTo>
                  <a:pt x="145859" y="204698"/>
                </a:lnTo>
                <a:close/>
              </a:path>
              <a:path w="284479" h="225425">
                <a:moveTo>
                  <a:pt x="146215" y="204368"/>
                </a:moveTo>
                <a:lnTo>
                  <a:pt x="145986" y="204431"/>
                </a:lnTo>
                <a:lnTo>
                  <a:pt x="145846" y="204698"/>
                </a:lnTo>
                <a:lnTo>
                  <a:pt x="146215" y="204368"/>
                </a:lnTo>
                <a:close/>
              </a:path>
              <a:path w="284479" h="225425">
                <a:moveTo>
                  <a:pt x="146634" y="194589"/>
                </a:moveTo>
                <a:lnTo>
                  <a:pt x="145834" y="192049"/>
                </a:lnTo>
                <a:lnTo>
                  <a:pt x="145681" y="192049"/>
                </a:lnTo>
                <a:lnTo>
                  <a:pt x="146634" y="194589"/>
                </a:lnTo>
                <a:close/>
              </a:path>
              <a:path w="284479" h="225425">
                <a:moveTo>
                  <a:pt x="146672" y="204241"/>
                </a:moveTo>
                <a:lnTo>
                  <a:pt x="146456" y="204152"/>
                </a:lnTo>
                <a:lnTo>
                  <a:pt x="146215" y="204368"/>
                </a:lnTo>
                <a:lnTo>
                  <a:pt x="146672" y="204241"/>
                </a:lnTo>
                <a:close/>
              </a:path>
              <a:path w="284479" h="225425">
                <a:moveTo>
                  <a:pt x="147929" y="200939"/>
                </a:moveTo>
                <a:lnTo>
                  <a:pt x="146494" y="199669"/>
                </a:lnTo>
                <a:lnTo>
                  <a:pt x="147929" y="200939"/>
                </a:lnTo>
                <a:close/>
              </a:path>
              <a:path w="284479" h="225425">
                <a:moveTo>
                  <a:pt x="147955" y="207289"/>
                </a:moveTo>
                <a:lnTo>
                  <a:pt x="145973" y="206019"/>
                </a:lnTo>
                <a:lnTo>
                  <a:pt x="144500" y="207289"/>
                </a:lnTo>
                <a:lnTo>
                  <a:pt x="143814" y="207289"/>
                </a:lnTo>
                <a:lnTo>
                  <a:pt x="144183" y="208559"/>
                </a:lnTo>
                <a:lnTo>
                  <a:pt x="146939" y="208559"/>
                </a:lnTo>
                <a:lnTo>
                  <a:pt x="145707" y="207289"/>
                </a:lnTo>
                <a:lnTo>
                  <a:pt x="147955" y="207289"/>
                </a:lnTo>
                <a:close/>
              </a:path>
              <a:path w="284479" h="225425">
                <a:moveTo>
                  <a:pt x="149555" y="204482"/>
                </a:moveTo>
                <a:lnTo>
                  <a:pt x="148640" y="204508"/>
                </a:lnTo>
                <a:lnTo>
                  <a:pt x="147256" y="204076"/>
                </a:lnTo>
                <a:lnTo>
                  <a:pt x="146672" y="204241"/>
                </a:lnTo>
                <a:lnTo>
                  <a:pt x="148691" y="205105"/>
                </a:lnTo>
                <a:lnTo>
                  <a:pt x="149529" y="204508"/>
                </a:lnTo>
                <a:close/>
              </a:path>
              <a:path w="284479" h="225425">
                <a:moveTo>
                  <a:pt x="152425" y="199974"/>
                </a:moveTo>
                <a:lnTo>
                  <a:pt x="152374" y="199644"/>
                </a:lnTo>
                <a:lnTo>
                  <a:pt x="150469" y="197231"/>
                </a:lnTo>
                <a:lnTo>
                  <a:pt x="152425" y="199974"/>
                </a:lnTo>
                <a:close/>
              </a:path>
              <a:path w="284479" h="225425">
                <a:moveTo>
                  <a:pt x="153187" y="200685"/>
                </a:moveTo>
                <a:lnTo>
                  <a:pt x="152438" y="198729"/>
                </a:lnTo>
                <a:lnTo>
                  <a:pt x="152158" y="198424"/>
                </a:lnTo>
                <a:lnTo>
                  <a:pt x="152374" y="199644"/>
                </a:lnTo>
                <a:lnTo>
                  <a:pt x="153187" y="200685"/>
                </a:lnTo>
                <a:close/>
              </a:path>
              <a:path w="284479" h="225425">
                <a:moveTo>
                  <a:pt x="153200" y="199542"/>
                </a:moveTo>
                <a:lnTo>
                  <a:pt x="151257" y="195643"/>
                </a:lnTo>
                <a:lnTo>
                  <a:pt x="152438" y="198729"/>
                </a:lnTo>
                <a:lnTo>
                  <a:pt x="153200" y="199542"/>
                </a:lnTo>
                <a:close/>
              </a:path>
              <a:path w="284479" h="225425">
                <a:moveTo>
                  <a:pt x="153263" y="202209"/>
                </a:moveTo>
                <a:lnTo>
                  <a:pt x="151612" y="200939"/>
                </a:lnTo>
                <a:lnTo>
                  <a:pt x="153136" y="202209"/>
                </a:lnTo>
                <a:lnTo>
                  <a:pt x="153263" y="202209"/>
                </a:lnTo>
                <a:close/>
              </a:path>
              <a:path w="284479" h="225425">
                <a:moveTo>
                  <a:pt x="153911" y="208559"/>
                </a:moveTo>
                <a:lnTo>
                  <a:pt x="153631" y="208559"/>
                </a:lnTo>
                <a:lnTo>
                  <a:pt x="153911" y="208559"/>
                </a:lnTo>
                <a:close/>
              </a:path>
              <a:path w="284479" h="225425">
                <a:moveTo>
                  <a:pt x="156794" y="207289"/>
                </a:moveTo>
                <a:lnTo>
                  <a:pt x="155409" y="207289"/>
                </a:lnTo>
                <a:lnTo>
                  <a:pt x="154990" y="206756"/>
                </a:lnTo>
                <a:lnTo>
                  <a:pt x="155714" y="204749"/>
                </a:lnTo>
                <a:lnTo>
                  <a:pt x="155130" y="204749"/>
                </a:lnTo>
                <a:lnTo>
                  <a:pt x="154508" y="204965"/>
                </a:lnTo>
                <a:lnTo>
                  <a:pt x="154622" y="203479"/>
                </a:lnTo>
                <a:lnTo>
                  <a:pt x="154711" y="202209"/>
                </a:lnTo>
                <a:lnTo>
                  <a:pt x="153708" y="203479"/>
                </a:lnTo>
                <a:lnTo>
                  <a:pt x="152869" y="202209"/>
                </a:lnTo>
                <a:lnTo>
                  <a:pt x="152006" y="202209"/>
                </a:lnTo>
                <a:lnTo>
                  <a:pt x="151193" y="199669"/>
                </a:lnTo>
                <a:lnTo>
                  <a:pt x="147612" y="197129"/>
                </a:lnTo>
                <a:lnTo>
                  <a:pt x="147955" y="196608"/>
                </a:lnTo>
                <a:lnTo>
                  <a:pt x="149415" y="198399"/>
                </a:lnTo>
                <a:lnTo>
                  <a:pt x="147993" y="196545"/>
                </a:lnTo>
                <a:lnTo>
                  <a:pt x="148424" y="195859"/>
                </a:lnTo>
                <a:lnTo>
                  <a:pt x="147459" y="195859"/>
                </a:lnTo>
                <a:lnTo>
                  <a:pt x="148247" y="194589"/>
                </a:lnTo>
                <a:lnTo>
                  <a:pt x="146634" y="194589"/>
                </a:lnTo>
                <a:lnTo>
                  <a:pt x="145415" y="194589"/>
                </a:lnTo>
                <a:lnTo>
                  <a:pt x="144614" y="192049"/>
                </a:lnTo>
                <a:lnTo>
                  <a:pt x="143954" y="192049"/>
                </a:lnTo>
                <a:lnTo>
                  <a:pt x="143789" y="190779"/>
                </a:lnTo>
                <a:lnTo>
                  <a:pt x="143446" y="188239"/>
                </a:lnTo>
                <a:lnTo>
                  <a:pt x="142087" y="186969"/>
                </a:lnTo>
                <a:lnTo>
                  <a:pt x="141173" y="188239"/>
                </a:lnTo>
                <a:lnTo>
                  <a:pt x="140538" y="186969"/>
                </a:lnTo>
                <a:lnTo>
                  <a:pt x="139242" y="184429"/>
                </a:lnTo>
                <a:lnTo>
                  <a:pt x="137033" y="183159"/>
                </a:lnTo>
                <a:lnTo>
                  <a:pt x="137439" y="181889"/>
                </a:lnTo>
                <a:lnTo>
                  <a:pt x="133908" y="178079"/>
                </a:lnTo>
                <a:lnTo>
                  <a:pt x="132422" y="175539"/>
                </a:lnTo>
                <a:lnTo>
                  <a:pt x="131406" y="175539"/>
                </a:lnTo>
                <a:lnTo>
                  <a:pt x="130568" y="174269"/>
                </a:lnTo>
                <a:lnTo>
                  <a:pt x="129730" y="172999"/>
                </a:lnTo>
                <a:lnTo>
                  <a:pt x="128206" y="171729"/>
                </a:lnTo>
                <a:lnTo>
                  <a:pt x="130187" y="171729"/>
                </a:lnTo>
                <a:lnTo>
                  <a:pt x="128917" y="170459"/>
                </a:lnTo>
                <a:lnTo>
                  <a:pt x="127812" y="170459"/>
                </a:lnTo>
                <a:lnTo>
                  <a:pt x="126898" y="169189"/>
                </a:lnTo>
                <a:lnTo>
                  <a:pt x="127850" y="169189"/>
                </a:lnTo>
                <a:lnTo>
                  <a:pt x="126149" y="166649"/>
                </a:lnTo>
                <a:lnTo>
                  <a:pt x="122021" y="166649"/>
                </a:lnTo>
                <a:lnTo>
                  <a:pt x="121780" y="166649"/>
                </a:lnTo>
                <a:lnTo>
                  <a:pt x="122669" y="169189"/>
                </a:lnTo>
                <a:lnTo>
                  <a:pt x="122123" y="169189"/>
                </a:lnTo>
                <a:lnTo>
                  <a:pt x="123012" y="170154"/>
                </a:lnTo>
                <a:lnTo>
                  <a:pt x="125514" y="172885"/>
                </a:lnTo>
                <a:lnTo>
                  <a:pt x="125298" y="171729"/>
                </a:lnTo>
                <a:lnTo>
                  <a:pt x="126009" y="171729"/>
                </a:lnTo>
                <a:lnTo>
                  <a:pt x="126263" y="172021"/>
                </a:lnTo>
                <a:lnTo>
                  <a:pt x="127088" y="174269"/>
                </a:lnTo>
                <a:lnTo>
                  <a:pt x="127419" y="175539"/>
                </a:lnTo>
                <a:lnTo>
                  <a:pt x="127444" y="174840"/>
                </a:lnTo>
                <a:lnTo>
                  <a:pt x="127444" y="174625"/>
                </a:lnTo>
                <a:lnTo>
                  <a:pt x="127469" y="174269"/>
                </a:lnTo>
                <a:lnTo>
                  <a:pt x="127876" y="175539"/>
                </a:lnTo>
                <a:lnTo>
                  <a:pt x="127990" y="174269"/>
                </a:lnTo>
                <a:lnTo>
                  <a:pt x="128689" y="178079"/>
                </a:lnTo>
                <a:lnTo>
                  <a:pt x="129374" y="174269"/>
                </a:lnTo>
                <a:lnTo>
                  <a:pt x="131013" y="178079"/>
                </a:lnTo>
                <a:lnTo>
                  <a:pt x="131610" y="178079"/>
                </a:lnTo>
                <a:lnTo>
                  <a:pt x="132765" y="179349"/>
                </a:lnTo>
                <a:lnTo>
                  <a:pt x="133604" y="180619"/>
                </a:lnTo>
                <a:lnTo>
                  <a:pt x="133362" y="181889"/>
                </a:lnTo>
                <a:lnTo>
                  <a:pt x="133870" y="181889"/>
                </a:lnTo>
                <a:lnTo>
                  <a:pt x="135572" y="181889"/>
                </a:lnTo>
                <a:lnTo>
                  <a:pt x="136118" y="183159"/>
                </a:lnTo>
                <a:lnTo>
                  <a:pt x="133870" y="181889"/>
                </a:lnTo>
                <a:lnTo>
                  <a:pt x="134391" y="184429"/>
                </a:lnTo>
                <a:lnTo>
                  <a:pt x="134747" y="184429"/>
                </a:lnTo>
                <a:lnTo>
                  <a:pt x="135572" y="185699"/>
                </a:lnTo>
                <a:lnTo>
                  <a:pt x="137350" y="188239"/>
                </a:lnTo>
                <a:lnTo>
                  <a:pt x="136982" y="186969"/>
                </a:lnTo>
                <a:lnTo>
                  <a:pt x="140258" y="188239"/>
                </a:lnTo>
                <a:lnTo>
                  <a:pt x="140601" y="190779"/>
                </a:lnTo>
                <a:lnTo>
                  <a:pt x="140919" y="190906"/>
                </a:lnTo>
                <a:lnTo>
                  <a:pt x="142913" y="192049"/>
                </a:lnTo>
                <a:lnTo>
                  <a:pt x="142024" y="193319"/>
                </a:lnTo>
                <a:lnTo>
                  <a:pt x="142392" y="193319"/>
                </a:lnTo>
                <a:lnTo>
                  <a:pt x="143014" y="194589"/>
                </a:lnTo>
                <a:lnTo>
                  <a:pt x="142582" y="194589"/>
                </a:lnTo>
                <a:lnTo>
                  <a:pt x="144183" y="195859"/>
                </a:lnTo>
                <a:lnTo>
                  <a:pt x="143827" y="197129"/>
                </a:lnTo>
                <a:lnTo>
                  <a:pt x="146138" y="198399"/>
                </a:lnTo>
                <a:lnTo>
                  <a:pt x="145973" y="198399"/>
                </a:lnTo>
                <a:lnTo>
                  <a:pt x="147205" y="199669"/>
                </a:lnTo>
                <a:lnTo>
                  <a:pt x="146888" y="199669"/>
                </a:lnTo>
                <a:lnTo>
                  <a:pt x="149618" y="200939"/>
                </a:lnTo>
                <a:lnTo>
                  <a:pt x="150685" y="206019"/>
                </a:lnTo>
                <a:lnTo>
                  <a:pt x="151155" y="206349"/>
                </a:lnTo>
                <a:lnTo>
                  <a:pt x="150634" y="207289"/>
                </a:lnTo>
                <a:lnTo>
                  <a:pt x="146939" y="208559"/>
                </a:lnTo>
                <a:lnTo>
                  <a:pt x="147154" y="208559"/>
                </a:lnTo>
                <a:lnTo>
                  <a:pt x="150583" y="209829"/>
                </a:lnTo>
                <a:lnTo>
                  <a:pt x="152438" y="207479"/>
                </a:lnTo>
                <a:lnTo>
                  <a:pt x="152501" y="207302"/>
                </a:lnTo>
                <a:lnTo>
                  <a:pt x="152768" y="207479"/>
                </a:lnTo>
                <a:lnTo>
                  <a:pt x="153835" y="208483"/>
                </a:lnTo>
                <a:lnTo>
                  <a:pt x="154076" y="208381"/>
                </a:lnTo>
                <a:lnTo>
                  <a:pt x="154330" y="208559"/>
                </a:lnTo>
                <a:lnTo>
                  <a:pt x="154457" y="208241"/>
                </a:lnTo>
                <a:lnTo>
                  <a:pt x="156794" y="207289"/>
                </a:lnTo>
                <a:close/>
              </a:path>
              <a:path w="284479" h="225425">
                <a:moveTo>
                  <a:pt x="162483" y="13957"/>
                </a:moveTo>
                <a:lnTo>
                  <a:pt x="162191" y="13538"/>
                </a:lnTo>
                <a:lnTo>
                  <a:pt x="160743" y="13957"/>
                </a:lnTo>
                <a:lnTo>
                  <a:pt x="162483" y="13957"/>
                </a:lnTo>
                <a:close/>
              </a:path>
              <a:path w="284479" h="225425">
                <a:moveTo>
                  <a:pt x="163360" y="14338"/>
                </a:moveTo>
                <a:lnTo>
                  <a:pt x="162420" y="15227"/>
                </a:lnTo>
                <a:lnTo>
                  <a:pt x="163334" y="14389"/>
                </a:lnTo>
                <a:close/>
              </a:path>
              <a:path w="284479" h="225425">
                <a:moveTo>
                  <a:pt x="163703" y="14033"/>
                </a:moveTo>
                <a:lnTo>
                  <a:pt x="163360" y="14338"/>
                </a:lnTo>
                <a:lnTo>
                  <a:pt x="163703" y="14033"/>
                </a:lnTo>
                <a:close/>
              </a:path>
              <a:path w="284479" h="225425">
                <a:moveTo>
                  <a:pt x="163804" y="13957"/>
                </a:moveTo>
                <a:close/>
              </a:path>
              <a:path w="284479" h="225425">
                <a:moveTo>
                  <a:pt x="164503" y="12877"/>
                </a:moveTo>
                <a:lnTo>
                  <a:pt x="164287" y="11417"/>
                </a:lnTo>
                <a:lnTo>
                  <a:pt x="161607" y="12687"/>
                </a:lnTo>
                <a:lnTo>
                  <a:pt x="162191" y="13538"/>
                </a:lnTo>
                <a:lnTo>
                  <a:pt x="164503" y="12877"/>
                </a:lnTo>
                <a:close/>
              </a:path>
              <a:path w="284479" h="225425">
                <a:moveTo>
                  <a:pt x="164668" y="13957"/>
                </a:moveTo>
                <a:lnTo>
                  <a:pt x="164566" y="13271"/>
                </a:lnTo>
                <a:lnTo>
                  <a:pt x="163804" y="13957"/>
                </a:lnTo>
                <a:lnTo>
                  <a:pt x="164668" y="13957"/>
                </a:lnTo>
                <a:close/>
              </a:path>
              <a:path w="284479" h="225425">
                <a:moveTo>
                  <a:pt x="165201" y="12687"/>
                </a:moveTo>
                <a:lnTo>
                  <a:pt x="164503" y="12877"/>
                </a:lnTo>
                <a:lnTo>
                  <a:pt x="164566" y="13271"/>
                </a:lnTo>
                <a:lnTo>
                  <a:pt x="165201" y="12687"/>
                </a:lnTo>
                <a:close/>
              </a:path>
              <a:path w="284479" h="225425">
                <a:moveTo>
                  <a:pt x="165303" y="14693"/>
                </a:moveTo>
                <a:lnTo>
                  <a:pt x="164884" y="13957"/>
                </a:lnTo>
                <a:lnTo>
                  <a:pt x="164807" y="14719"/>
                </a:lnTo>
                <a:lnTo>
                  <a:pt x="165087" y="14897"/>
                </a:lnTo>
                <a:lnTo>
                  <a:pt x="165303" y="14693"/>
                </a:lnTo>
                <a:close/>
              </a:path>
              <a:path w="284479" h="225425">
                <a:moveTo>
                  <a:pt x="166179" y="44437"/>
                </a:moveTo>
                <a:lnTo>
                  <a:pt x="165506" y="44754"/>
                </a:lnTo>
                <a:lnTo>
                  <a:pt x="165836" y="44996"/>
                </a:lnTo>
                <a:lnTo>
                  <a:pt x="166179" y="44437"/>
                </a:lnTo>
                <a:close/>
              </a:path>
              <a:path w="284479" h="225425">
                <a:moveTo>
                  <a:pt x="166801" y="45707"/>
                </a:moveTo>
                <a:lnTo>
                  <a:pt x="165836" y="44996"/>
                </a:lnTo>
                <a:lnTo>
                  <a:pt x="165417" y="45707"/>
                </a:lnTo>
                <a:lnTo>
                  <a:pt x="166801" y="45707"/>
                </a:lnTo>
                <a:close/>
              </a:path>
              <a:path w="284479" h="225425">
                <a:moveTo>
                  <a:pt x="175374" y="12141"/>
                </a:moveTo>
                <a:lnTo>
                  <a:pt x="174625" y="12115"/>
                </a:lnTo>
                <a:lnTo>
                  <a:pt x="174917" y="12153"/>
                </a:lnTo>
                <a:lnTo>
                  <a:pt x="175158" y="12153"/>
                </a:lnTo>
                <a:lnTo>
                  <a:pt x="175374" y="12141"/>
                </a:lnTo>
                <a:close/>
              </a:path>
              <a:path w="284479" h="225425">
                <a:moveTo>
                  <a:pt x="180619" y="10147"/>
                </a:moveTo>
                <a:lnTo>
                  <a:pt x="179793" y="10147"/>
                </a:lnTo>
                <a:lnTo>
                  <a:pt x="180352" y="10706"/>
                </a:lnTo>
                <a:lnTo>
                  <a:pt x="180619" y="10147"/>
                </a:lnTo>
                <a:close/>
              </a:path>
              <a:path w="284479" h="225425">
                <a:moveTo>
                  <a:pt x="185953" y="9080"/>
                </a:moveTo>
                <a:lnTo>
                  <a:pt x="185699" y="9131"/>
                </a:lnTo>
                <a:lnTo>
                  <a:pt x="185420" y="9232"/>
                </a:lnTo>
                <a:lnTo>
                  <a:pt x="185953" y="9080"/>
                </a:lnTo>
                <a:close/>
              </a:path>
              <a:path w="284479" h="225425">
                <a:moveTo>
                  <a:pt x="194703" y="10147"/>
                </a:moveTo>
                <a:lnTo>
                  <a:pt x="192316" y="8877"/>
                </a:lnTo>
                <a:lnTo>
                  <a:pt x="189979" y="8877"/>
                </a:lnTo>
                <a:lnTo>
                  <a:pt x="190842" y="10147"/>
                </a:lnTo>
                <a:lnTo>
                  <a:pt x="194703" y="10147"/>
                </a:lnTo>
                <a:close/>
              </a:path>
              <a:path w="284479" h="225425">
                <a:moveTo>
                  <a:pt x="197243" y="8877"/>
                </a:moveTo>
                <a:lnTo>
                  <a:pt x="194703" y="10147"/>
                </a:lnTo>
                <a:lnTo>
                  <a:pt x="195262" y="10147"/>
                </a:lnTo>
                <a:lnTo>
                  <a:pt x="197243" y="8877"/>
                </a:lnTo>
                <a:close/>
              </a:path>
              <a:path w="284479" h="225425">
                <a:moveTo>
                  <a:pt x="203555" y="8343"/>
                </a:moveTo>
                <a:lnTo>
                  <a:pt x="203327" y="8267"/>
                </a:lnTo>
                <a:lnTo>
                  <a:pt x="203123" y="8255"/>
                </a:lnTo>
                <a:lnTo>
                  <a:pt x="202996" y="8343"/>
                </a:lnTo>
                <a:lnTo>
                  <a:pt x="203555" y="8343"/>
                </a:lnTo>
                <a:close/>
              </a:path>
              <a:path w="284479" h="225425">
                <a:moveTo>
                  <a:pt x="213690" y="8877"/>
                </a:moveTo>
                <a:lnTo>
                  <a:pt x="213131" y="8267"/>
                </a:lnTo>
                <a:lnTo>
                  <a:pt x="213245" y="8089"/>
                </a:lnTo>
                <a:lnTo>
                  <a:pt x="213029" y="8153"/>
                </a:lnTo>
                <a:lnTo>
                  <a:pt x="212559" y="7607"/>
                </a:lnTo>
                <a:lnTo>
                  <a:pt x="209588" y="8877"/>
                </a:lnTo>
                <a:lnTo>
                  <a:pt x="210223" y="7607"/>
                </a:lnTo>
                <a:lnTo>
                  <a:pt x="208622" y="8877"/>
                </a:lnTo>
                <a:lnTo>
                  <a:pt x="204050" y="8877"/>
                </a:lnTo>
                <a:lnTo>
                  <a:pt x="204508" y="10147"/>
                </a:lnTo>
                <a:lnTo>
                  <a:pt x="211785" y="10147"/>
                </a:lnTo>
                <a:lnTo>
                  <a:pt x="211137" y="8877"/>
                </a:lnTo>
                <a:lnTo>
                  <a:pt x="213690" y="8877"/>
                </a:lnTo>
                <a:close/>
              </a:path>
              <a:path w="284479" h="225425">
                <a:moveTo>
                  <a:pt x="214833" y="8877"/>
                </a:moveTo>
                <a:lnTo>
                  <a:pt x="213931" y="7607"/>
                </a:lnTo>
                <a:lnTo>
                  <a:pt x="213690" y="8877"/>
                </a:lnTo>
                <a:lnTo>
                  <a:pt x="214833" y="8877"/>
                </a:lnTo>
                <a:close/>
              </a:path>
              <a:path w="284479" h="225425">
                <a:moveTo>
                  <a:pt x="225793" y="37528"/>
                </a:moveTo>
                <a:lnTo>
                  <a:pt x="225336" y="36830"/>
                </a:lnTo>
                <a:lnTo>
                  <a:pt x="225412" y="37147"/>
                </a:lnTo>
                <a:lnTo>
                  <a:pt x="225793" y="37528"/>
                </a:lnTo>
                <a:close/>
              </a:path>
              <a:path w="284479" h="225425">
                <a:moveTo>
                  <a:pt x="227406" y="6337"/>
                </a:moveTo>
                <a:lnTo>
                  <a:pt x="226110" y="6769"/>
                </a:lnTo>
                <a:lnTo>
                  <a:pt x="226860" y="7023"/>
                </a:lnTo>
                <a:lnTo>
                  <a:pt x="227406" y="6337"/>
                </a:lnTo>
                <a:close/>
              </a:path>
              <a:path w="284479" h="225425">
                <a:moveTo>
                  <a:pt x="228092" y="52057"/>
                </a:moveTo>
                <a:lnTo>
                  <a:pt x="227584" y="51015"/>
                </a:lnTo>
                <a:lnTo>
                  <a:pt x="227977" y="52057"/>
                </a:lnTo>
                <a:close/>
              </a:path>
              <a:path w="284479" h="225425">
                <a:moveTo>
                  <a:pt x="237223" y="123444"/>
                </a:moveTo>
                <a:lnTo>
                  <a:pt x="237172" y="123177"/>
                </a:lnTo>
                <a:lnTo>
                  <a:pt x="237223" y="123444"/>
                </a:lnTo>
                <a:close/>
              </a:path>
              <a:path w="284479" h="225425">
                <a:moveTo>
                  <a:pt x="237731" y="124447"/>
                </a:moveTo>
                <a:lnTo>
                  <a:pt x="237223" y="123444"/>
                </a:lnTo>
                <a:lnTo>
                  <a:pt x="237401" y="124447"/>
                </a:lnTo>
                <a:lnTo>
                  <a:pt x="237731" y="124447"/>
                </a:lnTo>
                <a:close/>
              </a:path>
              <a:path w="284479" h="225425">
                <a:moveTo>
                  <a:pt x="240715" y="149961"/>
                </a:moveTo>
                <a:close/>
              </a:path>
              <a:path w="284479" h="225425">
                <a:moveTo>
                  <a:pt x="255422" y="35547"/>
                </a:moveTo>
                <a:lnTo>
                  <a:pt x="255206" y="35547"/>
                </a:lnTo>
                <a:lnTo>
                  <a:pt x="255422" y="35547"/>
                </a:lnTo>
                <a:close/>
              </a:path>
              <a:path w="284479" h="225425">
                <a:moveTo>
                  <a:pt x="273177" y="33007"/>
                </a:moveTo>
                <a:lnTo>
                  <a:pt x="273024" y="32918"/>
                </a:lnTo>
                <a:lnTo>
                  <a:pt x="273177" y="33007"/>
                </a:lnTo>
                <a:close/>
              </a:path>
              <a:path w="284479" h="225425">
                <a:moveTo>
                  <a:pt x="278892" y="31775"/>
                </a:moveTo>
                <a:lnTo>
                  <a:pt x="278726" y="32143"/>
                </a:lnTo>
                <a:lnTo>
                  <a:pt x="278434" y="32346"/>
                </a:lnTo>
                <a:lnTo>
                  <a:pt x="278079" y="32448"/>
                </a:lnTo>
                <a:lnTo>
                  <a:pt x="278091" y="32613"/>
                </a:lnTo>
                <a:lnTo>
                  <a:pt x="278193" y="32804"/>
                </a:lnTo>
                <a:lnTo>
                  <a:pt x="278371" y="33045"/>
                </a:lnTo>
                <a:lnTo>
                  <a:pt x="278803" y="33032"/>
                </a:lnTo>
                <a:lnTo>
                  <a:pt x="278803" y="32156"/>
                </a:lnTo>
                <a:lnTo>
                  <a:pt x="278892" y="31775"/>
                </a:lnTo>
                <a:close/>
              </a:path>
              <a:path w="284479" h="225425">
                <a:moveTo>
                  <a:pt x="279476" y="292"/>
                </a:moveTo>
                <a:lnTo>
                  <a:pt x="279425" y="165"/>
                </a:lnTo>
                <a:lnTo>
                  <a:pt x="279273" y="0"/>
                </a:lnTo>
                <a:lnTo>
                  <a:pt x="279374" y="203"/>
                </a:lnTo>
                <a:close/>
              </a:path>
              <a:path w="284479" h="225425">
                <a:moveTo>
                  <a:pt x="279819" y="1409"/>
                </a:moveTo>
                <a:lnTo>
                  <a:pt x="279539" y="1257"/>
                </a:lnTo>
                <a:lnTo>
                  <a:pt x="279819" y="1409"/>
                </a:lnTo>
                <a:close/>
              </a:path>
              <a:path w="284479" h="225425">
                <a:moveTo>
                  <a:pt x="280898" y="7607"/>
                </a:moveTo>
                <a:lnTo>
                  <a:pt x="280670" y="6502"/>
                </a:lnTo>
                <a:lnTo>
                  <a:pt x="280555" y="6769"/>
                </a:lnTo>
                <a:lnTo>
                  <a:pt x="280809" y="7607"/>
                </a:lnTo>
                <a:close/>
              </a:path>
              <a:path w="284479" h="225425">
                <a:moveTo>
                  <a:pt x="284086" y="16725"/>
                </a:moveTo>
                <a:lnTo>
                  <a:pt x="283578" y="15938"/>
                </a:lnTo>
                <a:lnTo>
                  <a:pt x="283629" y="16395"/>
                </a:lnTo>
                <a:lnTo>
                  <a:pt x="284086" y="16725"/>
                </a:lnTo>
                <a:close/>
              </a:path>
              <a:path w="284479" h="225425">
                <a:moveTo>
                  <a:pt x="284149" y="22847"/>
                </a:moveTo>
                <a:lnTo>
                  <a:pt x="283946" y="21577"/>
                </a:lnTo>
                <a:lnTo>
                  <a:pt x="283895" y="22580"/>
                </a:lnTo>
                <a:lnTo>
                  <a:pt x="284149" y="22847"/>
                </a:lnTo>
                <a:close/>
              </a:path>
              <a:path w="284479" h="225425">
                <a:moveTo>
                  <a:pt x="284175" y="30467"/>
                </a:moveTo>
                <a:lnTo>
                  <a:pt x="284099" y="29197"/>
                </a:lnTo>
                <a:lnTo>
                  <a:pt x="283972" y="26657"/>
                </a:lnTo>
                <a:lnTo>
                  <a:pt x="283895" y="25387"/>
                </a:lnTo>
                <a:lnTo>
                  <a:pt x="283895" y="22580"/>
                </a:lnTo>
                <a:lnTo>
                  <a:pt x="282956" y="21577"/>
                </a:lnTo>
                <a:lnTo>
                  <a:pt x="282956" y="27927"/>
                </a:lnTo>
                <a:lnTo>
                  <a:pt x="282765" y="28689"/>
                </a:lnTo>
                <a:lnTo>
                  <a:pt x="282651" y="27711"/>
                </a:lnTo>
                <a:lnTo>
                  <a:pt x="282956" y="27927"/>
                </a:lnTo>
                <a:lnTo>
                  <a:pt x="282956" y="21577"/>
                </a:lnTo>
                <a:lnTo>
                  <a:pt x="282879" y="19037"/>
                </a:lnTo>
                <a:lnTo>
                  <a:pt x="282435" y="17767"/>
                </a:lnTo>
                <a:lnTo>
                  <a:pt x="283413" y="17767"/>
                </a:lnTo>
                <a:lnTo>
                  <a:pt x="283845" y="19037"/>
                </a:lnTo>
                <a:lnTo>
                  <a:pt x="283730" y="17767"/>
                </a:lnTo>
                <a:lnTo>
                  <a:pt x="283629" y="16497"/>
                </a:lnTo>
                <a:lnTo>
                  <a:pt x="282968" y="16497"/>
                </a:lnTo>
                <a:lnTo>
                  <a:pt x="282714" y="15227"/>
                </a:lnTo>
                <a:lnTo>
                  <a:pt x="283616" y="15227"/>
                </a:lnTo>
                <a:lnTo>
                  <a:pt x="283451" y="13957"/>
                </a:lnTo>
                <a:lnTo>
                  <a:pt x="283298" y="12687"/>
                </a:lnTo>
                <a:lnTo>
                  <a:pt x="282409" y="11760"/>
                </a:lnTo>
                <a:lnTo>
                  <a:pt x="282409" y="30149"/>
                </a:lnTo>
                <a:lnTo>
                  <a:pt x="282333" y="30467"/>
                </a:lnTo>
                <a:lnTo>
                  <a:pt x="282232" y="30175"/>
                </a:lnTo>
                <a:lnTo>
                  <a:pt x="282409" y="30149"/>
                </a:lnTo>
                <a:lnTo>
                  <a:pt x="282409" y="11760"/>
                </a:lnTo>
                <a:lnTo>
                  <a:pt x="282105" y="11442"/>
                </a:lnTo>
                <a:lnTo>
                  <a:pt x="282105" y="20307"/>
                </a:lnTo>
                <a:lnTo>
                  <a:pt x="281914" y="21297"/>
                </a:lnTo>
                <a:lnTo>
                  <a:pt x="281825" y="20459"/>
                </a:lnTo>
                <a:lnTo>
                  <a:pt x="282105" y="20307"/>
                </a:lnTo>
                <a:lnTo>
                  <a:pt x="282105" y="11442"/>
                </a:lnTo>
                <a:lnTo>
                  <a:pt x="282155" y="10147"/>
                </a:lnTo>
                <a:lnTo>
                  <a:pt x="282308" y="7607"/>
                </a:lnTo>
                <a:lnTo>
                  <a:pt x="281495" y="7607"/>
                </a:lnTo>
                <a:lnTo>
                  <a:pt x="280593" y="9702"/>
                </a:lnTo>
                <a:lnTo>
                  <a:pt x="280276" y="6972"/>
                </a:lnTo>
                <a:lnTo>
                  <a:pt x="280390" y="6769"/>
                </a:lnTo>
                <a:lnTo>
                  <a:pt x="280428" y="6337"/>
                </a:lnTo>
                <a:lnTo>
                  <a:pt x="280555" y="6337"/>
                </a:lnTo>
                <a:lnTo>
                  <a:pt x="280708" y="6565"/>
                </a:lnTo>
                <a:lnTo>
                  <a:pt x="281406" y="7607"/>
                </a:lnTo>
                <a:lnTo>
                  <a:pt x="281571" y="6337"/>
                </a:lnTo>
                <a:lnTo>
                  <a:pt x="281673" y="5067"/>
                </a:lnTo>
                <a:lnTo>
                  <a:pt x="281774" y="3797"/>
                </a:lnTo>
                <a:lnTo>
                  <a:pt x="282079" y="3797"/>
                </a:lnTo>
                <a:lnTo>
                  <a:pt x="282194" y="2527"/>
                </a:lnTo>
                <a:lnTo>
                  <a:pt x="279996" y="1498"/>
                </a:lnTo>
                <a:lnTo>
                  <a:pt x="282028" y="2527"/>
                </a:lnTo>
                <a:lnTo>
                  <a:pt x="281597" y="2349"/>
                </a:lnTo>
                <a:lnTo>
                  <a:pt x="281597" y="5067"/>
                </a:lnTo>
                <a:lnTo>
                  <a:pt x="281368" y="6337"/>
                </a:lnTo>
                <a:lnTo>
                  <a:pt x="280670" y="6337"/>
                </a:lnTo>
                <a:lnTo>
                  <a:pt x="281279" y="5067"/>
                </a:lnTo>
                <a:lnTo>
                  <a:pt x="281597" y="5067"/>
                </a:lnTo>
                <a:lnTo>
                  <a:pt x="281597" y="2349"/>
                </a:lnTo>
                <a:lnTo>
                  <a:pt x="279819" y="1409"/>
                </a:lnTo>
                <a:lnTo>
                  <a:pt x="279488" y="1257"/>
                </a:lnTo>
                <a:lnTo>
                  <a:pt x="279349" y="1257"/>
                </a:lnTo>
                <a:lnTo>
                  <a:pt x="278701" y="2527"/>
                </a:lnTo>
                <a:lnTo>
                  <a:pt x="276390" y="2527"/>
                </a:lnTo>
                <a:lnTo>
                  <a:pt x="277825" y="1257"/>
                </a:lnTo>
                <a:lnTo>
                  <a:pt x="274624" y="1257"/>
                </a:lnTo>
                <a:lnTo>
                  <a:pt x="274624" y="31038"/>
                </a:lnTo>
                <a:lnTo>
                  <a:pt x="273113" y="31737"/>
                </a:lnTo>
                <a:lnTo>
                  <a:pt x="274561" y="31051"/>
                </a:lnTo>
                <a:lnTo>
                  <a:pt x="274624" y="1257"/>
                </a:lnTo>
                <a:lnTo>
                  <a:pt x="274408" y="1257"/>
                </a:lnTo>
                <a:lnTo>
                  <a:pt x="274472" y="2527"/>
                </a:lnTo>
                <a:lnTo>
                  <a:pt x="273621" y="2527"/>
                </a:lnTo>
                <a:lnTo>
                  <a:pt x="273329" y="1257"/>
                </a:lnTo>
                <a:lnTo>
                  <a:pt x="272186" y="2527"/>
                </a:lnTo>
                <a:lnTo>
                  <a:pt x="268249" y="2527"/>
                </a:lnTo>
                <a:lnTo>
                  <a:pt x="266979" y="2400"/>
                </a:lnTo>
                <a:lnTo>
                  <a:pt x="266915" y="2755"/>
                </a:lnTo>
                <a:lnTo>
                  <a:pt x="267766" y="2565"/>
                </a:lnTo>
                <a:lnTo>
                  <a:pt x="269214" y="3797"/>
                </a:lnTo>
                <a:lnTo>
                  <a:pt x="269354" y="3797"/>
                </a:lnTo>
                <a:lnTo>
                  <a:pt x="268884" y="3962"/>
                </a:lnTo>
                <a:lnTo>
                  <a:pt x="263702" y="4546"/>
                </a:lnTo>
                <a:lnTo>
                  <a:pt x="261137" y="3797"/>
                </a:lnTo>
                <a:lnTo>
                  <a:pt x="257289" y="5067"/>
                </a:lnTo>
                <a:lnTo>
                  <a:pt x="257263" y="3797"/>
                </a:lnTo>
                <a:lnTo>
                  <a:pt x="254977" y="5067"/>
                </a:lnTo>
                <a:lnTo>
                  <a:pt x="252107" y="5067"/>
                </a:lnTo>
                <a:lnTo>
                  <a:pt x="251866" y="5270"/>
                </a:lnTo>
                <a:lnTo>
                  <a:pt x="251866" y="33642"/>
                </a:lnTo>
                <a:lnTo>
                  <a:pt x="251802" y="34277"/>
                </a:lnTo>
                <a:lnTo>
                  <a:pt x="249123" y="34277"/>
                </a:lnTo>
                <a:lnTo>
                  <a:pt x="248666" y="34010"/>
                </a:lnTo>
                <a:lnTo>
                  <a:pt x="251866" y="33642"/>
                </a:lnTo>
                <a:lnTo>
                  <a:pt x="251866" y="5270"/>
                </a:lnTo>
                <a:lnTo>
                  <a:pt x="250952" y="6007"/>
                </a:lnTo>
                <a:lnTo>
                  <a:pt x="249694" y="6146"/>
                </a:lnTo>
                <a:lnTo>
                  <a:pt x="248856" y="5067"/>
                </a:lnTo>
                <a:lnTo>
                  <a:pt x="247357" y="5067"/>
                </a:lnTo>
                <a:lnTo>
                  <a:pt x="247192" y="6337"/>
                </a:lnTo>
                <a:lnTo>
                  <a:pt x="244563" y="6337"/>
                </a:lnTo>
                <a:lnTo>
                  <a:pt x="246303" y="5067"/>
                </a:lnTo>
                <a:lnTo>
                  <a:pt x="243446" y="5067"/>
                </a:lnTo>
                <a:lnTo>
                  <a:pt x="241058" y="6337"/>
                </a:lnTo>
                <a:lnTo>
                  <a:pt x="241820" y="5067"/>
                </a:lnTo>
                <a:lnTo>
                  <a:pt x="238150" y="5067"/>
                </a:lnTo>
                <a:lnTo>
                  <a:pt x="239826" y="6337"/>
                </a:lnTo>
                <a:lnTo>
                  <a:pt x="236410" y="6337"/>
                </a:lnTo>
                <a:lnTo>
                  <a:pt x="236893" y="5067"/>
                </a:lnTo>
                <a:lnTo>
                  <a:pt x="232029" y="3797"/>
                </a:lnTo>
                <a:lnTo>
                  <a:pt x="228625" y="7607"/>
                </a:lnTo>
                <a:lnTo>
                  <a:pt x="226860" y="7023"/>
                </a:lnTo>
                <a:lnTo>
                  <a:pt x="226390" y="7607"/>
                </a:lnTo>
                <a:lnTo>
                  <a:pt x="224205" y="7607"/>
                </a:lnTo>
                <a:lnTo>
                  <a:pt x="223977" y="7493"/>
                </a:lnTo>
                <a:lnTo>
                  <a:pt x="226110" y="6769"/>
                </a:lnTo>
                <a:lnTo>
                  <a:pt x="224802" y="6337"/>
                </a:lnTo>
                <a:lnTo>
                  <a:pt x="223812" y="7404"/>
                </a:lnTo>
                <a:lnTo>
                  <a:pt x="221780" y="6337"/>
                </a:lnTo>
                <a:lnTo>
                  <a:pt x="218071" y="6337"/>
                </a:lnTo>
                <a:lnTo>
                  <a:pt x="218490" y="8877"/>
                </a:lnTo>
                <a:lnTo>
                  <a:pt x="215785" y="8877"/>
                </a:lnTo>
                <a:lnTo>
                  <a:pt x="216192" y="9982"/>
                </a:lnTo>
                <a:lnTo>
                  <a:pt x="214617" y="10160"/>
                </a:lnTo>
                <a:lnTo>
                  <a:pt x="202247" y="10160"/>
                </a:lnTo>
                <a:lnTo>
                  <a:pt x="199440" y="11417"/>
                </a:lnTo>
                <a:lnTo>
                  <a:pt x="197764" y="10147"/>
                </a:lnTo>
                <a:lnTo>
                  <a:pt x="195770" y="10160"/>
                </a:lnTo>
                <a:lnTo>
                  <a:pt x="195770" y="68110"/>
                </a:lnTo>
                <a:lnTo>
                  <a:pt x="195478" y="68389"/>
                </a:lnTo>
                <a:lnTo>
                  <a:pt x="194919" y="67297"/>
                </a:lnTo>
                <a:lnTo>
                  <a:pt x="195605" y="67297"/>
                </a:lnTo>
                <a:lnTo>
                  <a:pt x="195770" y="68110"/>
                </a:lnTo>
                <a:lnTo>
                  <a:pt x="195770" y="10160"/>
                </a:lnTo>
                <a:lnTo>
                  <a:pt x="190093" y="10160"/>
                </a:lnTo>
                <a:lnTo>
                  <a:pt x="188518" y="11417"/>
                </a:lnTo>
                <a:lnTo>
                  <a:pt x="188226" y="11417"/>
                </a:lnTo>
                <a:lnTo>
                  <a:pt x="187401" y="11150"/>
                </a:lnTo>
                <a:lnTo>
                  <a:pt x="187401" y="11417"/>
                </a:lnTo>
                <a:lnTo>
                  <a:pt x="185280" y="12687"/>
                </a:lnTo>
                <a:lnTo>
                  <a:pt x="184797" y="11417"/>
                </a:lnTo>
                <a:lnTo>
                  <a:pt x="187401" y="11417"/>
                </a:lnTo>
                <a:lnTo>
                  <a:pt x="187401" y="11150"/>
                </a:lnTo>
                <a:lnTo>
                  <a:pt x="184315" y="10147"/>
                </a:lnTo>
                <a:lnTo>
                  <a:pt x="185420" y="10147"/>
                </a:lnTo>
                <a:lnTo>
                  <a:pt x="182079" y="8877"/>
                </a:lnTo>
                <a:lnTo>
                  <a:pt x="184061" y="11417"/>
                </a:lnTo>
                <a:lnTo>
                  <a:pt x="181063" y="11417"/>
                </a:lnTo>
                <a:lnTo>
                  <a:pt x="180352" y="10706"/>
                </a:lnTo>
                <a:lnTo>
                  <a:pt x="180009" y="11417"/>
                </a:lnTo>
                <a:lnTo>
                  <a:pt x="178828" y="12687"/>
                </a:lnTo>
                <a:lnTo>
                  <a:pt x="176618" y="11417"/>
                </a:lnTo>
                <a:lnTo>
                  <a:pt x="176517" y="12687"/>
                </a:lnTo>
                <a:lnTo>
                  <a:pt x="176695" y="12687"/>
                </a:lnTo>
                <a:lnTo>
                  <a:pt x="176326" y="13957"/>
                </a:lnTo>
                <a:lnTo>
                  <a:pt x="175069" y="13957"/>
                </a:lnTo>
                <a:lnTo>
                  <a:pt x="174523" y="12687"/>
                </a:lnTo>
                <a:lnTo>
                  <a:pt x="172961" y="13957"/>
                </a:lnTo>
                <a:lnTo>
                  <a:pt x="170637" y="12687"/>
                </a:lnTo>
                <a:lnTo>
                  <a:pt x="168389" y="13957"/>
                </a:lnTo>
                <a:lnTo>
                  <a:pt x="167271" y="13957"/>
                </a:lnTo>
                <a:lnTo>
                  <a:pt x="168173" y="12687"/>
                </a:lnTo>
                <a:lnTo>
                  <a:pt x="167195" y="12687"/>
                </a:lnTo>
                <a:lnTo>
                  <a:pt x="164668" y="13957"/>
                </a:lnTo>
                <a:lnTo>
                  <a:pt x="164884" y="13957"/>
                </a:lnTo>
                <a:lnTo>
                  <a:pt x="166065" y="13957"/>
                </a:lnTo>
                <a:lnTo>
                  <a:pt x="165303" y="14693"/>
                </a:lnTo>
                <a:lnTo>
                  <a:pt x="165608" y="15227"/>
                </a:lnTo>
                <a:lnTo>
                  <a:pt x="165087" y="14897"/>
                </a:lnTo>
                <a:lnTo>
                  <a:pt x="164757" y="15227"/>
                </a:lnTo>
                <a:lnTo>
                  <a:pt x="164769" y="14693"/>
                </a:lnTo>
                <a:lnTo>
                  <a:pt x="163728" y="14033"/>
                </a:lnTo>
                <a:lnTo>
                  <a:pt x="163334" y="14389"/>
                </a:lnTo>
                <a:lnTo>
                  <a:pt x="162217" y="16141"/>
                </a:lnTo>
                <a:lnTo>
                  <a:pt x="161493" y="16230"/>
                </a:lnTo>
                <a:lnTo>
                  <a:pt x="159753" y="15227"/>
                </a:lnTo>
                <a:lnTo>
                  <a:pt x="159600" y="13957"/>
                </a:lnTo>
                <a:lnTo>
                  <a:pt x="156286" y="12687"/>
                </a:lnTo>
                <a:lnTo>
                  <a:pt x="153962" y="15227"/>
                </a:lnTo>
                <a:lnTo>
                  <a:pt x="151104" y="15227"/>
                </a:lnTo>
                <a:lnTo>
                  <a:pt x="150634" y="16497"/>
                </a:lnTo>
                <a:lnTo>
                  <a:pt x="147205" y="16497"/>
                </a:lnTo>
                <a:lnTo>
                  <a:pt x="147256" y="15227"/>
                </a:lnTo>
                <a:lnTo>
                  <a:pt x="142684" y="15227"/>
                </a:lnTo>
                <a:lnTo>
                  <a:pt x="142443" y="16497"/>
                </a:lnTo>
                <a:lnTo>
                  <a:pt x="138061" y="16497"/>
                </a:lnTo>
                <a:lnTo>
                  <a:pt x="137223" y="17767"/>
                </a:lnTo>
                <a:lnTo>
                  <a:pt x="133794" y="19037"/>
                </a:lnTo>
                <a:lnTo>
                  <a:pt x="134531" y="20307"/>
                </a:lnTo>
                <a:lnTo>
                  <a:pt x="134747" y="21577"/>
                </a:lnTo>
                <a:lnTo>
                  <a:pt x="134035" y="21577"/>
                </a:lnTo>
                <a:lnTo>
                  <a:pt x="133769" y="22847"/>
                </a:lnTo>
                <a:lnTo>
                  <a:pt x="133057" y="20307"/>
                </a:lnTo>
                <a:lnTo>
                  <a:pt x="133159" y="22847"/>
                </a:lnTo>
                <a:lnTo>
                  <a:pt x="133286" y="22847"/>
                </a:lnTo>
                <a:lnTo>
                  <a:pt x="134747" y="25387"/>
                </a:lnTo>
                <a:lnTo>
                  <a:pt x="134289" y="26657"/>
                </a:lnTo>
                <a:lnTo>
                  <a:pt x="135255" y="26657"/>
                </a:lnTo>
                <a:lnTo>
                  <a:pt x="135343" y="27927"/>
                </a:lnTo>
                <a:lnTo>
                  <a:pt x="135674" y="30467"/>
                </a:lnTo>
                <a:lnTo>
                  <a:pt x="136232" y="29197"/>
                </a:lnTo>
                <a:lnTo>
                  <a:pt x="134721" y="33007"/>
                </a:lnTo>
                <a:lnTo>
                  <a:pt x="137426" y="38087"/>
                </a:lnTo>
                <a:lnTo>
                  <a:pt x="136271" y="41465"/>
                </a:lnTo>
                <a:lnTo>
                  <a:pt x="136169" y="42138"/>
                </a:lnTo>
                <a:lnTo>
                  <a:pt x="137553" y="49517"/>
                </a:lnTo>
                <a:lnTo>
                  <a:pt x="140957" y="48247"/>
                </a:lnTo>
                <a:lnTo>
                  <a:pt x="140830" y="49517"/>
                </a:lnTo>
                <a:lnTo>
                  <a:pt x="143598" y="49517"/>
                </a:lnTo>
                <a:lnTo>
                  <a:pt x="142900" y="48247"/>
                </a:lnTo>
                <a:lnTo>
                  <a:pt x="142201" y="46977"/>
                </a:lnTo>
                <a:lnTo>
                  <a:pt x="143294" y="46977"/>
                </a:lnTo>
                <a:lnTo>
                  <a:pt x="145643" y="46977"/>
                </a:lnTo>
                <a:lnTo>
                  <a:pt x="147485" y="48247"/>
                </a:lnTo>
                <a:lnTo>
                  <a:pt x="145034" y="48247"/>
                </a:lnTo>
                <a:lnTo>
                  <a:pt x="145732" y="50787"/>
                </a:lnTo>
                <a:lnTo>
                  <a:pt x="149085" y="48247"/>
                </a:lnTo>
                <a:lnTo>
                  <a:pt x="150964" y="48247"/>
                </a:lnTo>
                <a:lnTo>
                  <a:pt x="152781" y="49517"/>
                </a:lnTo>
                <a:lnTo>
                  <a:pt x="155130" y="46977"/>
                </a:lnTo>
                <a:lnTo>
                  <a:pt x="159816" y="46977"/>
                </a:lnTo>
                <a:lnTo>
                  <a:pt x="163474" y="45707"/>
                </a:lnTo>
                <a:lnTo>
                  <a:pt x="165506" y="44754"/>
                </a:lnTo>
                <a:lnTo>
                  <a:pt x="165074" y="44437"/>
                </a:lnTo>
                <a:lnTo>
                  <a:pt x="166179" y="44437"/>
                </a:lnTo>
                <a:lnTo>
                  <a:pt x="170154" y="44437"/>
                </a:lnTo>
                <a:lnTo>
                  <a:pt x="170484" y="45707"/>
                </a:lnTo>
                <a:lnTo>
                  <a:pt x="168186" y="45707"/>
                </a:lnTo>
                <a:lnTo>
                  <a:pt x="169494" y="46977"/>
                </a:lnTo>
                <a:lnTo>
                  <a:pt x="171170" y="45707"/>
                </a:lnTo>
                <a:lnTo>
                  <a:pt x="172402" y="45707"/>
                </a:lnTo>
                <a:lnTo>
                  <a:pt x="172300" y="46977"/>
                </a:lnTo>
                <a:lnTo>
                  <a:pt x="175818" y="45707"/>
                </a:lnTo>
                <a:lnTo>
                  <a:pt x="175742" y="44437"/>
                </a:lnTo>
                <a:lnTo>
                  <a:pt x="179108" y="44437"/>
                </a:lnTo>
                <a:lnTo>
                  <a:pt x="181063" y="41897"/>
                </a:lnTo>
                <a:lnTo>
                  <a:pt x="180936" y="44437"/>
                </a:lnTo>
                <a:lnTo>
                  <a:pt x="182905" y="43167"/>
                </a:lnTo>
                <a:lnTo>
                  <a:pt x="183667" y="44437"/>
                </a:lnTo>
                <a:lnTo>
                  <a:pt x="185013" y="44437"/>
                </a:lnTo>
                <a:lnTo>
                  <a:pt x="188353" y="43167"/>
                </a:lnTo>
                <a:lnTo>
                  <a:pt x="190766" y="41897"/>
                </a:lnTo>
                <a:lnTo>
                  <a:pt x="189496" y="43167"/>
                </a:lnTo>
                <a:lnTo>
                  <a:pt x="186651" y="44437"/>
                </a:lnTo>
                <a:lnTo>
                  <a:pt x="188442" y="44437"/>
                </a:lnTo>
                <a:lnTo>
                  <a:pt x="189458" y="43561"/>
                </a:lnTo>
                <a:lnTo>
                  <a:pt x="189001" y="44437"/>
                </a:lnTo>
                <a:lnTo>
                  <a:pt x="189547" y="44437"/>
                </a:lnTo>
                <a:lnTo>
                  <a:pt x="190195" y="43167"/>
                </a:lnTo>
                <a:lnTo>
                  <a:pt x="189915" y="43167"/>
                </a:lnTo>
                <a:lnTo>
                  <a:pt x="191541" y="42138"/>
                </a:lnTo>
                <a:lnTo>
                  <a:pt x="193636" y="48247"/>
                </a:lnTo>
                <a:lnTo>
                  <a:pt x="192049" y="50787"/>
                </a:lnTo>
                <a:lnTo>
                  <a:pt x="193459" y="55867"/>
                </a:lnTo>
                <a:lnTo>
                  <a:pt x="192747" y="59677"/>
                </a:lnTo>
                <a:lnTo>
                  <a:pt x="193535" y="66027"/>
                </a:lnTo>
                <a:lnTo>
                  <a:pt x="195135" y="63487"/>
                </a:lnTo>
                <a:lnTo>
                  <a:pt x="194246" y="65976"/>
                </a:lnTo>
                <a:lnTo>
                  <a:pt x="194144" y="65773"/>
                </a:lnTo>
                <a:lnTo>
                  <a:pt x="194068" y="66471"/>
                </a:lnTo>
                <a:lnTo>
                  <a:pt x="193776" y="67297"/>
                </a:lnTo>
                <a:lnTo>
                  <a:pt x="193979" y="67297"/>
                </a:lnTo>
                <a:lnTo>
                  <a:pt x="193903" y="68084"/>
                </a:lnTo>
                <a:lnTo>
                  <a:pt x="194132" y="67297"/>
                </a:lnTo>
                <a:lnTo>
                  <a:pt x="194640" y="67297"/>
                </a:lnTo>
                <a:lnTo>
                  <a:pt x="195224" y="70929"/>
                </a:lnTo>
                <a:lnTo>
                  <a:pt x="195732" y="68389"/>
                </a:lnTo>
                <a:lnTo>
                  <a:pt x="195770" y="68135"/>
                </a:lnTo>
                <a:lnTo>
                  <a:pt x="195872" y="68567"/>
                </a:lnTo>
                <a:lnTo>
                  <a:pt x="195110" y="72377"/>
                </a:lnTo>
                <a:lnTo>
                  <a:pt x="194691" y="73647"/>
                </a:lnTo>
                <a:lnTo>
                  <a:pt x="194564" y="71107"/>
                </a:lnTo>
                <a:lnTo>
                  <a:pt x="194170" y="72377"/>
                </a:lnTo>
                <a:lnTo>
                  <a:pt x="194335" y="74917"/>
                </a:lnTo>
                <a:lnTo>
                  <a:pt x="193497" y="73647"/>
                </a:lnTo>
                <a:lnTo>
                  <a:pt x="193230" y="74917"/>
                </a:lnTo>
                <a:lnTo>
                  <a:pt x="193852" y="74917"/>
                </a:lnTo>
                <a:lnTo>
                  <a:pt x="194297" y="76187"/>
                </a:lnTo>
                <a:lnTo>
                  <a:pt x="194221" y="77457"/>
                </a:lnTo>
                <a:lnTo>
                  <a:pt x="194830" y="74917"/>
                </a:lnTo>
                <a:lnTo>
                  <a:pt x="196278" y="78727"/>
                </a:lnTo>
                <a:lnTo>
                  <a:pt x="193649" y="78727"/>
                </a:lnTo>
                <a:lnTo>
                  <a:pt x="195084" y="82537"/>
                </a:lnTo>
                <a:lnTo>
                  <a:pt x="194348" y="81267"/>
                </a:lnTo>
                <a:lnTo>
                  <a:pt x="194932" y="83807"/>
                </a:lnTo>
                <a:lnTo>
                  <a:pt x="195211" y="88887"/>
                </a:lnTo>
                <a:lnTo>
                  <a:pt x="196938" y="91427"/>
                </a:lnTo>
                <a:lnTo>
                  <a:pt x="196075" y="91427"/>
                </a:lnTo>
                <a:lnTo>
                  <a:pt x="196405" y="96507"/>
                </a:lnTo>
                <a:lnTo>
                  <a:pt x="198920" y="101587"/>
                </a:lnTo>
                <a:lnTo>
                  <a:pt x="198437" y="105397"/>
                </a:lnTo>
                <a:lnTo>
                  <a:pt x="197929" y="105397"/>
                </a:lnTo>
                <a:lnTo>
                  <a:pt x="198183" y="106667"/>
                </a:lnTo>
                <a:lnTo>
                  <a:pt x="198970" y="106667"/>
                </a:lnTo>
                <a:lnTo>
                  <a:pt x="198653" y="107937"/>
                </a:lnTo>
                <a:lnTo>
                  <a:pt x="198145" y="107937"/>
                </a:lnTo>
                <a:lnTo>
                  <a:pt x="198996" y="109893"/>
                </a:lnTo>
                <a:lnTo>
                  <a:pt x="199123" y="111747"/>
                </a:lnTo>
                <a:lnTo>
                  <a:pt x="198488" y="110477"/>
                </a:lnTo>
                <a:lnTo>
                  <a:pt x="198437" y="115557"/>
                </a:lnTo>
                <a:lnTo>
                  <a:pt x="200583" y="118097"/>
                </a:lnTo>
                <a:lnTo>
                  <a:pt x="201345" y="121907"/>
                </a:lnTo>
                <a:lnTo>
                  <a:pt x="200012" y="121907"/>
                </a:lnTo>
                <a:lnTo>
                  <a:pt x="199986" y="128257"/>
                </a:lnTo>
                <a:lnTo>
                  <a:pt x="199796" y="128257"/>
                </a:lnTo>
                <a:lnTo>
                  <a:pt x="200266" y="133337"/>
                </a:lnTo>
                <a:lnTo>
                  <a:pt x="201993" y="137147"/>
                </a:lnTo>
                <a:lnTo>
                  <a:pt x="203111" y="142227"/>
                </a:lnTo>
                <a:lnTo>
                  <a:pt x="202018" y="146037"/>
                </a:lnTo>
                <a:lnTo>
                  <a:pt x="203746" y="153657"/>
                </a:lnTo>
                <a:lnTo>
                  <a:pt x="203517" y="158737"/>
                </a:lnTo>
                <a:lnTo>
                  <a:pt x="203669" y="157467"/>
                </a:lnTo>
                <a:lnTo>
                  <a:pt x="204584" y="158737"/>
                </a:lnTo>
                <a:lnTo>
                  <a:pt x="204812" y="158737"/>
                </a:lnTo>
                <a:lnTo>
                  <a:pt x="204673" y="160007"/>
                </a:lnTo>
                <a:lnTo>
                  <a:pt x="206133" y="162547"/>
                </a:lnTo>
                <a:lnTo>
                  <a:pt x="203746" y="162547"/>
                </a:lnTo>
                <a:lnTo>
                  <a:pt x="204330" y="165087"/>
                </a:lnTo>
                <a:lnTo>
                  <a:pt x="204533" y="167627"/>
                </a:lnTo>
                <a:lnTo>
                  <a:pt x="206197" y="167627"/>
                </a:lnTo>
                <a:lnTo>
                  <a:pt x="204406" y="172707"/>
                </a:lnTo>
                <a:lnTo>
                  <a:pt x="208572" y="180327"/>
                </a:lnTo>
                <a:lnTo>
                  <a:pt x="206768" y="184137"/>
                </a:lnTo>
                <a:lnTo>
                  <a:pt x="207276" y="185407"/>
                </a:lnTo>
                <a:lnTo>
                  <a:pt x="207454" y="186677"/>
                </a:lnTo>
                <a:lnTo>
                  <a:pt x="209384" y="190487"/>
                </a:lnTo>
                <a:lnTo>
                  <a:pt x="222618" y="190487"/>
                </a:lnTo>
                <a:lnTo>
                  <a:pt x="222961" y="187947"/>
                </a:lnTo>
                <a:lnTo>
                  <a:pt x="225132" y="187947"/>
                </a:lnTo>
                <a:lnTo>
                  <a:pt x="225945" y="189217"/>
                </a:lnTo>
                <a:lnTo>
                  <a:pt x="230073" y="187947"/>
                </a:lnTo>
                <a:lnTo>
                  <a:pt x="234391" y="189217"/>
                </a:lnTo>
                <a:lnTo>
                  <a:pt x="238340" y="187947"/>
                </a:lnTo>
                <a:lnTo>
                  <a:pt x="242354" y="187947"/>
                </a:lnTo>
                <a:lnTo>
                  <a:pt x="246659" y="186677"/>
                </a:lnTo>
                <a:lnTo>
                  <a:pt x="245859" y="181597"/>
                </a:lnTo>
                <a:lnTo>
                  <a:pt x="245478" y="180327"/>
                </a:lnTo>
                <a:lnTo>
                  <a:pt x="244335" y="176517"/>
                </a:lnTo>
                <a:lnTo>
                  <a:pt x="243573" y="175247"/>
                </a:lnTo>
                <a:lnTo>
                  <a:pt x="244475" y="175247"/>
                </a:lnTo>
                <a:lnTo>
                  <a:pt x="243166" y="173977"/>
                </a:lnTo>
                <a:lnTo>
                  <a:pt x="242862" y="173977"/>
                </a:lnTo>
                <a:lnTo>
                  <a:pt x="242252" y="170167"/>
                </a:lnTo>
                <a:lnTo>
                  <a:pt x="242862" y="170167"/>
                </a:lnTo>
                <a:lnTo>
                  <a:pt x="242963" y="168897"/>
                </a:lnTo>
                <a:lnTo>
                  <a:pt x="241744" y="168897"/>
                </a:lnTo>
                <a:lnTo>
                  <a:pt x="241935" y="166357"/>
                </a:lnTo>
                <a:lnTo>
                  <a:pt x="242582" y="167627"/>
                </a:lnTo>
                <a:lnTo>
                  <a:pt x="242404" y="166357"/>
                </a:lnTo>
                <a:lnTo>
                  <a:pt x="242125" y="166357"/>
                </a:lnTo>
                <a:lnTo>
                  <a:pt x="241350" y="165087"/>
                </a:lnTo>
                <a:lnTo>
                  <a:pt x="240855" y="163817"/>
                </a:lnTo>
                <a:lnTo>
                  <a:pt x="241109" y="161277"/>
                </a:lnTo>
                <a:lnTo>
                  <a:pt x="241858" y="160007"/>
                </a:lnTo>
                <a:lnTo>
                  <a:pt x="241350" y="160007"/>
                </a:lnTo>
                <a:lnTo>
                  <a:pt x="240576" y="158737"/>
                </a:lnTo>
                <a:lnTo>
                  <a:pt x="240652" y="157467"/>
                </a:lnTo>
                <a:lnTo>
                  <a:pt x="240944" y="157467"/>
                </a:lnTo>
                <a:lnTo>
                  <a:pt x="241274" y="158737"/>
                </a:lnTo>
                <a:lnTo>
                  <a:pt x="241338" y="157467"/>
                </a:lnTo>
                <a:lnTo>
                  <a:pt x="241465" y="154927"/>
                </a:lnTo>
                <a:lnTo>
                  <a:pt x="241922" y="154927"/>
                </a:lnTo>
                <a:lnTo>
                  <a:pt x="241795" y="152387"/>
                </a:lnTo>
                <a:lnTo>
                  <a:pt x="243103" y="154927"/>
                </a:lnTo>
                <a:lnTo>
                  <a:pt x="242303" y="152387"/>
                </a:lnTo>
                <a:lnTo>
                  <a:pt x="240715" y="149961"/>
                </a:lnTo>
                <a:lnTo>
                  <a:pt x="241007" y="152387"/>
                </a:lnTo>
                <a:lnTo>
                  <a:pt x="241173" y="154520"/>
                </a:lnTo>
                <a:lnTo>
                  <a:pt x="239674" y="152387"/>
                </a:lnTo>
                <a:lnTo>
                  <a:pt x="240245" y="151117"/>
                </a:lnTo>
                <a:lnTo>
                  <a:pt x="240512" y="151117"/>
                </a:lnTo>
                <a:lnTo>
                  <a:pt x="240639" y="149847"/>
                </a:lnTo>
                <a:lnTo>
                  <a:pt x="240741" y="147307"/>
                </a:lnTo>
                <a:lnTo>
                  <a:pt x="241122" y="147307"/>
                </a:lnTo>
                <a:lnTo>
                  <a:pt x="241007" y="146037"/>
                </a:lnTo>
                <a:lnTo>
                  <a:pt x="240804" y="146037"/>
                </a:lnTo>
                <a:lnTo>
                  <a:pt x="240893" y="144767"/>
                </a:lnTo>
                <a:lnTo>
                  <a:pt x="241465" y="143497"/>
                </a:lnTo>
                <a:lnTo>
                  <a:pt x="240880" y="142227"/>
                </a:lnTo>
                <a:lnTo>
                  <a:pt x="240880" y="143497"/>
                </a:lnTo>
                <a:lnTo>
                  <a:pt x="240525" y="142227"/>
                </a:lnTo>
                <a:lnTo>
                  <a:pt x="240753" y="142227"/>
                </a:lnTo>
                <a:lnTo>
                  <a:pt x="240880" y="143497"/>
                </a:lnTo>
                <a:lnTo>
                  <a:pt x="240880" y="142227"/>
                </a:lnTo>
                <a:lnTo>
                  <a:pt x="240779" y="140957"/>
                </a:lnTo>
                <a:lnTo>
                  <a:pt x="239941" y="140957"/>
                </a:lnTo>
                <a:lnTo>
                  <a:pt x="239890" y="139687"/>
                </a:lnTo>
                <a:lnTo>
                  <a:pt x="239509" y="140550"/>
                </a:lnTo>
                <a:lnTo>
                  <a:pt x="239356" y="140893"/>
                </a:lnTo>
                <a:lnTo>
                  <a:pt x="239598" y="141135"/>
                </a:lnTo>
                <a:lnTo>
                  <a:pt x="239649" y="142227"/>
                </a:lnTo>
                <a:lnTo>
                  <a:pt x="240042" y="144767"/>
                </a:lnTo>
                <a:lnTo>
                  <a:pt x="239496" y="143497"/>
                </a:lnTo>
                <a:lnTo>
                  <a:pt x="239026" y="142227"/>
                </a:lnTo>
                <a:lnTo>
                  <a:pt x="239356" y="140957"/>
                </a:lnTo>
                <a:lnTo>
                  <a:pt x="237782" y="139687"/>
                </a:lnTo>
                <a:lnTo>
                  <a:pt x="238810" y="138417"/>
                </a:lnTo>
                <a:lnTo>
                  <a:pt x="239102" y="135877"/>
                </a:lnTo>
                <a:lnTo>
                  <a:pt x="239788" y="134607"/>
                </a:lnTo>
                <a:lnTo>
                  <a:pt x="238899" y="132067"/>
                </a:lnTo>
                <a:lnTo>
                  <a:pt x="238798" y="130797"/>
                </a:lnTo>
                <a:lnTo>
                  <a:pt x="238696" y="129527"/>
                </a:lnTo>
                <a:lnTo>
                  <a:pt x="235762" y="129527"/>
                </a:lnTo>
                <a:lnTo>
                  <a:pt x="235623" y="128257"/>
                </a:lnTo>
                <a:lnTo>
                  <a:pt x="238607" y="128257"/>
                </a:lnTo>
                <a:lnTo>
                  <a:pt x="238506" y="126987"/>
                </a:lnTo>
                <a:lnTo>
                  <a:pt x="236639" y="124447"/>
                </a:lnTo>
                <a:lnTo>
                  <a:pt x="236334" y="123177"/>
                </a:lnTo>
                <a:lnTo>
                  <a:pt x="237083" y="123177"/>
                </a:lnTo>
                <a:lnTo>
                  <a:pt x="236867" y="119367"/>
                </a:lnTo>
                <a:lnTo>
                  <a:pt x="235712" y="118097"/>
                </a:lnTo>
                <a:lnTo>
                  <a:pt x="235813" y="116827"/>
                </a:lnTo>
                <a:lnTo>
                  <a:pt x="235927" y="115557"/>
                </a:lnTo>
                <a:lnTo>
                  <a:pt x="236905" y="119367"/>
                </a:lnTo>
                <a:lnTo>
                  <a:pt x="236321" y="116827"/>
                </a:lnTo>
                <a:lnTo>
                  <a:pt x="236702" y="116827"/>
                </a:lnTo>
                <a:lnTo>
                  <a:pt x="236893" y="115557"/>
                </a:lnTo>
                <a:lnTo>
                  <a:pt x="237083" y="114287"/>
                </a:lnTo>
                <a:lnTo>
                  <a:pt x="237655" y="110477"/>
                </a:lnTo>
                <a:lnTo>
                  <a:pt x="236397" y="109207"/>
                </a:lnTo>
                <a:lnTo>
                  <a:pt x="233057" y="105841"/>
                </a:lnTo>
                <a:lnTo>
                  <a:pt x="232879" y="104228"/>
                </a:lnTo>
                <a:lnTo>
                  <a:pt x="233972" y="99047"/>
                </a:lnTo>
                <a:lnTo>
                  <a:pt x="233705" y="99047"/>
                </a:lnTo>
                <a:lnTo>
                  <a:pt x="233324" y="93967"/>
                </a:lnTo>
                <a:lnTo>
                  <a:pt x="233222" y="92697"/>
                </a:lnTo>
                <a:lnTo>
                  <a:pt x="232841" y="90157"/>
                </a:lnTo>
                <a:lnTo>
                  <a:pt x="232651" y="88887"/>
                </a:lnTo>
                <a:lnTo>
                  <a:pt x="232257" y="86347"/>
                </a:lnTo>
                <a:lnTo>
                  <a:pt x="231406" y="79997"/>
                </a:lnTo>
                <a:lnTo>
                  <a:pt x="231292" y="76187"/>
                </a:lnTo>
                <a:lnTo>
                  <a:pt x="231216" y="72377"/>
                </a:lnTo>
                <a:lnTo>
                  <a:pt x="231216" y="71107"/>
                </a:lnTo>
                <a:lnTo>
                  <a:pt x="230543" y="71107"/>
                </a:lnTo>
                <a:lnTo>
                  <a:pt x="229895" y="69837"/>
                </a:lnTo>
                <a:lnTo>
                  <a:pt x="230657" y="68567"/>
                </a:lnTo>
                <a:lnTo>
                  <a:pt x="229425" y="66027"/>
                </a:lnTo>
                <a:lnTo>
                  <a:pt x="228333" y="62217"/>
                </a:lnTo>
                <a:lnTo>
                  <a:pt x="230644" y="60947"/>
                </a:lnTo>
                <a:lnTo>
                  <a:pt x="229743" y="58407"/>
                </a:lnTo>
                <a:lnTo>
                  <a:pt x="228841" y="55867"/>
                </a:lnTo>
                <a:lnTo>
                  <a:pt x="228384" y="55867"/>
                </a:lnTo>
                <a:lnTo>
                  <a:pt x="228282" y="54597"/>
                </a:lnTo>
                <a:lnTo>
                  <a:pt x="227469" y="50787"/>
                </a:lnTo>
                <a:lnTo>
                  <a:pt x="227584" y="51015"/>
                </a:lnTo>
                <a:lnTo>
                  <a:pt x="227495" y="50787"/>
                </a:lnTo>
                <a:lnTo>
                  <a:pt x="228079" y="50787"/>
                </a:lnTo>
                <a:lnTo>
                  <a:pt x="226936" y="45707"/>
                </a:lnTo>
                <a:lnTo>
                  <a:pt x="226847" y="43167"/>
                </a:lnTo>
                <a:lnTo>
                  <a:pt x="228549" y="48247"/>
                </a:lnTo>
                <a:lnTo>
                  <a:pt x="228079" y="43167"/>
                </a:lnTo>
                <a:lnTo>
                  <a:pt x="227711" y="41897"/>
                </a:lnTo>
                <a:lnTo>
                  <a:pt x="226822" y="39357"/>
                </a:lnTo>
                <a:lnTo>
                  <a:pt x="226390" y="38087"/>
                </a:lnTo>
                <a:lnTo>
                  <a:pt x="226199" y="38087"/>
                </a:lnTo>
                <a:lnTo>
                  <a:pt x="226263" y="39357"/>
                </a:lnTo>
                <a:lnTo>
                  <a:pt x="225793" y="39357"/>
                </a:lnTo>
                <a:lnTo>
                  <a:pt x="225412" y="38087"/>
                </a:lnTo>
                <a:lnTo>
                  <a:pt x="225171" y="36690"/>
                </a:lnTo>
                <a:lnTo>
                  <a:pt x="237312" y="35306"/>
                </a:lnTo>
                <a:lnTo>
                  <a:pt x="237375" y="35547"/>
                </a:lnTo>
                <a:lnTo>
                  <a:pt x="236321" y="35547"/>
                </a:lnTo>
                <a:lnTo>
                  <a:pt x="238721" y="36817"/>
                </a:lnTo>
                <a:lnTo>
                  <a:pt x="240284" y="34963"/>
                </a:lnTo>
                <a:lnTo>
                  <a:pt x="243281" y="34620"/>
                </a:lnTo>
                <a:lnTo>
                  <a:pt x="243154" y="35547"/>
                </a:lnTo>
                <a:lnTo>
                  <a:pt x="244665" y="34467"/>
                </a:lnTo>
                <a:lnTo>
                  <a:pt x="245694" y="34353"/>
                </a:lnTo>
                <a:lnTo>
                  <a:pt x="246418" y="35547"/>
                </a:lnTo>
                <a:lnTo>
                  <a:pt x="247421" y="35547"/>
                </a:lnTo>
                <a:lnTo>
                  <a:pt x="246595" y="34277"/>
                </a:lnTo>
                <a:lnTo>
                  <a:pt x="248666" y="35547"/>
                </a:lnTo>
                <a:lnTo>
                  <a:pt x="252907" y="35547"/>
                </a:lnTo>
                <a:lnTo>
                  <a:pt x="253834" y="34277"/>
                </a:lnTo>
                <a:lnTo>
                  <a:pt x="255358" y="35496"/>
                </a:lnTo>
                <a:lnTo>
                  <a:pt x="259080" y="34277"/>
                </a:lnTo>
                <a:lnTo>
                  <a:pt x="255143" y="34277"/>
                </a:lnTo>
                <a:lnTo>
                  <a:pt x="257746" y="33007"/>
                </a:lnTo>
                <a:lnTo>
                  <a:pt x="260794" y="34277"/>
                </a:lnTo>
                <a:lnTo>
                  <a:pt x="261670" y="34277"/>
                </a:lnTo>
                <a:lnTo>
                  <a:pt x="262356" y="33007"/>
                </a:lnTo>
                <a:lnTo>
                  <a:pt x="262966" y="33337"/>
                </a:lnTo>
                <a:lnTo>
                  <a:pt x="261670" y="34277"/>
                </a:lnTo>
                <a:lnTo>
                  <a:pt x="262089" y="34277"/>
                </a:lnTo>
                <a:lnTo>
                  <a:pt x="263029" y="33375"/>
                </a:lnTo>
                <a:lnTo>
                  <a:pt x="264680" y="34277"/>
                </a:lnTo>
                <a:lnTo>
                  <a:pt x="266268" y="33007"/>
                </a:lnTo>
                <a:lnTo>
                  <a:pt x="267741" y="31826"/>
                </a:lnTo>
                <a:lnTo>
                  <a:pt x="267893" y="31813"/>
                </a:lnTo>
                <a:lnTo>
                  <a:pt x="268770" y="33007"/>
                </a:lnTo>
                <a:lnTo>
                  <a:pt x="269760" y="34277"/>
                </a:lnTo>
                <a:lnTo>
                  <a:pt x="271119" y="31737"/>
                </a:lnTo>
                <a:lnTo>
                  <a:pt x="273024" y="32918"/>
                </a:lnTo>
                <a:lnTo>
                  <a:pt x="273748" y="31737"/>
                </a:lnTo>
                <a:lnTo>
                  <a:pt x="276618" y="33007"/>
                </a:lnTo>
                <a:lnTo>
                  <a:pt x="278079" y="33007"/>
                </a:lnTo>
                <a:lnTo>
                  <a:pt x="277977" y="31737"/>
                </a:lnTo>
                <a:lnTo>
                  <a:pt x="278498" y="31737"/>
                </a:lnTo>
                <a:lnTo>
                  <a:pt x="276567" y="30822"/>
                </a:lnTo>
                <a:lnTo>
                  <a:pt x="279450" y="30492"/>
                </a:lnTo>
                <a:lnTo>
                  <a:pt x="278498" y="31737"/>
                </a:lnTo>
                <a:lnTo>
                  <a:pt x="284175" y="31737"/>
                </a:lnTo>
                <a:lnTo>
                  <a:pt x="283972" y="30467"/>
                </a:lnTo>
                <a:lnTo>
                  <a:pt x="283781" y="29197"/>
                </a:lnTo>
                <a:lnTo>
                  <a:pt x="284175" y="30467"/>
                </a:lnTo>
                <a:close/>
              </a:path>
            </a:pathLst>
          </a:custGeom>
          <a:solidFill>
            <a:srgbClr val="EF3D42"/>
          </a:solidFill>
        </p:spPr>
        <p:txBody>
          <a:bodyPr wrap="square" lIns="0" tIns="0" rIns="0" bIns="0" rtlCol="0"/>
          <a:lstStyle/>
          <a:p>
            <a:endParaRPr/>
          </a:p>
        </p:txBody>
      </p:sp>
      <p:sp>
        <p:nvSpPr>
          <p:cNvPr id="132" name="bg object 132"/>
          <p:cNvSpPr/>
          <p:nvPr/>
        </p:nvSpPr>
        <p:spPr>
          <a:xfrm>
            <a:off x="6455314" y="1354283"/>
            <a:ext cx="253993" cy="118014"/>
          </a:xfrm>
          <a:custGeom>
            <a:avLst/>
            <a:gdLst/>
            <a:ahLst/>
            <a:cxnLst/>
            <a:rect l="l" t="t" r="r" b="b"/>
            <a:pathLst>
              <a:path w="142875" h="167005">
                <a:moveTo>
                  <a:pt x="1371" y="34594"/>
                </a:moveTo>
                <a:lnTo>
                  <a:pt x="1117" y="33769"/>
                </a:lnTo>
                <a:lnTo>
                  <a:pt x="0" y="33718"/>
                </a:lnTo>
                <a:lnTo>
                  <a:pt x="457" y="35064"/>
                </a:lnTo>
                <a:lnTo>
                  <a:pt x="1371" y="34594"/>
                </a:lnTo>
                <a:close/>
              </a:path>
              <a:path w="142875" h="167005">
                <a:moveTo>
                  <a:pt x="47472" y="40703"/>
                </a:moveTo>
                <a:lnTo>
                  <a:pt x="46380" y="40767"/>
                </a:lnTo>
                <a:lnTo>
                  <a:pt x="45262" y="40500"/>
                </a:lnTo>
                <a:lnTo>
                  <a:pt x="44729" y="40703"/>
                </a:lnTo>
                <a:lnTo>
                  <a:pt x="45313" y="41135"/>
                </a:lnTo>
                <a:lnTo>
                  <a:pt x="46697" y="41287"/>
                </a:lnTo>
                <a:lnTo>
                  <a:pt x="47472" y="40703"/>
                </a:lnTo>
                <a:close/>
              </a:path>
              <a:path w="142875" h="167005">
                <a:moveTo>
                  <a:pt x="70815" y="166979"/>
                </a:moveTo>
                <a:lnTo>
                  <a:pt x="70789" y="166128"/>
                </a:lnTo>
                <a:lnTo>
                  <a:pt x="70345" y="165201"/>
                </a:lnTo>
                <a:lnTo>
                  <a:pt x="70815" y="166979"/>
                </a:lnTo>
                <a:close/>
              </a:path>
              <a:path w="142875" h="167005">
                <a:moveTo>
                  <a:pt x="94094" y="1397"/>
                </a:moveTo>
                <a:lnTo>
                  <a:pt x="92075" y="1917"/>
                </a:lnTo>
                <a:lnTo>
                  <a:pt x="93573" y="1562"/>
                </a:lnTo>
                <a:lnTo>
                  <a:pt x="94094" y="1397"/>
                </a:lnTo>
                <a:close/>
              </a:path>
              <a:path w="142875" h="167005">
                <a:moveTo>
                  <a:pt x="98793" y="30276"/>
                </a:moveTo>
                <a:lnTo>
                  <a:pt x="98437" y="30327"/>
                </a:lnTo>
                <a:lnTo>
                  <a:pt x="97993" y="30353"/>
                </a:lnTo>
                <a:lnTo>
                  <a:pt x="97929" y="30568"/>
                </a:lnTo>
                <a:lnTo>
                  <a:pt x="98793" y="30276"/>
                </a:lnTo>
                <a:close/>
              </a:path>
              <a:path w="142875" h="167005">
                <a:moveTo>
                  <a:pt x="103454" y="5854"/>
                </a:moveTo>
                <a:lnTo>
                  <a:pt x="101714" y="6286"/>
                </a:lnTo>
                <a:lnTo>
                  <a:pt x="102958" y="6654"/>
                </a:lnTo>
                <a:lnTo>
                  <a:pt x="103454" y="5854"/>
                </a:lnTo>
                <a:close/>
              </a:path>
              <a:path w="142875" h="167005">
                <a:moveTo>
                  <a:pt x="111988" y="28155"/>
                </a:moveTo>
                <a:lnTo>
                  <a:pt x="111760" y="28232"/>
                </a:lnTo>
                <a:lnTo>
                  <a:pt x="111772" y="28460"/>
                </a:lnTo>
                <a:lnTo>
                  <a:pt x="111760" y="28600"/>
                </a:lnTo>
                <a:lnTo>
                  <a:pt x="111836" y="28727"/>
                </a:lnTo>
                <a:lnTo>
                  <a:pt x="111785" y="28460"/>
                </a:lnTo>
                <a:lnTo>
                  <a:pt x="111988" y="28155"/>
                </a:lnTo>
                <a:close/>
              </a:path>
              <a:path w="142875" h="167005">
                <a:moveTo>
                  <a:pt x="112382" y="28041"/>
                </a:moveTo>
                <a:lnTo>
                  <a:pt x="112115" y="27978"/>
                </a:lnTo>
                <a:lnTo>
                  <a:pt x="111988" y="28155"/>
                </a:lnTo>
                <a:lnTo>
                  <a:pt x="112382" y="28041"/>
                </a:lnTo>
                <a:close/>
              </a:path>
              <a:path w="142875" h="167005">
                <a:moveTo>
                  <a:pt x="114020" y="0"/>
                </a:moveTo>
                <a:lnTo>
                  <a:pt x="112801" y="241"/>
                </a:lnTo>
                <a:lnTo>
                  <a:pt x="113995" y="304"/>
                </a:lnTo>
                <a:lnTo>
                  <a:pt x="114020" y="0"/>
                </a:lnTo>
                <a:close/>
              </a:path>
              <a:path w="142875" h="167005">
                <a:moveTo>
                  <a:pt x="115417" y="28181"/>
                </a:moveTo>
                <a:lnTo>
                  <a:pt x="114515" y="28232"/>
                </a:lnTo>
                <a:lnTo>
                  <a:pt x="112877" y="27901"/>
                </a:lnTo>
                <a:lnTo>
                  <a:pt x="112382" y="28041"/>
                </a:lnTo>
                <a:lnTo>
                  <a:pt x="114884" y="28727"/>
                </a:lnTo>
                <a:lnTo>
                  <a:pt x="115366" y="28232"/>
                </a:lnTo>
                <a:close/>
              </a:path>
              <a:path w="142875" h="167005">
                <a:moveTo>
                  <a:pt x="130378" y="30645"/>
                </a:moveTo>
                <a:lnTo>
                  <a:pt x="129222" y="30149"/>
                </a:lnTo>
                <a:lnTo>
                  <a:pt x="128079" y="30238"/>
                </a:lnTo>
                <a:lnTo>
                  <a:pt x="130060" y="30695"/>
                </a:lnTo>
                <a:lnTo>
                  <a:pt x="130378" y="30645"/>
                </a:lnTo>
                <a:close/>
              </a:path>
              <a:path w="142875" h="167005">
                <a:moveTo>
                  <a:pt x="131914" y="29946"/>
                </a:moveTo>
                <a:lnTo>
                  <a:pt x="128917" y="30035"/>
                </a:lnTo>
                <a:lnTo>
                  <a:pt x="129222" y="30149"/>
                </a:lnTo>
                <a:lnTo>
                  <a:pt x="131914" y="29946"/>
                </a:lnTo>
                <a:close/>
              </a:path>
              <a:path w="142875" h="167005">
                <a:moveTo>
                  <a:pt x="133083" y="31407"/>
                </a:moveTo>
                <a:lnTo>
                  <a:pt x="130060" y="30695"/>
                </a:lnTo>
                <a:lnTo>
                  <a:pt x="129095" y="30861"/>
                </a:lnTo>
                <a:lnTo>
                  <a:pt x="133083" y="31407"/>
                </a:lnTo>
                <a:close/>
              </a:path>
              <a:path w="142875" h="167005">
                <a:moveTo>
                  <a:pt x="142252" y="29578"/>
                </a:moveTo>
                <a:lnTo>
                  <a:pt x="141033" y="29425"/>
                </a:lnTo>
                <a:lnTo>
                  <a:pt x="139522" y="29756"/>
                </a:lnTo>
                <a:lnTo>
                  <a:pt x="141160" y="29895"/>
                </a:lnTo>
                <a:lnTo>
                  <a:pt x="141109" y="30099"/>
                </a:lnTo>
                <a:lnTo>
                  <a:pt x="142252" y="29578"/>
                </a:lnTo>
                <a:close/>
              </a:path>
            </a:pathLst>
          </a:custGeom>
          <a:solidFill>
            <a:srgbClr val="EF3D42"/>
          </a:solidFill>
        </p:spPr>
        <p:txBody>
          <a:bodyPr wrap="square" lIns="0" tIns="0" rIns="0" bIns="0" rtlCol="0"/>
          <a:lstStyle/>
          <a:p>
            <a:endParaRPr/>
          </a:p>
        </p:txBody>
      </p:sp>
      <p:pic>
        <p:nvPicPr>
          <p:cNvPr id="133" name="bg object 133"/>
          <p:cNvPicPr/>
          <p:nvPr/>
        </p:nvPicPr>
        <p:blipFill>
          <a:blip r:embed="rId15" cstate="print"/>
          <a:stretch>
            <a:fillRect/>
          </a:stretch>
        </p:blipFill>
        <p:spPr>
          <a:xfrm>
            <a:off x="6767850" y="1347636"/>
            <a:ext cx="275712" cy="138206"/>
          </a:xfrm>
          <a:prstGeom prst="rect">
            <a:avLst/>
          </a:prstGeom>
        </p:spPr>
      </p:pic>
      <p:pic>
        <p:nvPicPr>
          <p:cNvPr id="134" name="bg object 134"/>
          <p:cNvPicPr/>
          <p:nvPr/>
        </p:nvPicPr>
        <p:blipFill>
          <a:blip r:embed="rId16" cstate="print"/>
          <a:stretch>
            <a:fillRect/>
          </a:stretch>
        </p:blipFill>
        <p:spPr>
          <a:xfrm>
            <a:off x="7082960" y="1348317"/>
            <a:ext cx="261985" cy="131027"/>
          </a:xfrm>
          <a:prstGeom prst="rect">
            <a:avLst/>
          </a:prstGeom>
        </p:spPr>
      </p:pic>
      <p:pic>
        <p:nvPicPr>
          <p:cNvPr id="135" name="bg object 135"/>
          <p:cNvPicPr/>
          <p:nvPr/>
        </p:nvPicPr>
        <p:blipFill>
          <a:blip r:embed="rId17" cstate="print"/>
          <a:stretch>
            <a:fillRect/>
          </a:stretch>
        </p:blipFill>
        <p:spPr>
          <a:xfrm>
            <a:off x="7388561" y="1299064"/>
            <a:ext cx="491239" cy="161013"/>
          </a:xfrm>
          <a:prstGeom prst="rect">
            <a:avLst/>
          </a:prstGeom>
        </p:spPr>
      </p:pic>
      <p:pic>
        <p:nvPicPr>
          <p:cNvPr id="136" name="bg object 136"/>
          <p:cNvPicPr/>
          <p:nvPr/>
        </p:nvPicPr>
        <p:blipFill>
          <a:blip r:embed="rId18" cstate="print"/>
          <a:stretch>
            <a:fillRect/>
          </a:stretch>
        </p:blipFill>
        <p:spPr>
          <a:xfrm>
            <a:off x="5966804" y="1594113"/>
            <a:ext cx="279339" cy="83462"/>
          </a:xfrm>
          <a:prstGeom prst="rect">
            <a:avLst/>
          </a:prstGeom>
        </p:spPr>
      </p:pic>
      <p:sp>
        <p:nvSpPr>
          <p:cNvPr id="137" name="bg object 137"/>
          <p:cNvSpPr/>
          <p:nvPr/>
        </p:nvSpPr>
        <p:spPr>
          <a:xfrm>
            <a:off x="6333557" y="1522161"/>
            <a:ext cx="524919" cy="156155"/>
          </a:xfrm>
          <a:custGeom>
            <a:avLst/>
            <a:gdLst/>
            <a:ahLst/>
            <a:cxnLst/>
            <a:rect l="l" t="t" r="r" b="b"/>
            <a:pathLst>
              <a:path w="295275" h="220980">
                <a:moveTo>
                  <a:pt x="17614" y="209384"/>
                </a:moveTo>
                <a:lnTo>
                  <a:pt x="17183" y="209511"/>
                </a:lnTo>
                <a:lnTo>
                  <a:pt x="17564" y="209689"/>
                </a:lnTo>
                <a:lnTo>
                  <a:pt x="17614" y="209384"/>
                </a:lnTo>
                <a:close/>
              </a:path>
              <a:path w="295275" h="220980">
                <a:moveTo>
                  <a:pt x="42202" y="92303"/>
                </a:moveTo>
                <a:lnTo>
                  <a:pt x="42176" y="91948"/>
                </a:lnTo>
                <a:lnTo>
                  <a:pt x="42100" y="92113"/>
                </a:lnTo>
                <a:lnTo>
                  <a:pt x="42100" y="92316"/>
                </a:lnTo>
                <a:lnTo>
                  <a:pt x="42125" y="92494"/>
                </a:lnTo>
                <a:lnTo>
                  <a:pt x="42202" y="92303"/>
                </a:lnTo>
                <a:close/>
              </a:path>
              <a:path w="295275" h="220980">
                <a:moveTo>
                  <a:pt x="45567" y="69024"/>
                </a:moveTo>
                <a:lnTo>
                  <a:pt x="44742" y="68389"/>
                </a:lnTo>
                <a:lnTo>
                  <a:pt x="44170" y="69011"/>
                </a:lnTo>
                <a:lnTo>
                  <a:pt x="44665" y="69951"/>
                </a:lnTo>
                <a:lnTo>
                  <a:pt x="45567" y="69024"/>
                </a:lnTo>
                <a:close/>
              </a:path>
              <a:path w="295275" h="220980">
                <a:moveTo>
                  <a:pt x="62750" y="187921"/>
                </a:moveTo>
                <a:lnTo>
                  <a:pt x="62738" y="187794"/>
                </a:lnTo>
                <a:lnTo>
                  <a:pt x="61874" y="187794"/>
                </a:lnTo>
                <a:lnTo>
                  <a:pt x="62750" y="187921"/>
                </a:lnTo>
                <a:close/>
              </a:path>
              <a:path w="295275" h="220980">
                <a:moveTo>
                  <a:pt x="63004" y="220357"/>
                </a:moveTo>
                <a:lnTo>
                  <a:pt x="59728" y="219544"/>
                </a:lnTo>
                <a:lnTo>
                  <a:pt x="58674" y="219671"/>
                </a:lnTo>
                <a:lnTo>
                  <a:pt x="63004" y="220357"/>
                </a:lnTo>
                <a:close/>
              </a:path>
              <a:path w="295275" h="220980">
                <a:moveTo>
                  <a:pt x="67043" y="109410"/>
                </a:moveTo>
                <a:lnTo>
                  <a:pt x="66624" y="109054"/>
                </a:lnTo>
                <a:lnTo>
                  <a:pt x="66611" y="109677"/>
                </a:lnTo>
                <a:lnTo>
                  <a:pt x="67043" y="109410"/>
                </a:lnTo>
                <a:close/>
              </a:path>
              <a:path w="295275" h="220980">
                <a:moveTo>
                  <a:pt x="68110" y="110324"/>
                </a:moveTo>
                <a:lnTo>
                  <a:pt x="67627" y="109054"/>
                </a:lnTo>
                <a:lnTo>
                  <a:pt x="67043" y="109410"/>
                </a:lnTo>
                <a:lnTo>
                  <a:pt x="68110" y="110324"/>
                </a:lnTo>
                <a:close/>
              </a:path>
              <a:path w="295275" h="220980">
                <a:moveTo>
                  <a:pt x="68681" y="108966"/>
                </a:moveTo>
                <a:lnTo>
                  <a:pt x="67970" y="108559"/>
                </a:lnTo>
                <a:lnTo>
                  <a:pt x="68237" y="108750"/>
                </a:lnTo>
                <a:lnTo>
                  <a:pt x="68465" y="108877"/>
                </a:lnTo>
                <a:lnTo>
                  <a:pt x="68681" y="108966"/>
                </a:lnTo>
                <a:close/>
              </a:path>
              <a:path w="295275" h="220980">
                <a:moveTo>
                  <a:pt x="69862" y="110248"/>
                </a:moveTo>
                <a:lnTo>
                  <a:pt x="68681" y="109054"/>
                </a:lnTo>
                <a:lnTo>
                  <a:pt x="69837" y="110324"/>
                </a:lnTo>
                <a:close/>
              </a:path>
              <a:path w="295275" h="220980">
                <a:moveTo>
                  <a:pt x="77622" y="153250"/>
                </a:moveTo>
                <a:lnTo>
                  <a:pt x="75793" y="150964"/>
                </a:lnTo>
                <a:lnTo>
                  <a:pt x="74053" y="150964"/>
                </a:lnTo>
                <a:lnTo>
                  <a:pt x="73533" y="150964"/>
                </a:lnTo>
                <a:lnTo>
                  <a:pt x="75336" y="152234"/>
                </a:lnTo>
                <a:lnTo>
                  <a:pt x="75057" y="152234"/>
                </a:lnTo>
                <a:lnTo>
                  <a:pt x="77622" y="153250"/>
                </a:lnTo>
                <a:close/>
              </a:path>
              <a:path w="295275" h="220980">
                <a:moveTo>
                  <a:pt x="77825" y="153504"/>
                </a:moveTo>
                <a:lnTo>
                  <a:pt x="77724" y="153377"/>
                </a:lnTo>
                <a:lnTo>
                  <a:pt x="77711" y="153504"/>
                </a:lnTo>
                <a:close/>
              </a:path>
              <a:path w="295275" h="220980">
                <a:moveTo>
                  <a:pt x="80645" y="68414"/>
                </a:moveTo>
                <a:lnTo>
                  <a:pt x="80378" y="67144"/>
                </a:lnTo>
                <a:lnTo>
                  <a:pt x="80619" y="68414"/>
                </a:lnTo>
                <a:close/>
              </a:path>
              <a:path w="295275" h="220980">
                <a:moveTo>
                  <a:pt x="80683" y="111480"/>
                </a:moveTo>
                <a:lnTo>
                  <a:pt x="80403" y="111391"/>
                </a:lnTo>
                <a:lnTo>
                  <a:pt x="80086" y="111328"/>
                </a:lnTo>
                <a:lnTo>
                  <a:pt x="80683" y="111480"/>
                </a:lnTo>
                <a:close/>
              </a:path>
              <a:path w="295275" h="220980">
                <a:moveTo>
                  <a:pt x="81457" y="67513"/>
                </a:moveTo>
                <a:lnTo>
                  <a:pt x="80695" y="67144"/>
                </a:lnTo>
                <a:lnTo>
                  <a:pt x="81254" y="67741"/>
                </a:lnTo>
                <a:lnTo>
                  <a:pt x="81457" y="67513"/>
                </a:lnTo>
                <a:close/>
              </a:path>
              <a:path w="295275" h="220980">
                <a:moveTo>
                  <a:pt x="81534" y="159854"/>
                </a:moveTo>
                <a:lnTo>
                  <a:pt x="81267" y="159397"/>
                </a:lnTo>
                <a:lnTo>
                  <a:pt x="81267" y="159854"/>
                </a:lnTo>
                <a:lnTo>
                  <a:pt x="81534" y="159854"/>
                </a:lnTo>
                <a:close/>
              </a:path>
              <a:path w="295275" h="220980">
                <a:moveTo>
                  <a:pt x="81800" y="112864"/>
                </a:moveTo>
                <a:lnTo>
                  <a:pt x="79971" y="112115"/>
                </a:lnTo>
                <a:lnTo>
                  <a:pt x="80454" y="112864"/>
                </a:lnTo>
                <a:lnTo>
                  <a:pt x="81800" y="112864"/>
                </a:lnTo>
                <a:close/>
              </a:path>
              <a:path w="295275" h="220980">
                <a:moveTo>
                  <a:pt x="81902" y="68414"/>
                </a:moveTo>
                <a:lnTo>
                  <a:pt x="81254" y="67741"/>
                </a:lnTo>
                <a:lnTo>
                  <a:pt x="80645" y="68414"/>
                </a:lnTo>
                <a:lnTo>
                  <a:pt x="81902" y="68414"/>
                </a:lnTo>
                <a:close/>
              </a:path>
              <a:path w="295275" h="220980">
                <a:moveTo>
                  <a:pt x="82575" y="180174"/>
                </a:moveTo>
                <a:lnTo>
                  <a:pt x="79781" y="182714"/>
                </a:lnTo>
                <a:lnTo>
                  <a:pt x="80187" y="182499"/>
                </a:lnTo>
                <a:lnTo>
                  <a:pt x="82575" y="180174"/>
                </a:lnTo>
                <a:close/>
              </a:path>
              <a:path w="295275" h="220980">
                <a:moveTo>
                  <a:pt x="84670" y="177215"/>
                </a:moveTo>
                <a:lnTo>
                  <a:pt x="84582" y="177634"/>
                </a:lnTo>
                <a:lnTo>
                  <a:pt x="84670" y="177215"/>
                </a:lnTo>
                <a:close/>
              </a:path>
              <a:path w="295275" h="220980">
                <a:moveTo>
                  <a:pt x="84861" y="176364"/>
                </a:moveTo>
                <a:lnTo>
                  <a:pt x="84734" y="176364"/>
                </a:lnTo>
                <a:lnTo>
                  <a:pt x="84670" y="177215"/>
                </a:lnTo>
                <a:lnTo>
                  <a:pt x="84861" y="176364"/>
                </a:lnTo>
                <a:close/>
              </a:path>
              <a:path w="295275" h="220980">
                <a:moveTo>
                  <a:pt x="85344" y="115100"/>
                </a:moveTo>
                <a:lnTo>
                  <a:pt x="84734" y="114134"/>
                </a:lnTo>
                <a:lnTo>
                  <a:pt x="83096" y="114134"/>
                </a:lnTo>
                <a:lnTo>
                  <a:pt x="84048" y="115100"/>
                </a:lnTo>
                <a:lnTo>
                  <a:pt x="85344" y="115100"/>
                </a:lnTo>
                <a:close/>
              </a:path>
              <a:path w="295275" h="220980">
                <a:moveTo>
                  <a:pt x="85420" y="70954"/>
                </a:moveTo>
                <a:lnTo>
                  <a:pt x="83134" y="69684"/>
                </a:lnTo>
                <a:lnTo>
                  <a:pt x="83858" y="70954"/>
                </a:lnTo>
                <a:lnTo>
                  <a:pt x="85420" y="70954"/>
                </a:lnTo>
                <a:close/>
              </a:path>
              <a:path w="295275" h="220980">
                <a:moveTo>
                  <a:pt x="86969" y="115100"/>
                </a:moveTo>
                <a:lnTo>
                  <a:pt x="85801" y="114134"/>
                </a:lnTo>
                <a:lnTo>
                  <a:pt x="85013" y="114134"/>
                </a:lnTo>
                <a:lnTo>
                  <a:pt x="85407" y="115100"/>
                </a:lnTo>
                <a:lnTo>
                  <a:pt x="86969" y="115100"/>
                </a:lnTo>
                <a:close/>
              </a:path>
              <a:path w="295275" h="220980">
                <a:moveTo>
                  <a:pt x="94449" y="120484"/>
                </a:moveTo>
                <a:lnTo>
                  <a:pt x="91859" y="119214"/>
                </a:lnTo>
                <a:lnTo>
                  <a:pt x="92278" y="119608"/>
                </a:lnTo>
                <a:lnTo>
                  <a:pt x="94449" y="120484"/>
                </a:lnTo>
                <a:close/>
              </a:path>
              <a:path w="295275" h="220980">
                <a:moveTo>
                  <a:pt x="95351" y="64376"/>
                </a:moveTo>
                <a:lnTo>
                  <a:pt x="95110" y="63373"/>
                </a:lnTo>
                <a:lnTo>
                  <a:pt x="94780" y="64528"/>
                </a:lnTo>
                <a:lnTo>
                  <a:pt x="94132" y="65633"/>
                </a:lnTo>
                <a:lnTo>
                  <a:pt x="94107" y="66255"/>
                </a:lnTo>
                <a:lnTo>
                  <a:pt x="94716" y="65798"/>
                </a:lnTo>
                <a:lnTo>
                  <a:pt x="95351" y="64376"/>
                </a:lnTo>
                <a:close/>
              </a:path>
              <a:path w="295275" h="220980">
                <a:moveTo>
                  <a:pt x="96951" y="56984"/>
                </a:moveTo>
                <a:lnTo>
                  <a:pt x="96545" y="56984"/>
                </a:lnTo>
                <a:lnTo>
                  <a:pt x="96177" y="56984"/>
                </a:lnTo>
                <a:lnTo>
                  <a:pt x="96113" y="60794"/>
                </a:lnTo>
                <a:lnTo>
                  <a:pt x="96456" y="59524"/>
                </a:lnTo>
                <a:lnTo>
                  <a:pt x="96951" y="56984"/>
                </a:lnTo>
                <a:close/>
              </a:path>
              <a:path w="295275" h="220980">
                <a:moveTo>
                  <a:pt x="97193" y="55740"/>
                </a:moveTo>
                <a:lnTo>
                  <a:pt x="96774" y="54444"/>
                </a:lnTo>
                <a:lnTo>
                  <a:pt x="96761" y="55714"/>
                </a:lnTo>
                <a:lnTo>
                  <a:pt x="97193" y="55740"/>
                </a:lnTo>
                <a:close/>
              </a:path>
              <a:path w="295275" h="220980">
                <a:moveTo>
                  <a:pt x="98247" y="121539"/>
                </a:moveTo>
                <a:lnTo>
                  <a:pt x="98094" y="121310"/>
                </a:lnTo>
                <a:lnTo>
                  <a:pt x="97891" y="121145"/>
                </a:lnTo>
                <a:lnTo>
                  <a:pt x="97726" y="121132"/>
                </a:lnTo>
                <a:lnTo>
                  <a:pt x="97929" y="121285"/>
                </a:lnTo>
                <a:lnTo>
                  <a:pt x="98056" y="121412"/>
                </a:lnTo>
                <a:lnTo>
                  <a:pt x="98247" y="121539"/>
                </a:lnTo>
                <a:close/>
              </a:path>
              <a:path w="295275" h="220980">
                <a:moveTo>
                  <a:pt x="104825" y="126834"/>
                </a:moveTo>
                <a:lnTo>
                  <a:pt x="103124" y="125564"/>
                </a:lnTo>
                <a:lnTo>
                  <a:pt x="103822" y="126834"/>
                </a:lnTo>
                <a:lnTo>
                  <a:pt x="104825" y="126834"/>
                </a:lnTo>
                <a:close/>
              </a:path>
              <a:path w="295275" h="220980">
                <a:moveTo>
                  <a:pt x="105308" y="201764"/>
                </a:moveTo>
                <a:lnTo>
                  <a:pt x="104533" y="201764"/>
                </a:lnTo>
                <a:lnTo>
                  <a:pt x="103962" y="203034"/>
                </a:lnTo>
                <a:lnTo>
                  <a:pt x="105308" y="201764"/>
                </a:lnTo>
                <a:close/>
              </a:path>
              <a:path w="295275" h="220980">
                <a:moveTo>
                  <a:pt x="106641" y="129794"/>
                </a:moveTo>
                <a:lnTo>
                  <a:pt x="106451" y="129374"/>
                </a:lnTo>
                <a:lnTo>
                  <a:pt x="106641" y="129794"/>
                </a:lnTo>
                <a:close/>
              </a:path>
              <a:path w="295275" h="220980">
                <a:moveTo>
                  <a:pt x="107086" y="130644"/>
                </a:moveTo>
                <a:lnTo>
                  <a:pt x="106641" y="129794"/>
                </a:lnTo>
                <a:lnTo>
                  <a:pt x="107035" y="130644"/>
                </a:lnTo>
                <a:close/>
              </a:path>
              <a:path w="295275" h="220980">
                <a:moveTo>
                  <a:pt x="108178" y="131914"/>
                </a:moveTo>
                <a:close/>
              </a:path>
              <a:path w="295275" h="220980">
                <a:moveTo>
                  <a:pt x="108762" y="199682"/>
                </a:moveTo>
                <a:lnTo>
                  <a:pt x="108559" y="199593"/>
                </a:lnTo>
                <a:lnTo>
                  <a:pt x="108407" y="199618"/>
                </a:lnTo>
                <a:lnTo>
                  <a:pt x="108648" y="199694"/>
                </a:lnTo>
                <a:close/>
              </a:path>
              <a:path w="295275" h="220980">
                <a:moveTo>
                  <a:pt x="115379" y="141770"/>
                </a:moveTo>
                <a:lnTo>
                  <a:pt x="115341" y="140804"/>
                </a:lnTo>
                <a:lnTo>
                  <a:pt x="114033" y="139534"/>
                </a:lnTo>
                <a:lnTo>
                  <a:pt x="115379" y="141770"/>
                </a:lnTo>
                <a:close/>
              </a:path>
              <a:path w="295275" h="220980">
                <a:moveTo>
                  <a:pt x="116319" y="187312"/>
                </a:moveTo>
                <a:lnTo>
                  <a:pt x="116078" y="187045"/>
                </a:lnTo>
                <a:lnTo>
                  <a:pt x="115697" y="187998"/>
                </a:lnTo>
                <a:lnTo>
                  <a:pt x="115239" y="188696"/>
                </a:lnTo>
                <a:lnTo>
                  <a:pt x="116319" y="187312"/>
                </a:lnTo>
                <a:close/>
              </a:path>
              <a:path w="295275" h="220980">
                <a:moveTo>
                  <a:pt x="116319" y="143344"/>
                </a:moveTo>
                <a:lnTo>
                  <a:pt x="115379" y="141770"/>
                </a:lnTo>
                <a:lnTo>
                  <a:pt x="115404" y="142494"/>
                </a:lnTo>
                <a:lnTo>
                  <a:pt x="116319" y="143344"/>
                </a:lnTo>
                <a:close/>
              </a:path>
              <a:path w="295275" h="220980">
                <a:moveTo>
                  <a:pt x="117830" y="143675"/>
                </a:moveTo>
                <a:lnTo>
                  <a:pt x="116535" y="141579"/>
                </a:lnTo>
                <a:lnTo>
                  <a:pt x="117462" y="143129"/>
                </a:lnTo>
                <a:lnTo>
                  <a:pt x="117830" y="143675"/>
                </a:lnTo>
                <a:close/>
              </a:path>
              <a:path w="295275" h="220980">
                <a:moveTo>
                  <a:pt x="121183" y="164934"/>
                </a:moveTo>
                <a:lnTo>
                  <a:pt x="121056" y="163855"/>
                </a:lnTo>
                <a:lnTo>
                  <a:pt x="121043" y="164465"/>
                </a:lnTo>
                <a:lnTo>
                  <a:pt x="121183" y="164934"/>
                </a:lnTo>
                <a:close/>
              </a:path>
              <a:path w="295275" h="220980">
                <a:moveTo>
                  <a:pt x="121513" y="161124"/>
                </a:moveTo>
                <a:lnTo>
                  <a:pt x="120230" y="158584"/>
                </a:lnTo>
                <a:lnTo>
                  <a:pt x="121183" y="159854"/>
                </a:lnTo>
                <a:lnTo>
                  <a:pt x="121081" y="158584"/>
                </a:lnTo>
                <a:lnTo>
                  <a:pt x="120992" y="157314"/>
                </a:lnTo>
                <a:lnTo>
                  <a:pt x="120891" y="156044"/>
                </a:lnTo>
                <a:lnTo>
                  <a:pt x="120357" y="154774"/>
                </a:lnTo>
                <a:lnTo>
                  <a:pt x="120192" y="157314"/>
                </a:lnTo>
                <a:lnTo>
                  <a:pt x="119354" y="153504"/>
                </a:lnTo>
                <a:lnTo>
                  <a:pt x="120510" y="153504"/>
                </a:lnTo>
                <a:lnTo>
                  <a:pt x="120319" y="148424"/>
                </a:lnTo>
                <a:lnTo>
                  <a:pt x="119240" y="147586"/>
                </a:lnTo>
                <a:lnTo>
                  <a:pt x="119240" y="171284"/>
                </a:lnTo>
                <a:lnTo>
                  <a:pt x="118948" y="171577"/>
                </a:lnTo>
                <a:lnTo>
                  <a:pt x="118935" y="171056"/>
                </a:lnTo>
                <a:lnTo>
                  <a:pt x="119240" y="171284"/>
                </a:lnTo>
                <a:lnTo>
                  <a:pt x="119240" y="147586"/>
                </a:lnTo>
                <a:lnTo>
                  <a:pt x="115481" y="144614"/>
                </a:lnTo>
                <a:lnTo>
                  <a:pt x="115404" y="142494"/>
                </a:lnTo>
                <a:lnTo>
                  <a:pt x="114947" y="142074"/>
                </a:lnTo>
                <a:lnTo>
                  <a:pt x="113969" y="140804"/>
                </a:lnTo>
                <a:lnTo>
                  <a:pt x="113753" y="136994"/>
                </a:lnTo>
                <a:lnTo>
                  <a:pt x="113284" y="136994"/>
                </a:lnTo>
                <a:lnTo>
                  <a:pt x="112217" y="134454"/>
                </a:lnTo>
                <a:lnTo>
                  <a:pt x="111683" y="133184"/>
                </a:lnTo>
                <a:lnTo>
                  <a:pt x="110185" y="134454"/>
                </a:lnTo>
                <a:lnTo>
                  <a:pt x="108165" y="131940"/>
                </a:lnTo>
                <a:lnTo>
                  <a:pt x="107734" y="133184"/>
                </a:lnTo>
                <a:lnTo>
                  <a:pt x="107061" y="132778"/>
                </a:lnTo>
                <a:lnTo>
                  <a:pt x="104406" y="129806"/>
                </a:lnTo>
                <a:lnTo>
                  <a:pt x="104076" y="129374"/>
                </a:lnTo>
                <a:lnTo>
                  <a:pt x="104584" y="128104"/>
                </a:lnTo>
                <a:lnTo>
                  <a:pt x="105956" y="129374"/>
                </a:lnTo>
                <a:lnTo>
                  <a:pt x="106299" y="129374"/>
                </a:lnTo>
                <a:lnTo>
                  <a:pt x="106426" y="129374"/>
                </a:lnTo>
                <a:lnTo>
                  <a:pt x="103822" y="126834"/>
                </a:lnTo>
                <a:lnTo>
                  <a:pt x="104749" y="128104"/>
                </a:lnTo>
                <a:lnTo>
                  <a:pt x="102641" y="125564"/>
                </a:lnTo>
                <a:lnTo>
                  <a:pt x="100888" y="124294"/>
                </a:lnTo>
                <a:lnTo>
                  <a:pt x="98247" y="121754"/>
                </a:lnTo>
                <a:lnTo>
                  <a:pt x="98590" y="123024"/>
                </a:lnTo>
                <a:lnTo>
                  <a:pt x="98323" y="123024"/>
                </a:lnTo>
                <a:lnTo>
                  <a:pt x="94399" y="120484"/>
                </a:lnTo>
                <a:lnTo>
                  <a:pt x="96126" y="123024"/>
                </a:lnTo>
                <a:lnTo>
                  <a:pt x="95250" y="122262"/>
                </a:lnTo>
                <a:lnTo>
                  <a:pt x="95250" y="206844"/>
                </a:lnTo>
                <a:lnTo>
                  <a:pt x="93154" y="209384"/>
                </a:lnTo>
                <a:lnTo>
                  <a:pt x="94576" y="207213"/>
                </a:lnTo>
                <a:lnTo>
                  <a:pt x="95237" y="206844"/>
                </a:lnTo>
                <a:lnTo>
                  <a:pt x="95250" y="122262"/>
                </a:lnTo>
                <a:lnTo>
                  <a:pt x="93230" y="120484"/>
                </a:lnTo>
                <a:lnTo>
                  <a:pt x="92278" y="119608"/>
                </a:lnTo>
                <a:lnTo>
                  <a:pt x="91313" y="119214"/>
                </a:lnTo>
                <a:lnTo>
                  <a:pt x="89687" y="117944"/>
                </a:lnTo>
                <a:lnTo>
                  <a:pt x="92227" y="117944"/>
                </a:lnTo>
                <a:lnTo>
                  <a:pt x="89217" y="116674"/>
                </a:lnTo>
                <a:lnTo>
                  <a:pt x="87350" y="115404"/>
                </a:lnTo>
                <a:lnTo>
                  <a:pt x="85547" y="115404"/>
                </a:lnTo>
                <a:lnTo>
                  <a:pt x="84353" y="115404"/>
                </a:lnTo>
                <a:lnTo>
                  <a:pt x="82359" y="115404"/>
                </a:lnTo>
                <a:lnTo>
                  <a:pt x="78778" y="115404"/>
                </a:lnTo>
                <a:lnTo>
                  <a:pt x="77978" y="115100"/>
                </a:lnTo>
                <a:lnTo>
                  <a:pt x="82118" y="115100"/>
                </a:lnTo>
                <a:lnTo>
                  <a:pt x="81381" y="114134"/>
                </a:lnTo>
                <a:lnTo>
                  <a:pt x="78778" y="114134"/>
                </a:lnTo>
                <a:lnTo>
                  <a:pt x="78740" y="112864"/>
                </a:lnTo>
                <a:lnTo>
                  <a:pt x="82194" y="114134"/>
                </a:lnTo>
                <a:lnTo>
                  <a:pt x="78701" y="111594"/>
                </a:lnTo>
                <a:lnTo>
                  <a:pt x="79971" y="112115"/>
                </a:lnTo>
                <a:lnTo>
                  <a:pt x="79629" y="111594"/>
                </a:lnTo>
                <a:lnTo>
                  <a:pt x="80086" y="111594"/>
                </a:lnTo>
                <a:lnTo>
                  <a:pt x="76949" y="110324"/>
                </a:lnTo>
                <a:lnTo>
                  <a:pt x="78105" y="112864"/>
                </a:lnTo>
                <a:lnTo>
                  <a:pt x="74549" y="111594"/>
                </a:lnTo>
                <a:lnTo>
                  <a:pt x="75184" y="110324"/>
                </a:lnTo>
                <a:lnTo>
                  <a:pt x="74891" y="110324"/>
                </a:lnTo>
                <a:lnTo>
                  <a:pt x="73444" y="109054"/>
                </a:lnTo>
                <a:lnTo>
                  <a:pt x="74066" y="110324"/>
                </a:lnTo>
                <a:lnTo>
                  <a:pt x="73964" y="149694"/>
                </a:lnTo>
                <a:lnTo>
                  <a:pt x="73926" y="149821"/>
                </a:lnTo>
                <a:lnTo>
                  <a:pt x="73723" y="149694"/>
                </a:lnTo>
                <a:lnTo>
                  <a:pt x="73964" y="149694"/>
                </a:lnTo>
                <a:lnTo>
                  <a:pt x="73964" y="110324"/>
                </a:lnTo>
                <a:lnTo>
                  <a:pt x="72364" y="110324"/>
                </a:lnTo>
                <a:lnTo>
                  <a:pt x="70294" y="109054"/>
                </a:lnTo>
                <a:lnTo>
                  <a:pt x="69862" y="110248"/>
                </a:lnTo>
                <a:lnTo>
                  <a:pt x="68110" y="110324"/>
                </a:lnTo>
                <a:lnTo>
                  <a:pt x="66598" y="110324"/>
                </a:lnTo>
                <a:lnTo>
                  <a:pt x="66611" y="109677"/>
                </a:lnTo>
                <a:lnTo>
                  <a:pt x="65697" y="110236"/>
                </a:lnTo>
                <a:lnTo>
                  <a:pt x="65481" y="110147"/>
                </a:lnTo>
                <a:lnTo>
                  <a:pt x="64135" y="106514"/>
                </a:lnTo>
                <a:lnTo>
                  <a:pt x="60629" y="106514"/>
                </a:lnTo>
                <a:lnTo>
                  <a:pt x="61861" y="105244"/>
                </a:lnTo>
                <a:lnTo>
                  <a:pt x="61023" y="105244"/>
                </a:lnTo>
                <a:lnTo>
                  <a:pt x="58750" y="104241"/>
                </a:lnTo>
                <a:lnTo>
                  <a:pt x="58750" y="105244"/>
                </a:lnTo>
                <a:lnTo>
                  <a:pt x="58204" y="105041"/>
                </a:lnTo>
                <a:lnTo>
                  <a:pt x="58204" y="106514"/>
                </a:lnTo>
                <a:lnTo>
                  <a:pt x="57531" y="105244"/>
                </a:lnTo>
                <a:lnTo>
                  <a:pt x="57823" y="105244"/>
                </a:lnTo>
                <a:lnTo>
                  <a:pt x="58204" y="106514"/>
                </a:lnTo>
                <a:lnTo>
                  <a:pt x="58204" y="105041"/>
                </a:lnTo>
                <a:lnTo>
                  <a:pt x="57200" y="104648"/>
                </a:lnTo>
                <a:lnTo>
                  <a:pt x="56997" y="104279"/>
                </a:lnTo>
                <a:lnTo>
                  <a:pt x="58750" y="105244"/>
                </a:lnTo>
                <a:lnTo>
                  <a:pt x="58750" y="104241"/>
                </a:lnTo>
                <a:lnTo>
                  <a:pt x="58166" y="103974"/>
                </a:lnTo>
                <a:lnTo>
                  <a:pt x="58572" y="102704"/>
                </a:lnTo>
                <a:lnTo>
                  <a:pt x="54165" y="102704"/>
                </a:lnTo>
                <a:lnTo>
                  <a:pt x="56642" y="104076"/>
                </a:lnTo>
                <a:lnTo>
                  <a:pt x="56235" y="104267"/>
                </a:lnTo>
                <a:lnTo>
                  <a:pt x="55460" y="103974"/>
                </a:lnTo>
                <a:lnTo>
                  <a:pt x="55918" y="104419"/>
                </a:lnTo>
                <a:lnTo>
                  <a:pt x="54356" y="105194"/>
                </a:lnTo>
                <a:lnTo>
                  <a:pt x="54089" y="105029"/>
                </a:lnTo>
                <a:lnTo>
                  <a:pt x="52539" y="102704"/>
                </a:lnTo>
                <a:lnTo>
                  <a:pt x="53492" y="101434"/>
                </a:lnTo>
                <a:lnTo>
                  <a:pt x="50952" y="98894"/>
                </a:lnTo>
                <a:lnTo>
                  <a:pt x="47650" y="98894"/>
                </a:lnTo>
                <a:lnTo>
                  <a:pt x="46113" y="97624"/>
                </a:lnTo>
                <a:lnTo>
                  <a:pt x="44577" y="96354"/>
                </a:lnTo>
                <a:lnTo>
                  <a:pt x="45466" y="97624"/>
                </a:lnTo>
                <a:lnTo>
                  <a:pt x="44526" y="97624"/>
                </a:lnTo>
                <a:lnTo>
                  <a:pt x="43307" y="95084"/>
                </a:lnTo>
                <a:lnTo>
                  <a:pt x="42659" y="95084"/>
                </a:lnTo>
                <a:lnTo>
                  <a:pt x="42240" y="93814"/>
                </a:lnTo>
                <a:lnTo>
                  <a:pt x="42125" y="92544"/>
                </a:lnTo>
                <a:lnTo>
                  <a:pt x="41783" y="93814"/>
                </a:lnTo>
                <a:lnTo>
                  <a:pt x="40360" y="91274"/>
                </a:lnTo>
                <a:lnTo>
                  <a:pt x="39204" y="91274"/>
                </a:lnTo>
                <a:lnTo>
                  <a:pt x="39090" y="90004"/>
                </a:lnTo>
                <a:lnTo>
                  <a:pt x="39077" y="88734"/>
                </a:lnTo>
                <a:lnTo>
                  <a:pt x="38303" y="86194"/>
                </a:lnTo>
                <a:lnTo>
                  <a:pt x="36334" y="86194"/>
                </a:lnTo>
                <a:lnTo>
                  <a:pt x="36449" y="82384"/>
                </a:lnTo>
                <a:lnTo>
                  <a:pt x="37096" y="83654"/>
                </a:lnTo>
                <a:lnTo>
                  <a:pt x="37515" y="82384"/>
                </a:lnTo>
                <a:lnTo>
                  <a:pt x="38023" y="84924"/>
                </a:lnTo>
                <a:lnTo>
                  <a:pt x="37985" y="83654"/>
                </a:lnTo>
                <a:lnTo>
                  <a:pt x="38150" y="82384"/>
                </a:lnTo>
                <a:lnTo>
                  <a:pt x="37719" y="82384"/>
                </a:lnTo>
                <a:lnTo>
                  <a:pt x="38087" y="81114"/>
                </a:lnTo>
                <a:lnTo>
                  <a:pt x="37211" y="78574"/>
                </a:lnTo>
                <a:lnTo>
                  <a:pt x="37909" y="78574"/>
                </a:lnTo>
                <a:lnTo>
                  <a:pt x="38087" y="78574"/>
                </a:lnTo>
                <a:lnTo>
                  <a:pt x="38061" y="78359"/>
                </a:lnTo>
                <a:lnTo>
                  <a:pt x="38138" y="78232"/>
                </a:lnTo>
                <a:lnTo>
                  <a:pt x="37973" y="77304"/>
                </a:lnTo>
                <a:lnTo>
                  <a:pt x="37376" y="77304"/>
                </a:lnTo>
                <a:lnTo>
                  <a:pt x="37858" y="76034"/>
                </a:lnTo>
                <a:lnTo>
                  <a:pt x="38582" y="74764"/>
                </a:lnTo>
                <a:lnTo>
                  <a:pt x="37490" y="74764"/>
                </a:lnTo>
                <a:lnTo>
                  <a:pt x="40271" y="72224"/>
                </a:lnTo>
                <a:lnTo>
                  <a:pt x="41922" y="69684"/>
                </a:lnTo>
                <a:lnTo>
                  <a:pt x="43561" y="67144"/>
                </a:lnTo>
                <a:lnTo>
                  <a:pt x="47142" y="67144"/>
                </a:lnTo>
                <a:lnTo>
                  <a:pt x="46901" y="67284"/>
                </a:lnTo>
                <a:lnTo>
                  <a:pt x="47688" y="67068"/>
                </a:lnTo>
                <a:lnTo>
                  <a:pt x="47485" y="67056"/>
                </a:lnTo>
                <a:lnTo>
                  <a:pt x="49428" y="65874"/>
                </a:lnTo>
                <a:lnTo>
                  <a:pt x="52324" y="65874"/>
                </a:lnTo>
                <a:lnTo>
                  <a:pt x="54610" y="64604"/>
                </a:lnTo>
                <a:lnTo>
                  <a:pt x="54483" y="65874"/>
                </a:lnTo>
                <a:lnTo>
                  <a:pt x="57378" y="65874"/>
                </a:lnTo>
                <a:lnTo>
                  <a:pt x="56680" y="64604"/>
                </a:lnTo>
                <a:lnTo>
                  <a:pt x="55968" y="63334"/>
                </a:lnTo>
                <a:lnTo>
                  <a:pt x="59728" y="63334"/>
                </a:lnTo>
                <a:lnTo>
                  <a:pt x="61633" y="64604"/>
                </a:lnTo>
                <a:lnTo>
                  <a:pt x="58978" y="64604"/>
                </a:lnTo>
                <a:lnTo>
                  <a:pt x="59537" y="67144"/>
                </a:lnTo>
                <a:lnTo>
                  <a:pt x="63373" y="64604"/>
                </a:lnTo>
                <a:lnTo>
                  <a:pt x="65760" y="65874"/>
                </a:lnTo>
                <a:lnTo>
                  <a:pt x="65176" y="65874"/>
                </a:lnTo>
                <a:lnTo>
                  <a:pt x="66929" y="67144"/>
                </a:lnTo>
                <a:lnTo>
                  <a:pt x="69748" y="65874"/>
                </a:lnTo>
                <a:lnTo>
                  <a:pt x="72732" y="65874"/>
                </a:lnTo>
                <a:lnTo>
                  <a:pt x="72542" y="67144"/>
                </a:lnTo>
                <a:lnTo>
                  <a:pt x="74891" y="65874"/>
                </a:lnTo>
                <a:lnTo>
                  <a:pt x="78905" y="67144"/>
                </a:lnTo>
                <a:lnTo>
                  <a:pt x="80378" y="67144"/>
                </a:lnTo>
                <a:lnTo>
                  <a:pt x="80695" y="67144"/>
                </a:lnTo>
                <a:lnTo>
                  <a:pt x="81800" y="67144"/>
                </a:lnTo>
                <a:lnTo>
                  <a:pt x="81457" y="67513"/>
                </a:lnTo>
                <a:lnTo>
                  <a:pt x="83286" y="68414"/>
                </a:lnTo>
                <a:lnTo>
                  <a:pt x="83959" y="68414"/>
                </a:lnTo>
                <a:lnTo>
                  <a:pt x="85559" y="69684"/>
                </a:lnTo>
                <a:lnTo>
                  <a:pt x="85420" y="70954"/>
                </a:lnTo>
                <a:lnTo>
                  <a:pt x="86080" y="70954"/>
                </a:lnTo>
                <a:lnTo>
                  <a:pt x="87172" y="72224"/>
                </a:lnTo>
                <a:lnTo>
                  <a:pt x="88011" y="72224"/>
                </a:lnTo>
                <a:lnTo>
                  <a:pt x="88874" y="73494"/>
                </a:lnTo>
                <a:lnTo>
                  <a:pt x="93421" y="73494"/>
                </a:lnTo>
                <a:lnTo>
                  <a:pt x="93268" y="69684"/>
                </a:lnTo>
                <a:lnTo>
                  <a:pt x="93014" y="68414"/>
                </a:lnTo>
                <a:lnTo>
                  <a:pt x="93357" y="67144"/>
                </a:lnTo>
                <a:lnTo>
                  <a:pt x="93700" y="65874"/>
                </a:lnTo>
                <a:lnTo>
                  <a:pt x="93243" y="67144"/>
                </a:lnTo>
                <a:lnTo>
                  <a:pt x="92913" y="65874"/>
                </a:lnTo>
                <a:lnTo>
                  <a:pt x="92583" y="64604"/>
                </a:lnTo>
                <a:lnTo>
                  <a:pt x="94335" y="64604"/>
                </a:lnTo>
                <a:lnTo>
                  <a:pt x="93992" y="62064"/>
                </a:lnTo>
                <a:lnTo>
                  <a:pt x="95326" y="62064"/>
                </a:lnTo>
                <a:lnTo>
                  <a:pt x="95389" y="56984"/>
                </a:lnTo>
                <a:lnTo>
                  <a:pt x="95770" y="53174"/>
                </a:lnTo>
                <a:lnTo>
                  <a:pt x="96215" y="55295"/>
                </a:lnTo>
                <a:lnTo>
                  <a:pt x="96100" y="53174"/>
                </a:lnTo>
                <a:lnTo>
                  <a:pt x="96139" y="51904"/>
                </a:lnTo>
                <a:lnTo>
                  <a:pt x="96837" y="49364"/>
                </a:lnTo>
                <a:lnTo>
                  <a:pt x="98221" y="50634"/>
                </a:lnTo>
                <a:lnTo>
                  <a:pt x="98412" y="49364"/>
                </a:lnTo>
                <a:lnTo>
                  <a:pt x="98806" y="46824"/>
                </a:lnTo>
                <a:lnTo>
                  <a:pt x="99771" y="43014"/>
                </a:lnTo>
                <a:lnTo>
                  <a:pt x="100088" y="41744"/>
                </a:lnTo>
                <a:lnTo>
                  <a:pt x="95605" y="39204"/>
                </a:lnTo>
                <a:lnTo>
                  <a:pt x="95123" y="37934"/>
                </a:lnTo>
                <a:lnTo>
                  <a:pt x="89573" y="36664"/>
                </a:lnTo>
                <a:lnTo>
                  <a:pt x="87033" y="35394"/>
                </a:lnTo>
                <a:lnTo>
                  <a:pt x="84493" y="34124"/>
                </a:lnTo>
                <a:lnTo>
                  <a:pt x="77914" y="32854"/>
                </a:lnTo>
                <a:lnTo>
                  <a:pt x="79971" y="35394"/>
                </a:lnTo>
                <a:lnTo>
                  <a:pt x="76492" y="33159"/>
                </a:lnTo>
                <a:lnTo>
                  <a:pt x="77012" y="33032"/>
                </a:lnTo>
                <a:lnTo>
                  <a:pt x="74434" y="32334"/>
                </a:lnTo>
                <a:lnTo>
                  <a:pt x="76034" y="33070"/>
                </a:lnTo>
                <a:lnTo>
                  <a:pt x="76047" y="33248"/>
                </a:lnTo>
                <a:lnTo>
                  <a:pt x="70954" y="33070"/>
                </a:lnTo>
                <a:lnTo>
                  <a:pt x="74028" y="34163"/>
                </a:lnTo>
                <a:lnTo>
                  <a:pt x="73748" y="33794"/>
                </a:lnTo>
                <a:lnTo>
                  <a:pt x="76047" y="33261"/>
                </a:lnTo>
                <a:lnTo>
                  <a:pt x="76200" y="35394"/>
                </a:lnTo>
                <a:lnTo>
                  <a:pt x="74041" y="35394"/>
                </a:lnTo>
                <a:lnTo>
                  <a:pt x="69596" y="32854"/>
                </a:lnTo>
                <a:lnTo>
                  <a:pt x="67614" y="32854"/>
                </a:lnTo>
                <a:lnTo>
                  <a:pt x="69545" y="31584"/>
                </a:lnTo>
                <a:lnTo>
                  <a:pt x="64300" y="31584"/>
                </a:lnTo>
                <a:lnTo>
                  <a:pt x="66954" y="32854"/>
                </a:lnTo>
                <a:lnTo>
                  <a:pt x="62407" y="34124"/>
                </a:lnTo>
                <a:lnTo>
                  <a:pt x="62941" y="31584"/>
                </a:lnTo>
                <a:lnTo>
                  <a:pt x="58356" y="32854"/>
                </a:lnTo>
                <a:lnTo>
                  <a:pt x="59791" y="31584"/>
                </a:lnTo>
                <a:lnTo>
                  <a:pt x="57416" y="32854"/>
                </a:lnTo>
                <a:lnTo>
                  <a:pt x="51079" y="32854"/>
                </a:lnTo>
                <a:lnTo>
                  <a:pt x="48907" y="34124"/>
                </a:lnTo>
                <a:lnTo>
                  <a:pt x="43002" y="34124"/>
                </a:lnTo>
                <a:lnTo>
                  <a:pt x="36677" y="37934"/>
                </a:lnTo>
                <a:lnTo>
                  <a:pt x="32258" y="39204"/>
                </a:lnTo>
                <a:lnTo>
                  <a:pt x="32486" y="37934"/>
                </a:lnTo>
                <a:lnTo>
                  <a:pt x="31508" y="39204"/>
                </a:lnTo>
                <a:lnTo>
                  <a:pt x="29387" y="39204"/>
                </a:lnTo>
                <a:lnTo>
                  <a:pt x="27165" y="41744"/>
                </a:lnTo>
                <a:lnTo>
                  <a:pt x="25793" y="41744"/>
                </a:lnTo>
                <a:lnTo>
                  <a:pt x="26619" y="40474"/>
                </a:lnTo>
                <a:lnTo>
                  <a:pt x="21285" y="43014"/>
                </a:lnTo>
                <a:lnTo>
                  <a:pt x="19862" y="46824"/>
                </a:lnTo>
                <a:lnTo>
                  <a:pt x="16713" y="50634"/>
                </a:lnTo>
                <a:lnTo>
                  <a:pt x="15773" y="49364"/>
                </a:lnTo>
                <a:lnTo>
                  <a:pt x="12217" y="51904"/>
                </a:lnTo>
                <a:lnTo>
                  <a:pt x="10655" y="53174"/>
                </a:lnTo>
                <a:lnTo>
                  <a:pt x="6197" y="58254"/>
                </a:lnTo>
                <a:lnTo>
                  <a:pt x="4876" y="63334"/>
                </a:lnTo>
                <a:lnTo>
                  <a:pt x="3467" y="69684"/>
                </a:lnTo>
                <a:lnTo>
                  <a:pt x="635" y="73494"/>
                </a:lnTo>
                <a:lnTo>
                  <a:pt x="50" y="82384"/>
                </a:lnTo>
                <a:lnTo>
                  <a:pt x="0" y="88734"/>
                </a:lnTo>
                <a:lnTo>
                  <a:pt x="177" y="87464"/>
                </a:lnTo>
                <a:lnTo>
                  <a:pt x="1066" y="88734"/>
                </a:lnTo>
                <a:lnTo>
                  <a:pt x="1295" y="90004"/>
                </a:lnTo>
                <a:lnTo>
                  <a:pt x="1168" y="91274"/>
                </a:lnTo>
                <a:lnTo>
                  <a:pt x="1968" y="92544"/>
                </a:lnTo>
                <a:lnTo>
                  <a:pt x="4737" y="92544"/>
                </a:lnTo>
                <a:lnTo>
                  <a:pt x="4876" y="93814"/>
                </a:lnTo>
                <a:lnTo>
                  <a:pt x="2768" y="93814"/>
                </a:lnTo>
                <a:lnTo>
                  <a:pt x="1498" y="93814"/>
                </a:lnTo>
                <a:lnTo>
                  <a:pt x="406" y="93814"/>
                </a:lnTo>
                <a:lnTo>
                  <a:pt x="1270" y="97624"/>
                </a:lnTo>
                <a:lnTo>
                  <a:pt x="1879" y="98894"/>
                </a:lnTo>
                <a:lnTo>
                  <a:pt x="3543" y="98894"/>
                </a:lnTo>
                <a:lnTo>
                  <a:pt x="3225" y="101790"/>
                </a:lnTo>
                <a:lnTo>
                  <a:pt x="2552" y="100774"/>
                </a:lnTo>
                <a:lnTo>
                  <a:pt x="3187" y="102108"/>
                </a:lnTo>
                <a:lnTo>
                  <a:pt x="2705" y="106514"/>
                </a:lnTo>
                <a:lnTo>
                  <a:pt x="10464" y="112864"/>
                </a:lnTo>
                <a:lnTo>
                  <a:pt x="10934" y="116674"/>
                </a:lnTo>
                <a:lnTo>
                  <a:pt x="12153" y="117944"/>
                </a:lnTo>
                <a:lnTo>
                  <a:pt x="13335" y="119214"/>
                </a:lnTo>
                <a:lnTo>
                  <a:pt x="14655" y="120484"/>
                </a:lnTo>
                <a:lnTo>
                  <a:pt x="13944" y="120484"/>
                </a:lnTo>
                <a:lnTo>
                  <a:pt x="16713" y="124294"/>
                </a:lnTo>
                <a:lnTo>
                  <a:pt x="18122" y="125564"/>
                </a:lnTo>
                <a:lnTo>
                  <a:pt x="22580" y="128104"/>
                </a:lnTo>
                <a:lnTo>
                  <a:pt x="21336" y="128104"/>
                </a:lnTo>
                <a:lnTo>
                  <a:pt x="23812" y="129374"/>
                </a:lnTo>
                <a:lnTo>
                  <a:pt x="25730" y="128104"/>
                </a:lnTo>
                <a:lnTo>
                  <a:pt x="27952" y="129374"/>
                </a:lnTo>
                <a:lnTo>
                  <a:pt x="28016" y="130644"/>
                </a:lnTo>
                <a:lnTo>
                  <a:pt x="32270" y="133184"/>
                </a:lnTo>
                <a:lnTo>
                  <a:pt x="36220" y="135724"/>
                </a:lnTo>
                <a:lnTo>
                  <a:pt x="40970" y="135724"/>
                </a:lnTo>
                <a:lnTo>
                  <a:pt x="40563" y="136994"/>
                </a:lnTo>
                <a:lnTo>
                  <a:pt x="41859" y="136994"/>
                </a:lnTo>
                <a:lnTo>
                  <a:pt x="47459" y="140804"/>
                </a:lnTo>
                <a:lnTo>
                  <a:pt x="47409" y="139534"/>
                </a:lnTo>
                <a:lnTo>
                  <a:pt x="51816" y="139534"/>
                </a:lnTo>
                <a:lnTo>
                  <a:pt x="54279" y="140804"/>
                </a:lnTo>
                <a:lnTo>
                  <a:pt x="56121" y="140804"/>
                </a:lnTo>
                <a:lnTo>
                  <a:pt x="58928" y="142074"/>
                </a:lnTo>
                <a:lnTo>
                  <a:pt x="58445" y="142074"/>
                </a:lnTo>
                <a:lnTo>
                  <a:pt x="60388" y="143344"/>
                </a:lnTo>
                <a:lnTo>
                  <a:pt x="60413" y="142074"/>
                </a:lnTo>
                <a:lnTo>
                  <a:pt x="62776" y="143344"/>
                </a:lnTo>
                <a:lnTo>
                  <a:pt x="61607" y="143344"/>
                </a:lnTo>
                <a:lnTo>
                  <a:pt x="63728" y="144614"/>
                </a:lnTo>
                <a:lnTo>
                  <a:pt x="66598" y="144614"/>
                </a:lnTo>
                <a:lnTo>
                  <a:pt x="68999" y="145884"/>
                </a:lnTo>
                <a:lnTo>
                  <a:pt x="68910" y="147154"/>
                </a:lnTo>
                <a:lnTo>
                  <a:pt x="71907" y="147154"/>
                </a:lnTo>
                <a:lnTo>
                  <a:pt x="71907" y="148424"/>
                </a:lnTo>
                <a:lnTo>
                  <a:pt x="71132" y="148424"/>
                </a:lnTo>
                <a:lnTo>
                  <a:pt x="73647" y="150609"/>
                </a:lnTo>
                <a:lnTo>
                  <a:pt x="74739" y="150609"/>
                </a:lnTo>
                <a:lnTo>
                  <a:pt x="75222" y="150609"/>
                </a:lnTo>
                <a:lnTo>
                  <a:pt x="74993" y="150482"/>
                </a:lnTo>
                <a:lnTo>
                  <a:pt x="76504" y="149694"/>
                </a:lnTo>
                <a:lnTo>
                  <a:pt x="77863" y="152234"/>
                </a:lnTo>
                <a:lnTo>
                  <a:pt x="77736" y="153301"/>
                </a:lnTo>
                <a:lnTo>
                  <a:pt x="78257" y="153504"/>
                </a:lnTo>
                <a:lnTo>
                  <a:pt x="79527" y="156044"/>
                </a:lnTo>
                <a:lnTo>
                  <a:pt x="79921" y="156044"/>
                </a:lnTo>
                <a:lnTo>
                  <a:pt x="80289" y="157314"/>
                </a:lnTo>
                <a:lnTo>
                  <a:pt x="80619" y="157314"/>
                </a:lnTo>
                <a:lnTo>
                  <a:pt x="80797" y="158584"/>
                </a:lnTo>
                <a:lnTo>
                  <a:pt x="81267" y="159397"/>
                </a:lnTo>
                <a:lnTo>
                  <a:pt x="81254" y="158584"/>
                </a:lnTo>
                <a:lnTo>
                  <a:pt x="82130" y="159854"/>
                </a:lnTo>
                <a:lnTo>
                  <a:pt x="81534" y="159854"/>
                </a:lnTo>
                <a:lnTo>
                  <a:pt x="82257" y="161124"/>
                </a:lnTo>
                <a:lnTo>
                  <a:pt x="82651" y="162394"/>
                </a:lnTo>
                <a:lnTo>
                  <a:pt x="83400" y="161124"/>
                </a:lnTo>
                <a:lnTo>
                  <a:pt x="83883" y="162394"/>
                </a:lnTo>
                <a:lnTo>
                  <a:pt x="83959" y="161124"/>
                </a:lnTo>
                <a:lnTo>
                  <a:pt x="83400" y="159854"/>
                </a:lnTo>
                <a:lnTo>
                  <a:pt x="82804" y="159854"/>
                </a:lnTo>
                <a:lnTo>
                  <a:pt x="82270" y="158584"/>
                </a:lnTo>
                <a:lnTo>
                  <a:pt x="81610" y="157314"/>
                </a:lnTo>
                <a:lnTo>
                  <a:pt x="82499" y="158584"/>
                </a:lnTo>
                <a:lnTo>
                  <a:pt x="83362" y="158584"/>
                </a:lnTo>
                <a:lnTo>
                  <a:pt x="83502" y="159588"/>
                </a:lnTo>
                <a:lnTo>
                  <a:pt x="83185" y="159473"/>
                </a:lnTo>
                <a:lnTo>
                  <a:pt x="83400" y="159842"/>
                </a:lnTo>
                <a:lnTo>
                  <a:pt x="83527" y="159969"/>
                </a:lnTo>
                <a:lnTo>
                  <a:pt x="84328" y="159854"/>
                </a:lnTo>
                <a:lnTo>
                  <a:pt x="85153" y="161124"/>
                </a:lnTo>
                <a:lnTo>
                  <a:pt x="85547" y="161124"/>
                </a:lnTo>
                <a:lnTo>
                  <a:pt x="85382" y="162394"/>
                </a:lnTo>
                <a:lnTo>
                  <a:pt x="85318" y="166204"/>
                </a:lnTo>
                <a:lnTo>
                  <a:pt x="84607" y="166204"/>
                </a:lnTo>
                <a:lnTo>
                  <a:pt x="85826" y="170014"/>
                </a:lnTo>
                <a:lnTo>
                  <a:pt x="85255" y="173824"/>
                </a:lnTo>
                <a:lnTo>
                  <a:pt x="85496" y="175094"/>
                </a:lnTo>
                <a:lnTo>
                  <a:pt x="85610" y="177215"/>
                </a:lnTo>
                <a:lnTo>
                  <a:pt x="85547" y="177634"/>
                </a:lnTo>
                <a:lnTo>
                  <a:pt x="84645" y="177634"/>
                </a:lnTo>
                <a:lnTo>
                  <a:pt x="84556" y="178904"/>
                </a:lnTo>
                <a:lnTo>
                  <a:pt x="84175" y="179260"/>
                </a:lnTo>
                <a:lnTo>
                  <a:pt x="84175" y="212153"/>
                </a:lnTo>
                <a:lnTo>
                  <a:pt x="83083" y="213194"/>
                </a:lnTo>
                <a:lnTo>
                  <a:pt x="83400" y="212407"/>
                </a:lnTo>
                <a:lnTo>
                  <a:pt x="84175" y="212153"/>
                </a:lnTo>
                <a:lnTo>
                  <a:pt x="84175" y="179260"/>
                </a:lnTo>
                <a:lnTo>
                  <a:pt x="81826" y="181444"/>
                </a:lnTo>
                <a:lnTo>
                  <a:pt x="82118" y="181444"/>
                </a:lnTo>
                <a:lnTo>
                  <a:pt x="80187" y="182499"/>
                </a:lnTo>
                <a:lnTo>
                  <a:pt x="79959" y="182714"/>
                </a:lnTo>
                <a:lnTo>
                  <a:pt x="80137" y="182714"/>
                </a:lnTo>
                <a:lnTo>
                  <a:pt x="76695" y="183438"/>
                </a:lnTo>
                <a:lnTo>
                  <a:pt x="76695" y="214680"/>
                </a:lnTo>
                <a:lnTo>
                  <a:pt x="75946" y="215734"/>
                </a:lnTo>
                <a:lnTo>
                  <a:pt x="74536" y="215138"/>
                </a:lnTo>
                <a:lnTo>
                  <a:pt x="76263" y="214820"/>
                </a:lnTo>
                <a:lnTo>
                  <a:pt x="76695" y="214680"/>
                </a:lnTo>
                <a:lnTo>
                  <a:pt x="76695" y="183438"/>
                </a:lnTo>
                <a:lnTo>
                  <a:pt x="74041" y="183984"/>
                </a:lnTo>
                <a:lnTo>
                  <a:pt x="71628" y="187413"/>
                </a:lnTo>
                <a:lnTo>
                  <a:pt x="71628" y="215658"/>
                </a:lnTo>
                <a:lnTo>
                  <a:pt x="70027" y="217004"/>
                </a:lnTo>
                <a:lnTo>
                  <a:pt x="71577" y="215658"/>
                </a:lnTo>
                <a:lnTo>
                  <a:pt x="71628" y="187413"/>
                </a:lnTo>
                <a:lnTo>
                  <a:pt x="71450" y="187655"/>
                </a:lnTo>
                <a:lnTo>
                  <a:pt x="67144" y="188582"/>
                </a:lnTo>
                <a:lnTo>
                  <a:pt x="62750" y="187921"/>
                </a:lnTo>
                <a:lnTo>
                  <a:pt x="62865" y="189064"/>
                </a:lnTo>
                <a:lnTo>
                  <a:pt x="55880" y="187794"/>
                </a:lnTo>
                <a:lnTo>
                  <a:pt x="48768" y="187794"/>
                </a:lnTo>
                <a:lnTo>
                  <a:pt x="41846" y="186524"/>
                </a:lnTo>
                <a:lnTo>
                  <a:pt x="39725" y="185254"/>
                </a:lnTo>
                <a:lnTo>
                  <a:pt x="35725" y="185254"/>
                </a:lnTo>
                <a:lnTo>
                  <a:pt x="33007" y="183984"/>
                </a:lnTo>
                <a:lnTo>
                  <a:pt x="37592" y="183984"/>
                </a:lnTo>
                <a:lnTo>
                  <a:pt x="35471" y="182714"/>
                </a:lnTo>
                <a:lnTo>
                  <a:pt x="33185" y="181444"/>
                </a:lnTo>
                <a:lnTo>
                  <a:pt x="32664" y="182714"/>
                </a:lnTo>
                <a:lnTo>
                  <a:pt x="30962" y="182714"/>
                </a:lnTo>
                <a:lnTo>
                  <a:pt x="30848" y="181444"/>
                </a:lnTo>
                <a:lnTo>
                  <a:pt x="27571" y="181444"/>
                </a:lnTo>
                <a:lnTo>
                  <a:pt x="27317" y="181330"/>
                </a:lnTo>
                <a:lnTo>
                  <a:pt x="26517" y="180174"/>
                </a:lnTo>
                <a:lnTo>
                  <a:pt x="25400" y="180174"/>
                </a:lnTo>
                <a:lnTo>
                  <a:pt x="24028" y="183984"/>
                </a:lnTo>
                <a:lnTo>
                  <a:pt x="21107" y="186524"/>
                </a:lnTo>
                <a:lnTo>
                  <a:pt x="21183" y="191604"/>
                </a:lnTo>
                <a:lnTo>
                  <a:pt x="21996" y="190334"/>
                </a:lnTo>
                <a:lnTo>
                  <a:pt x="21374" y="192874"/>
                </a:lnTo>
                <a:lnTo>
                  <a:pt x="20789" y="196684"/>
                </a:lnTo>
                <a:lnTo>
                  <a:pt x="20167" y="195414"/>
                </a:lnTo>
                <a:lnTo>
                  <a:pt x="20231" y="196684"/>
                </a:lnTo>
                <a:lnTo>
                  <a:pt x="19634" y="197954"/>
                </a:lnTo>
                <a:lnTo>
                  <a:pt x="19265" y="201764"/>
                </a:lnTo>
                <a:lnTo>
                  <a:pt x="18008" y="205574"/>
                </a:lnTo>
                <a:lnTo>
                  <a:pt x="17500" y="201764"/>
                </a:lnTo>
                <a:lnTo>
                  <a:pt x="16129" y="206844"/>
                </a:lnTo>
                <a:lnTo>
                  <a:pt x="15849" y="208114"/>
                </a:lnTo>
                <a:lnTo>
                  <a:pt x="16116" y="211924"/>
                </a:lnTo>
                <a:lnTo>
                  <a:pt x="16586" y="210654"/>
                </a:lnTo>
                <a:lnTo>
                  <a:pt x="16802" y="209384"/>
                </a:lnTo>
                <a:lnTo>
                  <a:pt x="17360" y="208114"/>
                </a:lnTo>
                <a:lnTo>
                  <a:pt x="17830" y="208114"/>
                </a:lnTo>
                <a:lnTo>
                  <a:pt x="17602" y="210654"/>
                </a:lnTo>
                <a:lnTo>
                  <a:pt x="18389" y="209867"/>
                </a:lnTo>
                <a:lnTo>
                  <a:pt x="19570" y="210350"/>
                </a:lnTo>
                <a:lnTo>
                  <a:pt x="19799" y="210654"/>
                </a:lnTo>
                <a:lnTo>
                  <a:pt x="19875" y="210477"/>
                </a:lnTo>
                <a:lnTo>
                  <a:pt x="21818" y="211264"/>
                </a:lnTo>
                <a:lnTo>
                  <a:pt x="22656" y="211658"/>
                </a:lnTo>
                <a:lnTo>
                  <a:pt x="22796" y="211658"/>
                </a:lnTo>
                <a:lnTo>
                  <a:pt x="24180" y="212217"/>
                </a:lnTo>
                <a:lnTo>
                  <a:pt x="28219" y="213868"/>
                </a:lnTo>
                <a:lnTo>
                  <a:pt x="28765" y="214464"/>
                </a:lnTo>
                <a:lnTo>
                  <a:pt x="28473" y="213969"/>
                </a:lnTo>
                <a:lnTo>
                  <a:pt x="30530" y="214464"/>
                </a:lnTo>
                <a:lnTo>
                  <a:pt x="30226" y="214464"/>
                </a:lnTo>
                <a:lnTo>
                  <a:pt x="31000" y="215734"/>
                </a:lnTo>
                <a:lnTo>
                  <a:pt x="35318" y="215734"/>
                </a:lnTo>
                <a:lnTo>
                  <a:pt x="37401" y="216154"/>
                </a:lnTo>
                <a:lnTo>
                  <a:pt x="36499" y="217004"/>
                </a:lnTo>
                <a:lnTo>
                  <a:pt x="38823" y="217004"/>
                </a:lnTo>
                <a:lnTo>
                  <a:pt x="40589" y="218274"/>
                </a:lnTo>
                <a:lnTo>
                  <a:pt x="40538" y="217004"/>
                </a:lnTo>
                <a:lnTo>
                  <a:pt x="42062" y="218274"/>
                </a:lnTo>
                <a:lnTo>
                  <a:pt x="42862" y="218274"/>
                </a:lnTo>
                <a:lnTo>
                  <a:pt x="41706" y="217004"/>
                </a:lnTo>
                <a:lnTo>
                  <a:pt x="43154" y="217004"/>
                </a:lnTo>
                <a:lnTo>
                  <a:pt x="47129" y="217373"/>
                </a:lnTo>
                <a:lnTo>
                  <a:pt x="46558" y="218274"/>
                </a:lnTo>
                <a:lnTo>
                  <a:pt x="43472" y="218274"/>
                </a:lnTo>
                <a:lnTo>
                  <a:pt x="44069" y="219544"/>
                </a:lnTo>
                <a:lnTo>
                  <a:pt x="46240" y="219544"/>
                </a:lnTo>
                <a:lnTo>
                  <a:pt x="48425" y="218274"/>
                </a:lnTo>
                <a:lnTo>
                  <a:pt x="49631" y="219544"/>
                </a:lnTo>
                <a:lnTo>
                  <a:pt x="54000" y="219544"/>
                </a:lnTo>
                <a:lnTo>
                  <a:pt x="49822" y="218274"/>
                </a:lnTo>
                <a:lnTo>
                  <a:pt x="53289" y="218274"/>
                </a:lnTo>
                <a:lnTo>
                  <a:pt x="55664" y="219544"/>
                </a:lnTo>
                <a:lnTo>
                  <a:pt x="57035" y="219544"/>
                </a:lnTo>
                <a:lnTo>
                  <a:pt x="58026" y="218274"/>
                </a:lnTo>
                <a:lnTo>
                  <a:pt x="58597" y="218579"/>
                </a:lnTo>
                <a:lnTo>
                  <a:pt x="57835" y="219049"/>
                </a:lnTo>
                <a:lnTo>
                  <a:pt x="57035" y="219544"/>
                </a:lnTo>
                <a:lnTo>
                  <a:pt x="57353" y="219544"/>
                </a:lnTo>
                <a:lnTo>
                  <a:pt x="57950" y="219113"/>
                </a:lnTo>
                <a:lnTo>
                  <a:pt x="59728" y="219544"/>
                </a:lnTo>
                <a:lnTo>
                  <a:pt x="60198" y="219481"/>
                </a:lnTo>
                <a:lnTo>
                  <a:pt x="59131" y="218973"/>
                </a:lnTo>
                <a:lnTo>
                  <a:pt x="58051" y="219036"/>
                </a:lnTo>
                <a:lnTo>
                  <a:pt x="58648" y="218605"/>
                </a:lnTo>
                <a:lnTo>
                  <a:pt x="58991" y="218795"/>
                </a:lnTo>
                <a:lnTo>
                  <a:pt x="58788" y="218795"/>
                </a:lnTo>
                <a:lnTo>
                  <a:pt x="59131" y="218973"/>
                </a:lnTo>
                <a:lnTo>
                  <a:pt x="59296" y="218973"/>
                </a:lnTo>
                <a:lnTo>
                  <a:pt x="60388" y="219544"/>
                </a:lnTo>
                <a:lnTo>
                  <a:pt x="61506" y="218821"/>
                </a:lnTo>
                <a:lnTo>
                  <a:pt x="62153" y="218770"/>
                </a:lnTo>
                <a:lnTo>
                  <a:pt x="61556" y="218782"/>
                </a:lnTo>
                <a:lnTo>
                  <a:pt x="64274" y="217004"/>
                </a:lnTo>
                <a:lnTo>
                  <a:pt x="64960" y="218274"/>
                </a:lnTo>
                <a:lnTo>
                  <a:pt x="65989" y="219544"/>
                </a:lnTo>
                <a:lnTo>
                  <a:pt x="67843" y="217004"/>
                </a:lnTo>
                <a:lnTo>
                  <a:pt x="70015" y="217004"/>
                </a:lnTo>
                <a:lnTo>
                  <a:pt x="69532" y="218274"/>
                </a:lnTo>
                <a:lnTo>
                  <a:pt x="69684" y="218274"/>
                </a:lnTo>
                <a:lnTo>
                  <a:pt x="70688" y="217004"/>
                </a:lnTo>
                <a:lnTo>
                  <a:pt x="72415" y="217716"/>
                </a:lnTo>
                <a:lnTo>
                  <a:pt x="70789" y="218186"/>
                </a:lnTo>
                <a:lnTo>
                  <a:pt x="72669" y="218147"/>
                </a:lnTo>
                <a:lnTo>
                  <a:pt x="72605" y="218351"/>
                </a:lnTo>
                <a:lnTo>
                  <a:pt x="73228" y="218046"/>
                </a:lnTo>
                <a:lnTo>
                  <a:pt x="73799" y="218274"/>
                </a:lnTo>
                <a:lnTo>
                  <a:pt x="75501" y="217004"/>
                </a:lnTo>
                <a:lnTo>
                  <a:pt x="75323" y="217004"/>
                </a:lnTo>
                <a:lnTo>
                  <a:pt x="75514" y="216941"/>
                </a:lnTo>
                <a:lnTo>
                  <a:pt x="75641" y="217170"/>
                </a:lnTo>
                <a:lnTo>
                  <a:pt x="75869" y="217385"/>
                </a:lnTo>
                <a:lnTo>
                  <a:pt x="76352" y="217309"/>
                </a:lnTo>
                <a:lnTo>
                  <a:pt x="76314" y="216674"/>
                </a:lnTo>
                <a:lnTo>
                  <a:pt x="79171" y="215734"/>
                </a:lnTo>
                <a:lnTo>
                  <a:pt x="81915" y="214464"/>
                </a:lnTo>
                <a:lnTo>
                  <a:pt x="81864" y="215734"/>
                </a:lnTo>
                <a:lnTo>
                  <a:pt x="84658" y="214464"/>
                </a:lnTo>
                <a:lnTo>
                  <a:pt x="87452" y="213194"/>
                </a:lnTo>
                <a:lnTo>
                  <a:pt x="90182" y="213194"/>
                </a:lnTo>
                <a:lnTo>
                  <a:pt x="90208" y="211924"/>
                </a:lnTo>
                <a:lnTo>
                  <a:pt x="86537" y="211924"/>
                </a:lnTo>
                <a:lnTo>
                  <a:pt x="86334" y="211924"/>
                </a:lnTo>
                <a:lnTo>
                  <a:pt x="84810" y="211924"/>
                </a:lnTo>
                <a:lnTo>
                  <a:pt x="86258" y="211442"/>
                </a:lnTo>
                <a:lnTo>
                  <a:pt x="87109" y="211150"/>
                </a:lnTo>
                <a:lnTo>
                  <a:pt x="87820" y="210908"/>
                </a:lnTo>
                <a:lnTo>
                  <a:pt x="88277" y="210654"/>
                </a:lnTo>
                <a:lnTo>
                  <a:pt x="90563" y="209410"/>
                </a:lnTo>
                <a:lnTo>
                  <a:pt x="92113" y="210654"/>
                </a:lnTo>
                <a:lnTo>
                  <a:pt x="92887" y="210654"/>
                </a:lnTo>
                <a:lnTo>
                  <a:pt x="94589" y="209384"/>
                </a:lnTo>
                <a:lnTo>
                  <a:pt x="94856" y="209384"/>
                </a:lnTo>
                <a:lnTo>
                  <a:pt x="94678" y="210654"/>
                </a:lnTo>
                <a:lnTo>
                  <a:pt x="95542" y="210654"/>
                </a:lnTo>
                <a:lnTo>
                  <a:pt x="95719" y="209613"/>
                </a:lnTo>
                <a:lnTo>
                  <a:pt x="95885" y="209384"/>
                </a:lnTo>
                <a:lnTo>
                  <a:pt x="96227" y="209384"/>
                </a:lnTo>
                <a:lnTo>
                  <a:pt x="97231" y="208114"/>
                </a:lnTo>
                <a:lnTo>
                  <a:pt x="97269" y="209384"/>
                </a:lnTo>
                <a:lnTo>
                  <a:pt x="99555" y="208114"/>
                </a:lnTo>
                <a:lnTo>
                  <a:pt x="101168" y="205574"/>
                </a:lnTo>
                <a:lnTo>
                  <a:pt x="104140" y="204304"/>
                </a:lnTo>
                <a:lnTo>
                  <a:pt x="103733" y="203034"/>
                </a:lnTo>
                <a:lnTo>
                  <a:pt x="100723" y="204304"/>
                </a:lnTo>
                <a:lnTo>
                  <a:pt x="101307" y="203327"/>
                </a:lnTo>
                <a:lnTo>
                  <a:pt x="99974" y="203619"/>
                </a:lnTo>
                <a:lnTo>
                  <a:pt x="102285" y="201688"/>
                </a:lnTo>
                <a:lnTo>
                  <a:pt x="101307" y="203327"/>
                </a:lnTo>
                <a:lnTo>
                  <a:pt x="102666" y="203034"/>
                </a:lnTo>
                <a:lnTo>
                  <a:pt x="103187" y="201142"/>
                </a:lnTo>
                <a:lnTo>
                  <a:pt x="103136" y="200977"/>
                </a:lnTo>
                <a:lnTo>
                  <a:pt x="103263" y="200863"/>
                </a:lnTo>
                <a:lnTo>
                  <a:pt x="103187" y="201142"/>
                </a:lnTo>
                <a:lnTo>
                  <a:pt x="103378" y="201764"/>
                </a:lnTo>
                <a:lnTo>
                  <a:pt x="103581" y="201764"/>
                </a:lnTo>
                <a:lnTo>
                  <a:pt x="103378" y="203034"/>
                </a:lnTo>
                <a:lnTo>
                  <a:pt x="103962" y="201764"/>
                </a:lnTo>
                <a:lnTo>
                  <a:pt x="104165" y="201764"/>
                </a:lnTo>
                <a:lnTo>
                  <a:pt x="105105" y="200494"/>
                </a:lnTo>
                <a:lnTo>
                  <a:pt x="105498" y="201764"/>
                </a:lnTo>
                <a:lnTo>
                  <a:pt x="106045" y="200494"/>
                </a:lnTo>
                <a:lnTo>
                  <a:pt x="106260" y="200494"/>
                </a:lnTo>
                <a:lnTo>
                  <a:pt x="106070" y="201764"/>
                </a:lnTo>
                <a:lnTo>
                  <a:pt x="106210" y="201764"/>
                </a:lnTo>
                <a:lnTo>
                  <a:pt x="107696" y="200494"/>
                </a:lnTo>
                <a:lnTo>
                  <a:pt x="108077" y="200494"/>
                </a:lnTo>
                <a:lnTo>
                  <a:pt x="107810" y="199224"/>
                </a:lnTo>
                <a:lnTo>
                  <a:pt x="108458" y="199224"/>
                </a:lnTo>
                <a:lnTo>
                  <a:pt x="110185" y="196684"/>
                </a:lnTo>
                <a:lnTo>
                  <a:pt x="109601" y="199224"/>
                </a:lnTo>
                <a:lnTo>
                  <a:pt x="110858" y="197954"/>
                </a:lnTo>
                <a:lnTo>
                  <a:pt x="110985" y="196684"/>
                </a:lnTo>
                <a:lnTo>
                  <a:pt x="112382" y="195414"/>
                </a:lnTo>
                <a:lnTo>
                  <a:pt x="111683" y="195414"/>
                </a:lnTo>
                <a:lnTo>
                  <a:pt x="112141" y="194144"/>
                </a:lnTo>
                <a:lnTo>
                  <a:pt x="112966" y="194144"/>
                </a:lnTo>
                <a:lnTo>
                  <a:pt x="113512" y="192874"/>
                </a:lnTo>
                <a:lnTo>
                  <a:pt x="115430" y="190334"/>
                </a:lnTo>
                <a:lnTo>
                  <a:pt x="116382" y="189064"/>
                </a:lnTo>
                <a:lnTo>
                  <a:pt x="114719" y="190334"/>
                </a:lnTo>
                <a:lnTo>
                  <a:pt x="114566" y="190334"/>
                </a:lnTo>
                <a:lnTo>
                  <a:pt x="114909" y="189128"/>
                </a:lnTo>
                <a:lnTo>
                  <a:pt x="115112" y="188925"/>
                </a:lnTo>
                <a:lnTo>
                  <a:pt x="115239" y="188696"/>
                </a:lnTo>
                <a:lnTo>
                  <a:pt x="114922" y="189064"/>
                </a:lnTo>
                <a:lnTo>
                  <a:pt x="115658" y="186524"/>
                </a:lnTo>
                <a:lnTo>
                  <a:pt x="114452" y="186524"/>
                </a:lnTo>
                <a:lnTo>
                  <a:pt x="115062" y="185254"/>
                </a:lnTo>
                <a:lnTo>
                  <a:pt x="116027" y="185254"/>
                </a:lnTo>
                <a:lnTo>
                  <a:pt x="119075" y="181444"/>
                </a:lnTo>
                <a:lnTo>
                  <a:pt x="119595" y="177634"/>
                </a:lnTo>
                <a:lnTo>
                  <a:pt x="119900" y="177634"/>
                </a:lnTo>
                <a:lnTo>
                  <a:pt x="120027" y="176364"/>
                </a:lnTo>
                <a:lnTo>
                  <a:pt x="120154" y="175094"/>
                </a:lnTo>
                <a:lnTo>
                  <a:pt x="120523" y="171284"/>
                </a:lnTo>
                <a:lnTo>
                  <a:pt x="120218" y="170014"/>
                </a:lnTo>
                <a:lnTo>
                  <a:pt x="119913" y="168744"/>
                </a:lnTo>
                <a:lnTo>
                  <a:pt x="120497" y="167474"/>
                </a:lnTo>
                <a:lnTo>
                  <a:pt x="120840" y="167474"/>
                </a:lnTo>
                <a:lnTo>
                  <a:pt x="120548" y="166204"/>
                </a:lnTo>
                <a:lnTo>
                  <a:pt x="120243" y="166204"/>
                </a:lnTo>
                <a:lnTo>
                  <a:pt x="120459" y="162394"/>
                </a:lnTo>
                <a:lnTo>
                  <a:pt x="121005" y="164299"/>
                </a:lnTo>
                <a:lnTo>
                  <a:pt x="120878" y="162394"/>
                </a:lnTo>
                <a:lnTo>
                  <a:pt x="120967" y="163664"/>
                </a:lnTo>
                <a:lnTo>
                  <a:pt x="121043" y="164465"/>
                </a:lnTo>
                <a:lnTo>
                  <a:pt x="121031" y="163664"/>
                </a:lnTo>
                <a:lnTo>
                  <a:pt x="121056" y="163855"/>
                </a:lnTo>
                <a:lnTo>
                  <a:pt x="121069" y="162394"/>
                </a:lnTo>
                <a:lnTo>
                  <a:pt x="121513" y="161124"/>
                </a:lnTo>
                <a:close/>
              </a:path>
              <a:path w="295275" h="220980">
                <a:moveTo>
                  <a:pt x="121945" y="166585"/>
                </a:moveTo>
                <a:lnTo>
                  <a:pt x="121754" y="165138"/>
                </a:lnTo>
                <a:lnTo>
                  <a:pt x="121615" y="166522"/>
                </a:lnTo>
                <a:lnTo>
                  <a:pt x="121945" y="166585"/>
                </a:lnTo>
                <a:close/>
              </a:path>
              <a:path w="295275" h="220980">
                <a:moveTo>
                  <a:pt x="141630" y="24345"/>
                </a:moveTo>
                <a:lnTo>
                  <a:pt x="141605" y="23952"/>
                </a:lnTo>
                <a:lnTo>
                  <a:pt x="141376" y="23342"/>
                </a:lnTo>
                <a:lnTo>
                  <a:pt x="141236" y="26619"/>
                </a:lnTo>
                <a:lnTo>
                  <a:pt x="141630" y="24345"/>
                </a:lnTo>
                <a:close/>
              </a:path>
              <a:path w="295275" h="220980">
                <a:moveTo>
                  <a:pt x="143116" y="26708"/>
                </a:moveTo>
                <a:lnTo>
                  <a:pt x="142824" y="27101"/>
                </a:lnTo>
                <a:lnTo>
                  <a:pt x="141757" y="24345"/>
                </a:lnTo>
                <a:lnTo>
                  <a:pt x="142697" y="30683"/>
                </a:lnTo>
                <a:lnTo>
                  <a:pt x="143078" y="27101"/>
                </a:lnTo>
                <a:lnTo>
                  <a:pt x="143116" y="26708"/>
                </a:lnTo>
                <a:close/>
              </a:path>
              <a:path w="295275" h="220980">
                <a:moveTo>
                  <a:pt x="143154" y="26301"/>
                </a:moveTo>
                <a:lnTo>
                  <a:pt x="143103" y="26708"/>
                </a:lnTo>
                <a:lnTo>
                  <a:pt x="143154" y="26301"/>
                </a:lnTo>
                <a:close/>
              </a:path>
              <a:path w="295275" h="220980">
                <a:moveTo>
                  <a:pt x="241592" y="24168"/>
                </a:moveTo>
                <a:lnTo>
                  <a:pt x="241427" y="23520"/>
                </a:lnTo>
                <a:lnTo>
                  <a:pt x="241465" y="23888"/>
                </a:lnTo>
                <a:lnTo>
                  <a:pt x="241592" y="24269"/>
                </a:lnTo>
                <a:close/>
              </a:path>
              <a:path w="295275" h="220980">
                <a:moveTo>
                  <a:pt x="243281" y="70091"/>
                </a:moveTo>
                <a:lnTo>
                  <a:pt x="243103" y="69913"/>
                </a:lnTo>
                <a:lnTo>
                  <a:pt x="242658" y="69773"/>
                </a:lnTo>
                <a:lnTo>
                  <a:pt x="242798" y="69913"/>
                </a:lnTo>
                <a:lnTo>
                  <a:pt x="243027" y="70002"/>
                </a:lnTo>
                <a:lnTo>
                  <a:pt x="243281" y="70091"/>
                </a:lnTo>
                <a:close/>
              </a:path>
              <a:path w="295275" h="220980">
                <a:moveTo>
                  <a:pt x="249440" y="723"/>
                </a:moveTo>
                <a:lnTo>
                  <a:pt x="249110" y="660"/>
                </a:lnTo>
                <a:lnTo>
                  <a:pt x="248805" y="647"/>
                </a:lnTo>
                <a:lnTo>
                  <a:pt x="248627" y="736"/>
                </a:lnTo>
                <a:lnTo>
                  <a:pt x="248932" y="736"/>
                </a:lnTo>
                <a:lnTo>
                  <a:pt x="249161" y="723"/>
                </a:lnTo>
                <a:lnTo>
                  <a:pt x="249440" y="723"/>
                </a:lnTo>
                <a:close/>
              </a:path>
              <a:path w="295275" h="220980">
                <a:moveTo>
                  <a:pt x="263131" y="0"/>
                </a:moveTo>
                <a:lnTo>
                  <a:pt x="262572" y="139"/>
                </a:lnTo>
                <a:lnTo>
                  <a:pt x="262128" y="241"/>
                </a:lnTo>
                <a:lnTo>
                  <a:pt x="262267" y="317"/>
                </a:lnTo>
                <a:lnTo>
                  <a:pt x="262877" y="228"/>
                </a:lnTo>
                <a:lnTo>
                  <a:pt x="263105" y="101"/>
                </a:lnTo>
                <a:close/>
              </a:path>
              <a:path w="295275" h="220980">
                <a:moveTo>
                  <a:pt x="263258" y="178346"/>
                </a:moveTo>
                <a:lnTo>
                  <a:pt x="263182" y="177952"/>
                </a:lnTo>
                <a:lnTo>
                  <a:pt x="262966" y="178104"/>
                </a:lnTo>
                <a:lnTo>
                  <a:pt x="262877" y="178244"/>
                </a:lnTo>
                <a:lnTo>
                  <a:pt x="263258" y="178346"/>
                </a:lnTo>
                <a:close/>
              </a:path>
              <a:path w="295275" h="220980">
                <a:moveTo>
                  <a:pt x="283210" y="68732"/>
                </a:moveTo>
                <a:lnTo>
                  <a:pt x="283197" y="68414"/>
                </a:lnTo>
                <a:lnTo>
                  <a:pt x="283171" y="69253"/>
                </a:lnTo>
                <a:lnTo>
                  <a:pt x="283210" y="69024"/>
                </a:lnTo>
                <a:lnTo>
                  <a:pt x="283210" y="68732"/>
                </a:lnTo>
                <a:close/>
              </a:path>
              <a:path w="295275" h="220980">
                <a:moveTo>
                  <a:pt x="283273" y="66268"/>
                </a:moveTo>
                <a:lnTo>
                  <a:pt x="282917" y="66154"/>
                </a:lnTo>
                <a:lnTo>
                  <a:pt x="283146" y="67373"/>
                </a:lnTo>
                <a:lnTo>
                  <a:pt x="283197" y="68414"/>
                </a:lnTo>
                <a:lnTo>
                  <a:pt x="283273" y="66268"/>
                </a:lnTo>
                <a:close/>
              </a:path>
              <a:path w="295275" h="220980">
                <a:moveTo>
                  <a:pt x="286283" y="83743"/>
                </a:moveTo>
                <a:lnTo>
                  <a:pt x="286080" y="83870"/>
                </a:lnTo>
                <a:lnTo>
                  <a:pt x="286004" y="84035"/>
                </a:lnTo>
                <a:lnTo>
                  <a:pt x="286131" y="83972"/>
                </a:lnTo>
                <a:lnTo>
                  <a:pt x="286283" y="83743"/>
                </a:lnTo>
                <a:close/>
              </a:path>
              <a:path w="295275" h="220980">
                <a:moveTo>
                  <a:pt x="288544" y="104355"/>
                </a:moveTo>
                <a:lnTo>
                  <a:pt x="287997" y="103225"/>
                </a:lnTo>
                <a:lnTo>
                  <a:pt x="288074" y="103860"/>
                </a:lnTo>
                <a:lnTo>
                  <a:pt x="288544" y="104355"/>
                </a:lnTo>
                <a:close/>
              </a:path>
              <a:path w="295275" h="220980">
                <a:moveTo>
                  <a:pt x="291211" y="129984"/>
                </a:moveTo>
                <a:lnTo>
                  <a:pt x="291185" y="129374"/>
                </a:lnTo>
                <a:lnTo>
                  <a:pt x="290296" y="129273"/>
                </a:lnTo>
                <a:lnTo>
                  <a:pt x="289890" y="129070"/>
                </a:lnTo>
                <a:lnTo>
                  <a:pt x="290283" y="129374"/>
                </a:lnTo>
                <a:lnTo>
                  <a:pt x="290499" y="129806"/>
                </a:lnTo>
                <a:lnTo>
                  <a:pt x="290626" y="130340"/>
                </a:lnTo>
                <a:lnTo>
                  <a:pt x="290804" y="130314"/>
                </a:lnTo>
                <a:lnTo>
                  <a:pt x="290982" y="130213"/>
                </a:lnTo>
                <a:lnTo>
                  <a:pt x="291211" y="129984"/>
                </a:lnTo>
                <a:close/>
              </a:path>
              <a:path w="295275" h="220980">
                <a:moveTo>
                  <a:pt x="293878" y="174675"/>
                </a:moveTo>
                <a:lnTo>
                  <a:pt x="274066" y="977"/>
                </a:lnTo>
                <a:lnTo>
                  <a:pt x="243586" y="4445"/>
                </a:lnTo>
                <a:lnTo>
                  <a:pt x="251345" y="72517"/>
                </a:lnTo>
                <a:lnTo>
                  <a:pt x="182194" y="80416"/>
                </a:lnTo>
                <a:lnTo>
                  <a:pt x="174434" y="12331"/>
                </a:lnTo>
                <a:lnTo>
                  <a:pt x="143624" y="15875"/>
                </a:lnTo>
                <a:lnTo>
                  <a:pt x="163436" y="189585"/>
                </a:lnTo>
                <a:lnTo>
                  <a:pt x="194297" y="186055"/>
                </a:lnTo>
                <a:lnTo>
                  <a:pt x="185331" y="107772"/>
                </a:lnTo>
                <a:lnTo>
                  <a:pt x="254482" y="99898"/>
                </a:lnTo>
                <a:lnTo>
                  <a:pt x="263410" y="178155"/>
                </a:lnTo>
                <a:lnTo>
                  <a:pt x="293878" y="174675"/>
                </a:lnTo>
                <a:close/>
              </a:path>
              <a:path w="295275" h="220980">
                <a:moveTo>
                  <a:pt x="294741" y="173380"/>
                </a:moveTo>
                <a:lnTo>
                  <a:pt x="294690" y="173177"/>
                </a:lnTo>
                <a:lnTo>
                  <a:pt x="294614" y="172885"/>
                </a:lnTo>
                <a:lnTo>
                  <a:pt x="294538" y="172631"/>
                </a:lnTo>
                <a:lnTo>
                  <a:pt x="294741" y="173380"/>
                </a:lnTo>
                <a:close/>
              </a:path>
            </a:pathLst>
          </a:custGeom>
          <a:solidFill>
            <a:srgbClr val="EF3D42"/>
          </a:solidFill>
        </p:spPr>
        <p:txBody>
          <a:bodyPr wrap="square" lIns="0" tIns="0" rIns="0" bIns="0" rtlCol="0"/>
          <a:lstStyle/>
          <a:p>
            <a:endParaRPr/>
          </a:p>
        </p:txBody>
      </p:sp>
      <p:sp>
        <p:nvSpPr>
          <p:cNvPr id="138" name="bg object 138"/>
          <p:cNvSpPr/>
          <p:nvPr/>
        </p:nvSpPr>
        <p:spPr>
          <a:xfrm>
            <a:off x="6582265" y="1520644"/>
            <a:ext cx="276570" cy="138207"/>
          </a:xfrm>
          <a:custGeom>
            <a:avLst/>
            <a:gdLst/>
            <a:ahLst/>
            <a:cxnLst/>
            <a:rect l="l" t="t" r="r" b="b"/>
            <a:pathLst>
              <a:path w="155575" h="195580">
                <a:moveTo>
                  <a:pt x="15722" y="95250"/>
                </a:moveTo>
                <a:lnTo>
                  <a:pt x="15659" y="94729"/>
                </a:lnTo>
                <a:lnTo>
                  <a:pt x="15646" y="95250"/>
                </a:lnTo>
                <a:close/>
              </a:path>
              <a:path w="155575" h="195580">
                <a:moveTo>
                  <a:pt x="17018" y="21590"/>
                </a:moveTo>
                <a:lnTo>
                  <a:pt x="16827" y="21031"/>
                </a:lnTo>
                <a:lnTo>
                  <a:pt x="16421" y="21590"/>
                </a:lnTo>
                <a:lnTo>
                  <a:pt x="17018" y="21590"/>
                </a:lnTo>
                <a:close/>
              </a:path>
              <a:path w="155575" h="195580">
                <a:moveTo>
                  <a:pt x="17576" y="173951"/>
                </a:moveTo>
                <a:lnTo>
                  <a:pt x="17513" y="172783"/>
                </a:lnTo>
                <a:lnTo>
                  <a:pt x="17030" y="171437"/>
                </a:lnTo>
                <a:lnTo>
                  <a:pt x="17576" y="173951"/>
                </a:lnTo>
                <a:close/>
              </a:path>
              <a:path w="155575" h="195580">
                <a:moveTo>
                  <a:pt x="20853" y="140970"/>
                </a:moveTo>
                <a:lnTo>
                  <a:pt x="20434" y="139217"/>
                </a:lnTo>
                <a:lnTo>
                  <a:pt x="20332" y="139700"/>
                </a:lnTo>
                <a:lnTo>
                  <a:pt x="20853" y="140970"/>
                </a:lnTo>
                <a:close/>
              </a:path>
              <a:path w="155575" h="195580">
                <a:moveTo>
                  <a:pt x="21005" y="138430"/>
                </a:moveTo>
                <a:lnTo>
                  <a:pt x="20243" y="138430"/>
                </a:lnTo>
                <a:lnTo>
                  <a:pt x="20434" y="139217"/>
                </a:lnTo>
                <a:lnTo>
                  <a:pt x="21005" y="138430"/>
                </a:lnTo>
                <a:close/>
              </a:path>
              <a:path w="155575" h="195580">
                <a:moveTo>
                  <a:pt x="21488" y="135890"/>
                </a:moveTo>
                <a:lnTo>
                  <a:pt x="20904" y="134899"/>
                </a:lnTo>
                <a:lnTo>
                  <a:pt x="21082" y="135890"/>
                </a:lnTo>
                <a:lnTo>
                  <a:pt x="21488" y="135890"/>
                </a:lnTo>
                <a:close/>
              </a:path>
              <a:path w="155575" h="195580">
                <a:moveTo>
                  <a:pt x="25298" y="172720"/>
                </a:moveTo>
                <a:lnTo>
                  <a:pt x="24942" y="171450"/>
                </a:lnTo>
                <a:lnTo>
                  <a:pt x="24663" y="170180"/>
                </a:lnTo>
                <a:lnTo>
                  <a:pt x="25298" y="172720"/>
                </a:lnTo>
                <a:close/>
              </a:path>
              <a:path w="155575" h="195580">
                <a:moveTo>
                  <a:pt x="26238" y="183299"/>
                </a:moveTo>
                <a:lnTo>
                  <a:pt x="26212" y="182981"/>
                </a:lnTo>
                <a:lnTo>
                  <a:pt x="26162" y="182676"/>
                </a:lnTo>
                <a:lnTo>
                  <a:pt x="26035" y="182473"/>
                </a:lnTo>
                <a:lnTo>
                  <a:pt x="26238" y="183299"/>
                </a:lnTo>
                <a:close/>
              </a:path>
              <a:path w="155575" h="195580">
                <a:moveTo>
                  <a:pt x="26263" y="184150"/>
                </a:moveTo>
                <a:close/>
              </a:path>
              <a:path w="155575" h="195580">
                <a:moveTo>
                  <a:pt x="37020" y="20713"/>
                </a:moveTo>
                <a:lnTo>
                  <a:pt x="36931" y="20320"/>
                </a:lnTo>
                <a:lnTo>
                  <a:pt x="36410" y="19126"/>
                </a:lnTo>
                <a:lnTo>
                  <a:pt x="36741" y="20320"/>
                </a:lnTo>
                <a:lnTo>
                  <a:pt x="37020" y="20713"/>
                </a:lnTo>
                <a:close/>
              </a:path>
              <a:path w="155575" h="195580">
                <a:moveTo>
                  <a:pt x="38684" y="26670"/>
                </a:moveTo>
                <a:lnTo>
                  <a:pt x="38481" y="24130"/>
                </a:lnTo>
                <a:lnTo>
                  <a:pt x="38049" y="21590"/>
                </a:lnTo>
                <a:lnTo>
                  <a:pt x="37846" y="20320"/>
                </a:lnTo>
                <a:lnTo>
                  <a:pt x="37134" y="19050"/>
                </a:lnTo>
                <a:lnTo>
                  <a:pt x="37350" y="20320"/>
                </a:lnTo>
                <a:lnTo>
                  <a:pt x="37757" y="20320"/>
                </a:lnTo>
                <a:lnTo>
                  <a:pt x="37655" y="21590"/>
                </a:lnTo>
                <a:lnTo>
                  <a:pt x="37020" y="20713"/>
                </a:lnTo>
                <a:lnTo>
                  <a:pt x="37922" y="24307"/>
                </a:lnTo>
                <a:lnTo>
                  <a:pt x="38684" y="26670"/>
                </a:lnTo>
                <a:close/>
              </a:path>
              <a:path w="155575" h="195580">
                <a:moveTo>
                  <a:pt x="39497" y="31216"/>
                </a:moveTo>
                <a:lnTo>
                  <a:pt x="38887" y="30073"/>
                </a:lnTo>
                <a:lnTo>
                  <a:pt x="39014" y="31623"/>
                </a:lnTo>
                <a:lnTo>
                  <a:pt x="38798" y="33197"/>
                </a:lnTo>
                <a:lnTo>
                  <a:pt x="39014" y="33959"/>
                </a:lnTo>
                <a:lnTo>
                  <a:pt x="39420" y="33172"/>
                </a:lnTo>
                <a:lnTo>
                  <a:pt x="39497" y="31216"/>
                </a:lnTo>
                <a:close/>
              </a:path>
              <a:path w="155575" h="195580">
                <a:moveTo>
                  <a:pt x="40182" y="53860"/>
                </a:moveTo>
                <a:lnTo>
                  <a:pt x="39801" y="53340"/>
                </a:lnTo>
                <a:lnTo>
                  <a:pt x="40005" y="54381"/>
                </a:lnTo>
                <a:lnTo>
                  <a:pt x="40182" y="53860"/>
                </a:lnTo>
                <a:close/>
              </a:path>
              <a:path w="155575" h="195580">
                <a:moveTo>
                  <a:pt x="40728" y="54610"/>
                </a:moveTo>
                <a:lnTo>
                  <a:pt x="40551" y="54368"/>
                </a:lnTo>
                <a:lnTo>
                  <a:pt x="40424" y="54610"/>
                </a:lnTo>
                <a:lnTo>
                  <a:pt x="40728" y="54610"/>
                </a:lnTo>
                <a:close/>
              </a:path>
              <a:path w="155575" h="195580">
                <a:moveTo>
                  <a:pt x="41122" y="53340"/>
                </a:moveTo>
                <a:lnTo>
                  <a:pt x="40817" y="52070"/>
                </a:lnTo>
                <a:lnTo>
                  <a:pt x="40182" y="53860"/>
                </a:lnTo>
                <a:lnTo>
                  <a:pt x="40551" y="54368"/>
                </a:lnTo>
                <a:lnTo>
                  <a:pt x="41122" y="53340"/>
                </a:lnTo>
                <a:close/>
              </a:path>
              <a:path w="155575" h="195580">
                <a:moveTo>
                  <a:pt x="43840" y="82435"/>
                </a:moveTo>
                <a:lnTo>
                  <a:pt x="43827" y="82296"/>
                </a:lnTo>
                <a:lnTo>
                  <a:pt x="43268" y="81965"/>
                </a:lnTo>
                <a:lnTo>
                  <a:pt x="43840" y="82435"/>
                </a:lnTo>
                <a:close/>
              </a:path>
              <a:path w="155575" h="195580">
                <a:moveTo>
                  <a:pt x="46037" y="146050"/>
                </a:moveTo>
                <a:lnTo>
                  <a:pt x="45440" y="146050"/>
                </a:lnTo>
                <a:lnTo>
                  <a:pt x="45415" y="148590"/>
                </a:lnTo>
                <a:lnTo>
                  <a:pt x="46037" y="146050"/>
                </a:lnTo>
                <a:close/>
              </a:path>
              <a:path w="155575" h="195580">
                <a:moveTo>
                  <a:pt x="48171" y="111760"/>
                </a:moveTo>
                <a:lnTo>
                  <a:pt x="47713" y="111760"/>
                </a:lnTo>
                <a:lnTo>
                  <a:pt x="47523" y="111874"/>
                </a:lnTo>
                <a:lnTo>
                  <a:pt x="47688" y="112280"/>
                </a:lnTo>
                <a:lnTo>
                  <a:pt x="48171" y="111760"/>
                </a:lnTo>
                <a:close/>
              </a:path>
              <a:path w="155575" h="195580">
                <a:moveTo>
                  <a:pt x="52666" y="151130"/>
                </a:moveTo>
                <a:lnTo>
                  <a:pt x="52578" y="152400"/>
                </a:lnTo>
                <a:lnTo>
                  <a:pt x="52666" y="151130"/>
                </a:lnTo>
                <a:close/>
              </a:path>
              <a:path w="155575" h="195580">
                <a:moveTo>
                  <a:pt x="58178" y="191770"/>
                </a:moveTo>
                <a:lnTo>
                  <a:pt x="58039" y="189230"/>
                </a:lnTo>
                <a:lnTo>
                  <a:pt x="57899" y="186690"/>
                </a:lnTo>
                <a:lnTo>
                  <a:pt x="57708" y="182880"/>
                </a:lnTo>
                <a:lnTo>
                  <a:pt x="57607" y="180340"/>
                </a:lnTo>
                <a:lnTo>
                  <a:pt x="56286" y="176530"/>
                </a:lnTo>
                <a:lnTo>
                  <a:pt x="57048" y="176530"/>
                </a:lnTo>
                <a:lnTo>
                  <a:pt x="56769" y="173990"/>
                </a:lnTo>
                <a:lnTo>
                  <a:pt x="50215" y="173990"/>
                </a:lnTo>
                <a:lnTo>
                  <a:pt x="50139" y="175260"/>
                </a:lnTo>
                <a:lnTo>
                  <a:pt x="50330" y="177800"/>
                </a:lnTo>
                <a:lnTo>
                  <a:pt x="51231" y="184150"/>
                </a:lnTo>
                <a:lnTo>
                  <a:pt x="51460" y="186690"/>
                </a:lnTo>
                <a:lnTo>
                  <a:pt x="45999" y="186690"/>
                </a:lnTo>
                <a:lnTo>
                  <a:pt x="44919" y="187960"/>
                </a:lnTo>
                <a:lnTo>
                  <a:pt x="37579" y="186690"/>
                </a:lnTo>
                <a:lnTo>
                  <a:pt x="37236" y="187960"/>
                </a:lnTo>
                <a:lnTo>
                  <a:pt x="26530" y="187960"/>
                </a:lnTo>
                <a:lnTo>
                  <a:pt x="26530" y="191770"/>
                </a:lnTo>
                <a:lnTo>
                  <a:pt x="26263" y="191770"/>
                </a:lnTo>
                <a:lnTo>
                  <a:pt x="26238" y="191554"/>
                </a:lnTo>
                <a:lnTo>
                  <a:pt x="26530" y="191770"/>
                </a:lnTo>
                <a:lnTo>
                  <a:pt x="26530" y="187960"/>
                </a:lnTo>
                <a:lnTo>
                  <a:pt x="25768" y="187960"/>
                </a:lnTo>
                <a:lnTo>
                  <a:pt x="26720" y="185420"/>
                </a:lnTo>
                <a:lnTo>
                  <a:pt x="26250" y="184188"/>
                </a:lnTo>
                <a:lnTo>
                  <a:pt x="26009" y="185420"/>
                </a:lnTo>
                <a:lnTo>
                  <a:pt x="25717" y="185420"/>
                </a:lnTo>
                <a:lnTo>
                  <a:pt x="24930" y="182880"/>
                </a:lnTo>
                <a:lnTo>
                  <a:pt x="25476" y="177800"/>
                </a:lnTo>
                <a:lnTo>
                  <a:pt x="25946" y="177800"/>
                </a:lnTo>
                <a:lnTo>
                  <a:pt x="24257" y="170180"/>
                </a:lnTo>
                <a:lnTo>
                  <a:pt x="24574" y="170180"/>
                </a:lnTo>
                <a:lnTo>
                  <a:pt x="23863" y="167640"/>
                </a:lnTo>
                <a:lnTo>
                  <a:pt x="26212" y="171450"/>
                </a:lnTo>
                <a:lnTo>
                  <a:pt x="24892" y="167640"/>
                </a:lnTo>
                <a:lnTo>
                  <a:pt x="24104" y="167640"/>
                </a:lnTo>
                <a:lnTo>
                  <a:pt x="24422" y="165290"/>
                </a:lnTo>
                <a:lnTo>
                  <a:pt x="24345" y="164274"/>
                </a:lnTo>
                <a:lnTo>
                  <a:pt x="24130" y="162560"/>
                </a:lnTo>
                <a:lnTo>
                  <a:pt x="23964" y="161290"/>
                </a:lnTo>
                <a:lnTo>
                  <a:pt x="23355" y="157480"/>
                </a:lnTo>
                <a:lnTo>
                  <a:pt x="24079" y="158750"/>
                </a:lnTo>
                <a:lnTo>
                  <a:pt x="23977" y="157480"/>
                </a:lnTo>
                <a:lnTo>
                  <a:pt x="23774" y="154940"/>
                </a:lnTo>
                <a:lnTo>
                  <a:pt x="23583" y="152400"/>
                </a:lnTo>
                <a:lnTo>
                  <a:pt x="22377" y="146050"/>
                </a:lnTo>
                <a:lnTo>
                  <a:pt x="21932" y="142240"/>
                </a:lnTo>
                <a:lnTo>
                  <a:pt x="21653" y="139700"/>
                </a:lnTo>
                <a:lnTo>
                  <a:pt x="21615" y="142240"/>
                </a:lnTo>
                <a:lnTo>
                  <a:pt x="20434" y="142240"/>
                </a:lnTo>
                <a:lnTo>
                  <a:pt x="20091" y="139700"/>
                </a:lnTo>
                <a:lnTo>
                  <a:pt x="20142" y="139217"/>
                </a:lnTo>
                <a:lnTo>
                  <a:pt x="19824" y="138430"/>
                </a:lnTo>
                <a:lnTo>
                  <a:pt x="19659" y="135890"/>
                </a:lnTo>
                <a:lnTo>
                  <a:pt x="20764" y="137160"/>
                </a:lnTo>
                <a:lnTo>
                  <a:pt x="21259" y="138430"/>
                </a:lnTo>
                <a:lnTo>
                  <a:pt x="20574" y="135890"/>
                </a:lnTo>
                <a:lnTo>
                  <a:pt x="20789" y="134899"/>
                </a:lnTo>
                <a:lnTo>
                  <a:pt x="20739" y="134620"/>
                </a:lnTo>
                <a:lnTo>
                  <a:pt x="21907" y="130810"/>
                </a:lnTo>
                <a:lnTo>
                  <a:pt x="20624" y="129540"/>
                </a:lnTo>
                <a:lnTo>
                  <a:pt x="20916" y="129540"/>
                </a:lnTo>
                <a:lnTo>
                  <a:pt x="18859" y="114300"/>
                </a:lnTo>
                <a:lnTo>
                  <a:pt x="17983" y="114300"/>
                </a:lnTo>
                <a:lnTo>
                  <a:pt x="17894" y="111709"/>
                </a:lnTo>
                <a:lnTo>
                  <a:pt x="17068" y="110490"/>
                </a:lnTo>
                <a:lnTo>
                  <a:pt x="16941" y="107950"/>
                </a:lnTo>
                <a:lnTo>
                  <a:pt x="17068" y="102997"/>
                </a:lnTo>
                <a:lnTo>
                  <a:pt x="16471" y="97790"/>
                </a:lnTo>
                <a:lnTo>
                  <a:pt x="16205" y="96520"/>
                </a:lnTo>
                <a:lnTo>
                  <a:pt x="15671" y="93980"/>
                </a:lnTo>
                <a:lnTo>
                  <a:pt x="15722" y="95250"/>
                </a:lnTo>
                <a:lnTo>
                  <a:pt x="15633" y="96520"/>
                </a:lnTo>
                <a:lnTo>
                  <a:pt x="14960" y="95250"/>
                </a:lnTo>
                <a:lnTo>
                  <a:pt x="15646" y="95250"/>
                </a:lnTo>
                <a:lnTo>
                  <a:pt x="15570" y="93980"/>
                </a:lnTo>
                <a:lnTo>
                  <a:pt x="15113" y="90170"/>
                </a:lnTo>
                <a:lnTo>
                  <a:pt x="15951" y="92710"/>
                </a:lnTo>
                <a:lnTo>
                  <a:pt x="14973" y="86360"/>
                </a:lnTo>
                <a:lnTo>
                  <a:pt x="13766" y="80010"/>
                </a:lnTo>
                <a:lnTo>
                  <a:pt x="13525" y="78740"/>
                </a:lnTo>
                <a:lnTo>
                  <a:pt x="13296" y="80010"/>
                </a:lnTo>
                <a:lnTo>
                  <a:pt x="12928" y="80010"/>
                </a:lnTo>
                <a:lnTo>
                  <a:pt x="12661" y="78740"/>
                </a:lnTo>
                <a:lnTo>
                  <a:pt x="12928" y="77470"/>
                </a:lnTo>
                <a:lnTo>
                  <a:pt x="13449" y="77470"/>
                </a:lnTo>
                <a:lnTo>
                  <a:pt x="12560" y="71120"/>
                </a:lnTo>
                <a:lnTo>
                  <a:pt x="12407" y="62230"/>
                </a:lnTo>
                <a:lnTo>
                  <a:pt x="4826" y="62230"/>
                </a:lnTo>
                <a:lnTo>
                  <a:pt x="4775" y="63500"/>
                </a:lnTo>
                <a:lnTo>
                  <a:pt x="5118" y="67310"/>
                </a:lnTo>
                <a:lnTo>
                  <a:pt x="7899" y="76136"/>
                </a:lnTo>
                <a:lnTo>
                  <a:pt x="7620" y="81280"/>
                </a:lnTo>
                <a:lnTo>
                  <a:pt x="7099" y="81280"/>
                </a:lnTo>
                <a:lnTo>
                  <a:pt x="7391" y="82550"/>
                </a:lnTo>
                <a:lnTo>
                  <a:pt x="8229" y="83820"/>
                </a:lnTo>
                <a:lnTo>
                  <a:pt x="7950" y="85090"/>
                </a:lnTo>
                <a:lnTo>
                  <a:pt x="7467" y="85090"/>
                </a:lnTo>
                <a:lnTo>
                  <a:pt x="8661" y="88900"/>
                </a:lnTo>
                <a:lnTo>
                  <a:pt x="8585" y="90170"/>
                </a:lnTo>
                <a:lnTo>
                  <a:pt x="7924" y="88900"/>
                </a:lnTo>
                <a:lnTo>
                  <a:pt x="8089" y="95250"/>
                </a:lnTo>
                <a:lnTo>
                  <a:pt x="10363" y="99060"/>
                </a:lnTo>
                <a:lnTo>
                  <a:pt x="11315" y="105410"/>
                </a:lnTo>
                <a:lnTo>
                  <a:pt x="9982" y="105410"/>
                </a:lnTo>
                <a:lnTo>
                  <a:pt x="10236" y="113030"/>
                </a:lnTo>
                <a:lnTo>
                  <a:pt x="10147" y="114300"/>
                </a:lnTo>
                <a:lnTo>
                  <a:pt x="10769" y="120650"/>
                </a:lnTo>
                <a:lnTo>
                  <a:pt x="12687" y="127000"/>
                </a:lnTo>
                <a:lnTo>
                  <a:pt x="14046" y="133350"/>
                </a:lnTo>
                <a:lnTo>
                  <a:pt x="13106" y="138430"/>
                </a:lnTo>
                <a:lnTo>
                  <a:pt x="15201" y="149860"/>
                </a:lnTo>
                <a:lnTo>
                  <a:pt x="15214" y="156210"/>
                </a:lnTo>
                <a:lnTo>
                  <a:pt x="15328" y="154940"/>
                </a:lnTo>
                <a:lnTo>
                  <a:pt x="16281" y="156210"/>
                </a:lnTo>
                <a:lnTo>
                  <a:pt x="16560" y="157480"/>
                </a:lnTo>
                <a:lnTo>
                  <a:pt x="16484" y="160020"/>
                </a:lnTo>
                <a:lnTo>
                  <a:pt x="18059" y="162560"/>
                </a:lnTo>
                <a:lnTo>
                  <a:pt x="16776" y="162560"/>
                </a:lnTo>
                <a:lnTo>
                  <a:pt x="16725" y="161290"/>
                </a:lnTo>
                <a:lnTo>
                  <a:pt x="15659" y="163830"/>
                </a:lnTo>
                <a:lnTo>
                  <a:pt x="16395" y="166370"/>
                </a:lnTo>
                <a:lnTo>
                  <a:pt x="16662" y="170180"/>
                </a:lnTo>
                <a:lnTo>
                  <a:pt x="18338" y="170180"/>
                </a:lnTo>
                <a:lnTo>
                  <a:pt x="17576" y="173951"/>
                </a:lnTo>
                <a:lnTo>
                  <a:pt x="20091" y="190500"/>
                </a:lnTo>
                <a:lnTo>
                  <a:pt x="19939" y="191770"/>
                </a:lnTo>
                <a:lnTo>
                  <a:pt x="19748" y="193040"/>
                </a:lnTo>
                <a:lnTo>
                  <a:pt x="23977" y="195580"/>
                </a:lnTo>
                <a:lnTo>
                  <a:pt x="27838" y="195580"/>
                </a:lnTo>
                <a:lnTo>
                  <a:pt x="29514" y="194310"/>
                </a:lnTo>
                <a:lnTo>
                  <a:pt x="29527" y="195580"/>
                </a:lnTo>
                <a:lnTo>
                  <a:pt x="36779" y="195580"/>
                </a:lnTo>
                <a:lnTo>
                  <a:pt x="42722" y="194310"/>
                </a:lnTo>
                <a:lnTo>
                  <a:pt x="41579" y="195580"/>
                </a:lnTo>
                <a:lnTo>
                  <a:pt x="44958" y="194310"/>
                </a:lnTo>
                <a:lnTo>
                  <a:pt x="45529" y="191770"/>
                </a:lnTo>
                <a:lnTo>
                  <a:pt x="48628" y="191770"/>
                </a:lnTo>
                <a:lnTo>
                  <a:pt x="49707" y="193040"/>
                </a:lnTo>
                <a:lnTo>
                  <a:pt x="58178" y="191770"/>
                </a:lnTo>
                <a:close/>
              </a:path>
              <a:path w="155575" h="195580">
                <a:moveTo>
                  <a:pt x="59055" y="78295"/>
                </a:moveTo>
                <a:lnTo>
                  <a:pt x="57899" y="78295"/>
                </a:lnTo>
                <a:lnTo>
                  <a:pt x="58343" y="78422"/>
                </a:lnTo>
                <a:lnTo>
                  <a:pt x="59055" y="78295"/>
                </a:lnTo>
                <a:close/>
              </a:path>
              <a:path w="155575" h="195580">
                <a:moveTo>
                  <a:pt x="63817" y="76542"/>
                </a:moveTo>
                <a:lnTo>
                  <a:pt x="61899" y="77063"/>
                </a:lnTo>
                <a:lnTo>
                  <a:pt x="62534" y="77978"/>
                </a:lnTo>
                <a:lnTo>
                  <a:pt x="63677" y="77660"/>
                </a:lnTo>
                <a:lnTo>
                  <a:pt x="63817" y="76542"/>
                </a:lnTo>
                <a:close/>
              </a:path>
              <a:path w="155575" h="195580">
                <a:moveTo>
                  <a:pt x="71894" y="110490"/>
                </a:moveTo>
                <a:lnTo>
                  <a:pt x="71526" y="109651"/>
                </a:lnTo>
                <a:lnTo>
                  <a:pt x="69723" y="110490"/>
                </a:lnTo>
                <a:lnTo>
                  <a:pt x="71894" y="110490"/>
                </a:lnTo>
                <a:close/>
              </a:path>
              <a:path w="155575" h="195580">
                <a:moveTo>
                  <a:pt x="80137" y="75603"/>
                </a:moveTo>
                <a:lnTo>
                  <a:pt x="79286" y="75780"/>
                </a:lnTo>
                <a:lnTo>
                  <a:pt x="79540" y="75831"/>
                </a:lnTo>
                <a:lnTo>
                  <a:pt x="79794" y="75704"/>
                </a:lnTo>
                <a:lnTo>
                  <a:pt x="80137" y="75603"/>
                </a:lnTo>
                <a:close/>
              </a:path>
              <a:path w="155575" h="195580">
                <a:moveTo>
                  <a:pt x="80835" y="75653"/>
                </a:moveTo>
                <a:lnTo>
                  <a:pt x="80175" y="75590"/>
                </a:lnTo>
                <a:lnTo>
                  <a:pt x="80835" y="75653"/>
                </a:lnTo>
                <a:close/>
              </a:path>
              <a:path w="155575" h="195580">
                <a:moveTo>
                  <a:pt x="88138" y="74930"/>
                </a:moveTo>
                <a:lnTo>
                  <a:pt x="85191" y="74930"/>
                </a:lnTo>
                <a:lnTo>
                  <a:pt x="85217" y="76136"/>
                </a:lnTo>
                <a:lnTo>
                  <a:pt x="88138" y="74930"/>
                </a:lnTo>
                <a:close/>
              </a:path>
              <a:path w="155575" h="195580">
                <a:moveTo>
                  <a:pt x="91109" y="102870"/>
                </a:moveTo>
                <a:lnTo>
                  <a:pt x="88265" y="101600"/>
                </a:lnTo>
                <a:lnTo>
                  <a:pt x="85737" y="101600"/>
                </a:lnTo>
                <a:lnTo>
                  <a:pt x="91109" y="102870"/>
                </a:lnTo>
                <a:close/>
              </a:path>
              <a:path w="155575" h="195580">
                <a:moveTo>
                  <a:pt x="95707" y="100469"/>
                </a:moveTo>
                <a:lnTo>
                  <a:pt x="91643" y="100990"/>
                </a:lnTo>
                <a:lnTo>
                  <a:pt x="92163" y="101168"/>
                </a:lnTo>
                <a:lnTo>
                  <a:pt x="92506" y="101396"/>
                </a:lnTo>
                <a:lnTo>
                  <a:pt x="92786" y="101650"/>
                </a:lnTo>
                <a:lnTo>
                  <a:pt x="92354" y="101066"/>
                </a:lnTo>
                <a:lnTo>
                  <a:pt x="95707" y="100469"/>
                </a:lnTo>
                <a:close/>
              </a:path>
              <a:path w="155575" h="195580">
                <a:moveTo>
                  <a:pt x="101993" y="26670"/>
                </a:moveTo>
                <a:lnTo>
                  <a:pt x="101892" y="25400"/>
                </a:lnTo>
                <a:lnTo>
                  <a:pt x="101688" y="24130"/>
                </a:lnTo>
                <a:lnTo>
                  <a:pt x="101993" y="26670"/>
                </a:lnTo>
                <a:close/>
              </a:path>
              <a:path w="155575" h="195580">
                <a:moveTo>
                  <a:pt x="102781" y="34290"/>
                </a:moveTo>
                <a:lnTo>
                  <a:pt x="102641" y="34290"/>
                </a:lnTo>
                <a:lnTo>
                  <a:pt x="102717" y="34823"/>
                </a:lnTo>
                <a:lnTo>
                  <a:pt x="102781" y="34290"/>
                </a:lnTo>
                <a:close/>
              </a:path>
              <a:path w="155575" h="195580">
                <a:moveTo>
                  <a:pt x="102831" y="35560"/>
                </a:moveTo>
                <a:lnTo>
                  <a:pt x="102717" y="34823"/>
                </a:lnTo>
                <a:lnTo>
                  <a:pt x="102641" y="35560"/>
                </a:lnTo>
                <a:lnTo>
                  <a:pt x="102831" y="35560"/>
                </a:lnTo>
                <a:close/>
              </a:path>
              <a:path w="155575" h="195580">
                <a:moveTo>
                  <a:pt x="103378" y="72237"/>
                </a:moveTo>
                <a:lnTo>
                  <a:pt x="103200" y="72059"/>
                </a:lnTo>
                <a:lnTo>
                  <a:pt x="102755" y="71920"/>
                </a:lnTo>
                <a:lnTo>
                  <a:pt x="102895" y="72059"/>
                </a:lnTo>
                <a:lnTo>
                  <a:pt x="103124" y="72148"/>
                </a:lnTo>
                <a:lnTo>
                  <a:pt x="103378" y="72237"/>
                </a:lnTo>
                <a:close/>
              </a:path>
              <a:path w="155575" h="195580">
                <a:moveTo>
                  <a:pt x="103555" y="34290"/>
                </a:moveTo>
                <a:lnTo>
                  <a:pt x="102920" y="33020"/>
                </a:lnTo>
                <a:lnTo>
                  <a:pt x="102781" y="34290"/>
                </a:lnTo>
                <a:lnTo>
                  <a:pt x="103555" y="34290"/>
                </a:lnTo>
                <a:close/>
              </a:path>
              <a:path w="155575" h="195580">
                <a:moveTo>
                  <a:pt x="104254" y="73660"/>
                </a:moveTo>
                <a:lnTo>
                  <a:pt x="103378" y="72390"/>
                </a:lnTo>
                <a:lnTo>
                  <a:pt x="103530" y="73660"/>
                </a:lnTo>
                <a:lnTo>
                  <a:pt x="104254" y="73660"/>
                </a:lnTo>
                <a:close/>
              </a:path>
              <a:path w="155575" h="195580">
                <a:moveTo>
                  <a:pt x="105752" y="43345"/>
                </a:moveTo>
                <a:lnTo>
                  <a:pt x="105702" y="41910"/>
                </a:lnTo>
                <a:lnTo>
                  <a:pt x="105587" y="43180"/>
                </a:lnTo>
                <a:lnTo>
                  <a:pt x="105752" y="43345"/>
                </a:lnTo>
                <a:close/>
              </a:path>
              <a:path w="155575" h="195580">
                <a:moveTo>
                  <a:pt x="106057" y="43662"/>
                </a:moveTo>
                <a:lnTo>
                  <a:pt x="105752" y="43345"/>
                </a:lnTo>
                <a:lnTo>
                  <a:pt x="105803" y="44450"/>
                </a:lnTo>
                <a:lnTo>
                  <a:pt x="106057" y="43662"/>
                </a:lnTo>
                <a:close/>
              </a:path>
              <a:path w="155575" h="195580">
                <a:moveTo>
                  <a:pt x="107188" y="58674"/>
                </a:moveTo>
                <a:lnTo>
                  <a:pt x="107022" y="58267"/>
                </a:lnTo>
                <a:lnTo>
                  <a:pt x="106984" y="58420"/>
                </a:lnTo>
                <a:lnTo>
                  <a:pt x="107188" y="58674"/>
                </a:lnTo>
                <a:close/>
              </a:path>
              <a:path w="155575" h="195580">
                <a:moveTo>
                  <a:pt x="109804" y="30480"/>
                </a:moveTo>
                <a:lnTo>
                  <a:pt x="109499" y="30187"/>
                </a:lnTo>
                <a:lnTo>
                  <a:pt x="109601" y="30480"/>
                </a:lnTo>
                <a:lnTo>
                  <a:pt x="109804" y="30480"/>
                </a:lnTo>
                <a:close/>
              </a:path>
              <a:path w="155575" h="195580">
                <a:moveTo>
                  <a:pt x="110337" y="38100"/>
                </a:moveTo>
                <a:lnTo>
                  <a:pt x="110274" y="38303"/>
                </a:lnTo>
                <a:lnTo>
                  <a:pt x="110337" y="38100"/>
                </a:lnTo>
                <a:close/>
              </a:path>
              <a:path w="155575" h="195580">
                <a:moveTo>
                  <a:pt x="110756" y="39370"/>
                </a:moveTo>
                <a:lnTo>
                  <a:pt x="110667" y="38735"/>
                </a:lnTo>
                <a:lnTo>
                  <a:pt x="110655" y="36830"/>
                </a:lnTo>
                <a:lnTo>
                  <a:pt x="110032" y="36830"/>
                </a:lnTo>
                <a:lnTo>
                  <a:pt x="110337" y="38100"/>
                </a:lnTo>
                <a:lnTo>
                  <a:pt x="110591" y="39370"/>
                </a:lnTo>
                <a:lnTo>
                  <a:pt x="110756" y="39370"/>
                </a:lnTo>
                <a:close/>
              </a:path>
              <a:path w="155575" h="195580">
                <a:moveTo>
                  <a:pt x="111137" y="40817"/>
                </a:moveTo>
                <a:lnTo>
                  <a:pt x="110998" y="40055"/>
                </a:lnTo>
                <a:lnTo>
                  <a:pt x="110756" y="39230"/>
                </a:lnTo>
                <a:lnTo>
                  <a:pt x="110845" y="39712"/>
                </a:lnTo>
                <a:lnTo>
                  <a:pt x="111137" y="40817"/>
                </a:lnTo>
                <a:close/>
              </a:path>
              <a:path w="155575" h="195580">
                <a:moveTo>
                  <a:pt x="114401" y="66040"/>
                </a:moveTo>
                <a:lnTo>
                  <a:pt x="113550" y="66040"/>
                </a:lnTo>
                <a:lnTo>
                  <a:pt x="114096" y="67310"/>
                </a:lnTo>
                <a:lnTo>
                  <a:pt x="114287" y="68224"/>
                </a:lnTo>
                <a:lnTo>
                  <a:pt x="114401" y="66040"/>
                </a:lnTo>
                <a:close/>
              </a:path>
              <a:path w="155575" h="195580">
                <a:moveTo>
                  <a:pt x="115443" y="73660"/>
                </a:moveTo>
                <a:lnTo>
                  <a:pt x="114287" y="68224"/>
                </a:lnTo>
                <a:lnTo>
                  <a:pt x="114071" y="72390"/>
                </a:lnTo>
                <a:lnTo>
                  <a:pt x="114020" y="73660"/>
                </a:lnTo>
                <a:lnTo>
                  <a:pt x="114071" y="72390"/>
                </a:lnTo>
                <a:lnTo>
                  <a:pt x="112979" y="66040"/>
                </a:lnTo>
                <a:lnTo>
                  <a:pt x="113550" y="66040"/>
                </a:lnTo>
                <a:lnTo>
                  <a:pt x="112471" y="63500"/>
                </a:lnTo>
                <a:lnTo>
                  <a:pt x="112090" y="57150"/>
                </a:lnTo>
                <a:lnTo>
                  <a:pt x="112026" y="54610"/>
                </a:lnTo>
                <a:lnTo>
                  <a:pt x="112737" y="57150"/>
                </a:lnTo>
                <a:lnTo>
                  <a:pt x="113042" y="57150"/>
                </a:lnTo>
                <a:lnTo>
                  <a:pt x="112509" y="54610"/>
                </a:lnTo>
                <a:lnTo>
                  <a:pt x="112242" y="53340"/>
                </a:lnTo>
                <a:lnTo>
                  <a:pt x="106045" y="53340"/>
                </a:lnTo>
                <a:lnTo>
                  <a:pt x="105130" y="53340"/>
                </a:lnTo>
                <a:lnTo>
                  <a:pt x="106260" y="57150"/>
                </a:lnTo>
                <a:lnTo>
                  <a:pt x="104851" y="57150"/>
                </a:lnTo>
                <a:lnTo>
                  <a:pt x="105879" y="60960"/>
                </a:lnTo>
                <a:lnTo>
                  <a:pt x="106362" y="59918"/>
                </a:lnTo>
                <a:lnTo>
                  <a:pt x="107302" y="62230"/>
                </a:lnTo>
                <a:lnTo>
                  <a:pt x="106807" y="59690"/>
                </a:lnTo>
                <a:lnTo>
                  <a:pt x="106311" y="57150"/>
                </a:lnTo>
                <a:lnTo>
                  <a:pt x="106070" y="55880"/>
                </a:lnTo>
                <a:lnTo>
                  <a:pt x="107022" y="58267"/>
                </a:lnTo>
                <a:lnTo>
                  <a:pt x="107188" y="57746"/>
                </a:lnTo>
                <a:lnTo>
                  <a:pt x="106680" y="55880"/>
                </a:lnTo>
                <a:lnTo>
                  <a:pt x="106654" y="54610"/>
                </a:lnTo>
                <a:lnTo>
                  <a:pt x="107480" y="55880"/>
                </a:lnTo>
                <a:lnTo>
                  <a:pt x="107784" y="55880"/>
                </a:lnTo>
                <a:lnTo>
                  <a:pt x="107188" y="57746"/>
                </a:lnTo>
                <a:lnTo>
                  <a:pt x="107086" y="58420"/>
                </a:lnTo>
                <a:lnTo>
                  <a:pt x="107188" y="58674"/>
                </a:lnTo>
                <a:lnTo>
                  <a:pt x="107594" y="59690"/>
                </a:lnTo>
                <a:lnTo>
                  <a:pt x="107480" y="59042"/>
                </a:lnTo>
                <a:lnTo>
                  <a:pt x="107340" y="58318"/>
                </a:lnTo>
                <a:lnTo>
                  <a:pt x="107480" y="59042"/>
                </a:lnTo>
                <a:lnTo>
                  <a:pt x="109004" y="60960"/>
                </a:lnTo>
                <a:lnTo>
                  <a:pt x="108623" y="63500"/>
                </a:lnTo>
                <a:lnTo>
                  <a:pt x="106794" y="63500"/>
                </a:lnTo>
                <a:lnTo>
                  <a:pt x="106553" y="67310"/>
                </a:lnTo>
                <a:lnTo>
                  <a:pt x="108153" y="71120"/>
                </a:lnTo>
                <a:lnTo>
                  <a:pt x="108432" y="73660"/>
                </a:lnTo>
                <a:lnTo>
                  <a:pt x="108572" y="74930"/>
                </a:lnTo>
                <a:lnTo>
                  <a:pt x="98615" y="74930"/>
                </a:lnTo>
                <a:lnTo>
                  <a:pt x="91020" y="74930"/>
                </a:lnTo>
                <a:lnTo>
                  <a:pt x="90563" y="76200"/>
                </a:lnTo>
                <a:lnTo>
                  <a:pt x="85090" y="76200"/>
                </a:lnTo>
                <a:lnTo>
                  <a:pt x="84277" y="74930"/>
                </a:lnTo>
                <a:lnTo>
                  <a:pt x="81026" y="77470"/>
                </a:lnTo>
                <a:lnTo>
                  <a:pt x="79552" y="76200"/>
                </a:lnTo>
                <a:lnTo>
                  <a:pt x="78917" y="77470"/>
                </a:lnTo>
                <a:lnTo>
                  <a:pt x="74345" y="77470"/>
                </a:lnTo>
                <a:lnTo>
                  <a:pt x="75933" y="78740"/>
                </a:lnTo>
                <a:lnTo>
                  <a:pt x="70967" y="77470"/>
                </a:lnTo>
                <a:lnTo>
                  <a:pt x="62674" y="80010"/>
                </a:lnTo>
                <a:lnTo>
                  <a:pt x="58343" y="78740"/>
                </a:lnTo>
                <a:lnTo>
                  <a:pt x="47904" y="81280"/>
                </a:lnTo>
                <a:lnTo>
                  <a:pt x="48094" y="80010"/>
                </a:lnTo>
                <a:lnTo>
                  <a:pt x="45808" y="80010"/>
                </a:lnTo>
                <a:lnTo>
                  <a:pt x="45808" y="82550"/>
                </a:lnTo>
                <a:lnTo>
                  <a:pt x="44843" y="82550"/>
                </a:lnTo>
                <a:lnTo>
                  <a:pt x="44780" y="80505"/>
                </a:lnTo>
                <a:lnTo>
                  <a:pt x="45808" y="82550"/>
                </a:lnTo>
                <a:lnTo>
                  <a:pt x="45808" y="80010"/>
                </a:lnTo>
                <a:lnTo>
                  <a:pt x="44729" y="80010"/>
                </a:lnTo>
                <a:lnTo>
                  <a:pt x="44272" y="77978"/>
                </a:lnTo>
                <a:lnTo>
                  <a:pt x="44272" y="82550"/>
                </a:lnTo>
                <a:lnTo>
                  <a:pt x="44005" y="82550"/>
                </a:lnTo>
                <a:lnTo>
                  <a:pt x="43840" y="82435"/>
                </a:lnTo>
                <a:lnTo>
                  <a:pt x="43167" y="82550"/>
                </a:lnTo>
                <a:lnTo>
                  <a:pt x="43141" y="81965"/>
                </a:lnTo>
                <a:lnTo>
                  <a:pt x="42075" y="81280"/>
                </a:lnTo>
                <a:lnTo>
                  <a:pt x="42265" y="81381"/>
                </a:lnTo>
                <a:lnTo>
                  <a:pt x="43268" y="81965"/>
                </a:lnTo>
                <a:lnTo>
                  <a:pt x="43408" y="81280"/>
                </a:lnTo>
                <a:lnTo>
                  <a:pt x="43662" y="80010"/>
                </a:lnTo>
                <a:lnTo>
                  <a:pt x="43827" y="82296"/>
                </a:lnTo>
                <a:lnTo>
                  <a:pt x="44272" y="82550"/>
                </a:lnTo>
                <a:lnTo>
                  <a:pt x="44272" y="77978"/>
                </a:lnTo>
                <a:lnTo>
                  <a:pt x="44157" y="77470"/>
                </a:lnTo>
                <a:lnTo>
                  <a:pt x="43637" y="76200"/>
                </a:lnTo>
                <a:lnTo>
                  <a:pt x="44043" y="73660"/>
                </a:lnTo>
                <a:lnTo>
                  <a:pt x="44246" y="74930"/>
                </a:lnTo>
                <a:lnTo>
                  <a:pt x="44450" y="73660"/>
                </a:lnTo>
                <a:lnTo>
                  <a:pt x="44653" y="72390"/>
                </a:lnTo>
                <a:lnTo>
                  <a:pt x="42799" y="68580"/>
                </a:lnTo>
                <a:lnTo>
                  <a:pt x="42481" y="64770"/>
                </a:lnTo>
                <a:lnTo>
                  <a:pt x="42786" y="64770"/>
                </a:lnTo>
                <a:lnTo>
                  <a:pt x="41465" y="62230"/>
                </a:lnTo>
                <a:lnTo>
                  <a:pt x="40538" y="57150"/>
                </a:lnTo>
                <a:lnTo>
                  <a:pt x="40043" y="54610"/>
                </a:lnTo>
                <a:lnTo>
                  <a:pt x="40005" y="54381"/>
                </a:lnTo>
                <a:lnTo>
                  <a:pt x="39928" y="54610"/>
                </a:lnTo>
                <a:lnTo>
                  <a:pt x="39293" y="50800"/>
                </a:lnTo>
                <a:lnTo>
                  <a:pt x="39585" y="49530"/>
                </a:lnTo>
                <a:lnTo>
                  <a:pt x="39624" y="48260"/>
                </a:lnTo>
                <a:lnTo>
                  <a:pt x="39674" y="46990"/>
                </a:lnTo>
                <a:lnTo>
                  <a:pt x="40487" y="46990"/>
                </a:lnTo>
                <a:lnTo>
                  <a:pt x="40919" y="50800"/>
                </a:lnTo>
                <a:lnTo>
                  <a:pt x="41808" y="48260"/>
                </a:lnTo>
                <a:lnTo>
                  <a:pt x="41097" y="46990"/>
                </a:lnTo>
                <a:lnTo>
                  <a:pt x="40386" y="45720"/>
                </a:lnTo>
                <a:lnTo>
                  <a:pt x="40386" y="44450"/>
                </a:lnTo>
                <a:lnTo>
                  <a:pt x="40881" y="44450"/>
                </a:lnTo>
                <a:lnTo>
                  <a:pt x="40513" y="41910"/>
                </a:lnTo>
                <a:lnTo>
                  <a:pt x="40157" y="39370"/>
                </a:lnTo>
                <a:lnTo>
                  <a:pt x="38950" y="39370"/>
                </a:lnTo>
                <a:lnTo>
                  <a:pt x="38417" y="34290"/>
                </a:lnTo>
                <a:lnTo>
                  <a:pt x="38125" y="34290"/>
                </a:lnTo>
                <a:lnTo>
                  <a:pt x="36588" y="31750"/>
                </a:lnTo>
                <a:lnTo>
                  <a:pt x="38506" y="31750"/>
                </a:lnTo>
                <a:lnTo>
                  <a:pt x="37287" y="29210"/>
                </a:lnTo>
                <a:lnTo>
                  <a:pt x="38404" y="27940"/>
                </a:lnTo>
                <a:lnTo>
                  <a:pt x="37884" y="26670"/>
                </a:lnTo>
                <a:lnTo>
                  <a:pt x="36449" y="21590"/>
                </a:lnTo>
                <a:lnTo>
                  <a:pt x="36029" y="19050"/>
                </a:lnTo>
                <a:lnTo>
                  <a:pt x="35826" y="17780"/>
                </a:lnTo>
                <a:lnTo>
                  <a:pt x="36410" y="19126"/>
                </a:lnTo>
                <a:lnTo>
                  <a:pt x="36042" y="17780"/>
                </a:lnTo>
                <a:lnTo>
                  <a:pt x="35382" y="13970"/>
                </a:lnTo>
                <a:lnTo>
                  <a:pt x="31724" y="13970"/>
                </a:lnTo>
                <a:lnTo>
                  <a:pt x="32131" y="11430"/>
                </a:lnTo>
                <a:lnTo>
                  <a:pt x="21653" y="15240"/>
                </a:lnTo>
                <a:lnTo>
                  <a:pt x="18643" y="13970"/>
                </a:lnTo>
                <a:lnTo>
                  <a:pt x="13741" y="15240"/>
                </a:lnTo>
                <a:lnTo>
                  <a:pt x="0" y="15240"/>
                </a:lnTo>
                <a:lnTo>
                  <a:pt x="355" y="21590"/>
                </a:lnTo>
                <a:lnTo>
                  <a:pt x="533" y="22860"/>
                </a:lnTo>
                <a:lnTo>
                  <a:pt x="812" y="25400"/>
                </a:lnTo>
                <a:lnTo>
                  <a:pt x="2311" y="21590"/>
                </a:lnTo>
                <a:lnTo>
                  <a:pt x="1117" y="27940"/>
                </a:lnTo>
                <a:lnTo>
                  <a:pt x="2946" y="26670"/>
                </a:lnTo>
                <a:lnTo>
                  <a:pt x="3276" y="29210"/>
                </a:lnTo>
                <a:lnTo>
                  <a:pt x="3149" y="30187"/>
                </a:lnTo>
                <a:lnTo>
                  <a:pt x="2743" y="35560"/>
                </a:lnTo>
                <a:lnTo>
                  <a:pt x="2336" y="36830"/>
                </a:lnTo>
                <a:lnTo>
                  <a:pt x="2133" y="33020"/>
                </a:lnTo>
                <a:lnTo>
                  <a:pt x="1727" y="34290"/>
                </a:lnTo>
                <a:lnTo>
                  <a:pt x="2032" y="38100"/>
                </a:lnTo>
                <a:lnTo>
                  <a:pt x="1117" y="35560"/>
                </a:lnTo>
                <a:lnTo>
                  <a:pt x="927" y="38100"/>
                </a:lnTo>
                <a:lnTo>
                  <a:pt x="1536" y="38100"/>
                </a:lnTo>
                <a:lnTo>
                  <a:pt x="2057" y="39370"/>
                </a:lnTo>
                <a:lnTo>
                  <a:pt x="2057" y="41910"/>
                </a:lnTo>
                <a:lnTo>
                  <a:pt x="2552" y="38100"/>
                </a:lnTo>
                <a:lnTo>
                  <a:pt x="4203" y="44450"/>
                </a:lnTo>
                <a:lnTo>
                  <a:pt x="1536" y="43180"/>
                </a:lnTo>
                <a:lnTo>
                  <a:pt x="3175" y="49530"/>
                </a:lnTo>
                <a:lnTo>
                  <a:pt x="2387" y="46990"/>
                </a:lnTo>
                <a:lnTo>
                  <a:pt x="3060" y="50800"/>
                </a:lnTo>
                <a:lnTo>
                  <a:pt x="3594" y="58420"/>
                </a:lnTo>
                <a:lnTo>
                  <a:pt x="5435" y="60960"/>
                </a:lnTo>
                <a:lnTo>
                  <a:pt x="12382" y="60960"/>
                </a:lnTo>
                <a:lnTo>
                  <a:pt x="12293" y="58267"/>
                </a:lnTo>
                <a:lnTo>
                  <a:pt x="11391" y="53860"/>
                </a:lnTo>
                <a:lnTo>
                  <a:pt x="11404" y="53340"/>
                </a:lnTo>
                <a:lnTo>
                  <a:pt x="10439" y="49530"/>
                </a:lnTo>
                <a:lnTo>
                  <a:pt x="9804" y="46990"/>
                </a:lnTo>
                <a:lnTo>
                  <a:pt x="9664" y="44450"/>
                </a:lnTo>
                <a:lnTo>
                  <a:pt x="9601" y="43180"/>
                </a:lnTo>
                <a:lnTo>
                  <a:pt x="10604" y="48260"/>
                </a:lnTo>
                <a:lnTo>
                  <a:pt x="10833" y="45720"/>
                </a:lnTo>
                <a:lnTo>
                  <a:pt x="9982" y="43180"/>
                </a:lnTo>
                <a:lnTo>
                  <a:pt x="8724" y="39370"/>
                </a:lnTo>
                <a:lnTo>
                  <a:pt x="9232" y="36830"/>
                </a:lnTo>
                <a:lnTo>
                  <a:pt x="9753" y="34290"/>
                </a:lnTo>
                <a:lnTo>
                  <a:pt x="8204" y="29210"/>
                </a:lnTo>
                <a:lnTo>
                  <a:pt x="9144" y="26670"/>
                </a:lnTo>
                <a:lnTo>
                  <a:pt x="8585" y="22860"/>
                </a:lnTo>
                <a:lnTo>
                  <a:pt x="12458" y="21590"/>
                </a:lnTo>
                <a:lnTo>
                  <a:pt x="15062" y="21590"/>
                </a:lnTo>
                <a:lnTo>
                  <a:pt x="16586" y="20320"/>
                </a:lnTo>
                <a:lnTo>
                  <a:pt x="16827" y="21031"/>
                </a:lnTo>
                <a:lnTo>
                  <a:pt x="17373" y="20320"/>
                </a:lnTo>
                <a:lnTo>
                  <a:pt x="23063" y="20320"/>
                </a:lnTo>
                <a:lnTo>
                  <a:pt x="28981" y="19050"/>
                </a:lnTo>
                <a:lnTo>
                  <a:pt x="31026" y="19050"/>
                </a:lnTo>
                <a:lnTo>
                  <a:pt x="32270" y="39370"/>
                </a:lnTo>
                <a:lnTo>
                  <a:pt x="32702" y="44450"/>
                </a:lnTo>
                <a:lnTo>
                  <a:pt x="35407" y="41910"/>
                </a:lnTo>
                <a:lnTo>
                  <a:pt x="34836" y="48260"/>
                </a:lnTo>
                <a:lnTo>
                  <a:pt x="33616" y="46990"/>
                </a:lnTo>
                <a:lnTo>
                  <a:pt x="35001" y="54610"/>
                </a:lnTo>
                <a:lnTo>
                  <a:pt x="35915" y="62230"/>
                </a:lnTo>
                <a:lnTo>
                  <a:pt x="36804" y="69850"/>
                </a:lnTo>
                <a:lnTo>
                  <a:pt x="38074" y="77470"/>
                </a:lnTo>
                <a:lnTo>
                  <a:pt x="37769" y="76200"/>
                </a:lnTo>
                <a:lnTo>
                  <a:pt x="37490" y="76200"/>
                </a:lnTo>
                <a:lnTo>
                  <a:pt x="37363" y="74930"/>
                </a:lnTo>
                <a:lnTo>
                  <a:pt x="36880" y="77470"/>
                </a:lnTo>
                <a:lnTo>
                  <a:pt x="38214" y="83820"/>
                </a:lnTo>
                <a:lnTo>
                  <a:pt x="38823" y="83820"/>
                </a:lnTo>
                <a:lnTo>
                  <a:pt x="38887" y="86360"/>
                </a:lnTo>
                <a:lnTo>
                  <a:pt x="43586" y="86360"/>
                </a:lnTo>
                <a:lnTo>
                  <a:pt x="42799" y="87630"/>
                </a:lnTo>
                <a:lnTo>
                  <a:pt x="45821" y="87630"/>
                </a:lnTo>
                <a:lnTo>
                  <a:pt x="48818" y="86360"/>
                </a:lnTo>
                <a:lnTo>
                  <a:pt x="55435" y="86360"/>
                </a:lnTo>
                <a:lnTo>
                  <a:pt x="54038" y="85090"/>
                </a:lnTo>
                <a:lnTo>
                  <a:pt x="57797" y="85090"/>
                </a:lnTo>
                <a:lnTo>
                  <a:pt x="61087" y="83820"/>
                </a:lnTo>
                <a:lnTo>
                  <a:pt x="64109" y="85090"/>
                </a:lnTo>
                <a:lnTo>
                  <a:pt x="65379" y="84201"/>
                </a:lnTo>
                <a:lnTo>
                  <a:pt x="66217" y="84226"/>
                </a:lnTo>
                <a:lnTo>
                  <a:pt x="65620" y="84035"/>
                </a:lnTo>
                <a:lnTo>
                  <a:pt x="65925" y="83820"/>
                </a:lnTo>
                <a:lnTo>
                  <a:pt x="70510" y="83820"/>
                </a:lnTo>
                <a:lnTo>
                  <a:pt x="70967" y="82550"/>
                </a:lnTo>
                <a:lnTo>
                  <a:pt x="70866" y="83820"/>
                </a:lnTo>
                <a:lnTo>
                  <a:pt x="77597" y="83820"/>
                </a:lnTo>
                <a:lnTo>
                  <a:pt x="79679" y="82664"/>
                </a:lnTo>
                <a:lnTo>
                  <a:pt x="80683" y="82575"/>
                </a:lnTo>
                <a:lnTo>
                  <a:pt x="79692" y="82651"/>
                </a:lnTo>
                <a:lnTo>
                  <a:pt x="79870" y="82550"/>
                </a:lnTo>
                <a:lnTo>
                  <a:pt x="80810" y="82550"/>
                </a:lnTo>
                <a:lnTo>
                  <a:pt x="80683" y="82562"/>
                </a:lnTo>
                <a:lnTo>
                  <a:pt x="80873" y="82550"/>
                </a:lnTo>
                <a:lnTo>
                  <a:pt x="86194" y="82550"/>
                </a:lnTo>
                <a:lnTo>
                  <a:pt x="85648" y="81280"/>
                </a:lnTo>
                <a:lnTo>
                  <a:pt x="90766" y="82550"/>
                </a:lnTo>
                <a:lnTo>
                  <a:pt x="93853" y="80010"/>
                </a:lnTo>
                <a:lnTo>
                  <a:pt x="95402" y="78740"/>
                </a:lnTo>
                <a:lnTo>
                  <a:pt x="98412" y="81280"/>
                </a:lnTo>
                <a:lnTo>
                  <a:pt x="107759" y="78740"/>
                </a:lnTo>
                <a:lnTo>
                  <a:pt x="114947" y="77470"/>
                </a:lnTo>
                <a:lnTo>
                  <a:pt x="114719" y="76200"/>
                </a:lnTo>
                <a:lnTo>
                  <a:pt x="114287" y="73660"/>
                </a:lnTo>
                <a:lnTo>
                  <a:pt x="115443" y="73660"/>
                </a:lnTo>
                <a:close/>
              </a:path>
              <a:path w="155575" h="195580">
                <a:moveTo>
                  <a:pt x="119049" y="102069"/>
                </a:moveTo>
                <a:lnTo>
                  <a:pt x="118897" y="101600"/>
                </a:lnTo>
                <a:lnTo>
                  <a:pt x="118668" y="102590"/>
                </a:lnTo>
                <a:lnTo>
                  <a:pt x="119049" y="102069"/>
                </a:lnTo>
                <a:close/>
              </a:path>
              <a:path w="155575" h="195580">
                <a:moveTo>
                  <a:pt x="119748" y="104140"/>
                </a:moveTo>
                <a:lnTo>
                  <a:pt x="119405" y="101600"/>
                </a:lnTo>
                <a:lnTo>
                  <a:pt x="119049" y="102069"/>
                </a:lnTo>
                <a:lnTo>
                  <a:pt x="119748" y="104140"/>
                </a:lnTo>
                <a:close/>
              </a:path>
              <a:path w="155575" h="195580">
                <a:moveTo>
                  <a:pt x="123939" y="163830"/>
                </a:moveTo>
                <a:lnTo>
                  <a:pt x="123698" y="163830"/>
                </a:lnTo>
                <a:lnTo>
                  <a:pt x="123926" y="164274"/>
                </a:lnTo>
                <a:lnTo>
                  <a:pt x="123939" y="163830"/>
                </a:lnTo>
                <a:close/>
              </a:path>
              <a:path w="155575" h="195580">
                <a:moveTo>
                  <a:pt x="124663" y="162560"/>
                </a:moveTo>
                <a:lnTo>
                  <a:pt x="124028" y="161290"/>
                </a:lnTo>
                <a:lnTo>
                  <a:pt x="123939" y="163830"/>
                </a:lnTo>
                <a:lnTo>
                  <a:pt x="124066" y="163830"/>
                </a:lnTo>
                <a:lnTo>
                  <a:pt x="124637" y="165100"/>
                </a:lnTo>
                <a:lnTo>
                  <a:pt x="124663" y="162560"/>
                </a:lnTo>
                <a:close/>
              </a:path>
              <a:path w="155575" h="195580">
                <a:moveTo>
                  <a:pt x="125476" y="170180"/>
                </a:moveTo>
                <a:lnTo>
                  <a:pt x="125006" y="170180"/>
                </a:lnTo>
                <a:lnTo>
                  <a:pt x="124612" y="168910"/>
                </a:lnTo>
                <a:lnTo>
                  <a:pt x="124841" y="168910"/>
                </a:lnTo>
                <a:lnTo>
                  <a:pt x="124980" y="167640"/>
                </a:lnTo>
                <a:lnTo>
                  <a:pt x="125006" y="166370"/>
                </a:lnTo>
                <a:lnTo>
                  <a:pt x="123926" y="164274"/>
                </a:lnTo>
                <a:lnTo>
                  <a:pt x="123901" y="165100"/>
                </a:lnTo>
                <a:lnTo>
                  <a:pt x="123317" y="162560"/>
                </a:lnTo>
                <a:lnTo>
                  <a:pt x="123621" y="160020"/>
                </a:lnTo>
                <a:lnTo>
                  <a:pt x="124079" y="160020"/>
                </a:lnTo>
                <a:lnTo>
                  <a:pt x="123469" y="158750"/>
                </a:lnTo>
                <a:lnTo>
                  <a:pt x="124142" y="158750"/>
                </a:lnTo>
                <a:lnTo>
                  <a:pt x="123634" y="157480"/>
                </a:lnTo>
                <a:lnTo>
                  <a:pt x="123583" y="156210"/>
                </a:lnTo>
                <a:lnTo>
                  <a:pt x="123545" y="154940"/>
                </a:lnTo>
                <a:lnTo>
                  <a:pt x="122859" y="153670"/>
                </a:lnTo>
                <a:lnTo>
                  <a:pt x="123329" y="152400"/>
                </a:lnTo>
                <a:lnTo>
                  <a:pt x="122085" y="148590"/>
                </a:lnTo>
                <a:lnTo>
                  <a:pt x="123228" y="147320"/>
                </a:lnTo>
                <a:lnTo>
                  <a:pt x="122910" y="147320"/>
                </a:lnTo>
                <a:lnTo>
                  <a:pt x="122021" y="144780"/>
                </a:lnTo>
                <a:lnTo>
                  <a:pt x="121793" y="143510"/>
                </a:lnTo>
                <a:lnTo>
                  <a:pt x="123494" y="146050"/>
                </a:lnTo>
                <a:lnTo>
                  <a:pt x="122847" y="143510"/>
                </a:lnTo>
                <a:lnTo>
                  <a:pt x="121259" y="137160"/>
                </a:lnTo>
                <a:lnTo>
                  <a:pt x="122872" y="137160"/>
                </a:lnTo>
                <a:lnTo>
                  <a:pt x="121361" y="135890"/>
                </a:lnTo>
                <a:lnTo>
                  <a:pt x="121462" y="130810"/>
                </a:lnTo>
                <a:lnTo>
                  <a:pt x="121386" y="129184"/>
                </a:lnTo>
                <a:lnTo>
                  <a:pt x="120713" y="127000"/>
                </a:lnTo>
                <a:lnTo>
                  <a:pt x="120332" y="125730"/>
                </a:lnTo>
                <a:lnTo>
                  <a:pt x="120700" y="126898"/>
                </a:lnTo>
                <a:lnTo>
                  <a:pt x="120650" y="125730"/>
                </a:lnTo>
                <a:lnTo>
                  <a:pt x="120586" y="124460"/>
                </a:lnTo>
                <a:lnTo>
                  <a:pt x="120929" y="123190"/>
                </a:lnTo>
                <a:lnTo>
                  <a:pt x="121043" y="121920"/>
                </a:lnTo>
                <a:lnTo>
                  <a:pt x="119875" y="121920"/>
                </a:lnTo>
                <a:lnTo>
                  <a:pt x="119227" y="119380"/>
                </a:lnTo>
                <a:lnTo>
                  <a:pt x="118300" y="116840"/>
                </a:lnTo>
                <a:lnTo>
                  <a:pt x="119126" y="114300"/>
                </a:lnTo>
                <a:lnTo>
                  <a:pt x="119862" y="118110"/>
                </a:lnTo>
                <a:lnTo>
                  <a:pt x="119380" y="113030"/>
                </a:lnTo>
                <a:lnTo>
                  <a:pt x="118681" y="114300"/>
                </a:lnTo>
                <a:lnTo>
                  <a:pt x="119151" y="111760"/>
                </a:lnTo>
                <a:lnTo>
                  <a:pt x="118833" y="111760"/>
                </a:lnTo>
                <a:lnTo>
                  <a:pt x="119684" y="110490"/>
                </a:lnTo>
                <a:lnTo>
                  <a:pt x="118160" y="110490"/>
                </a:lnTo>
                <a:lnTo>
                  <a:pt x="119227" y="109220"/>
                </a:lnTo>
                <a:lnTo>
                  <a:pt x="118122" y="107950"/>
                </a:lnTo>
                <a:lnTo>
                  <a:pt x="118516" y="104140"/>
                </a:lnTo>
                <a:lnTo>
                  <a:pt x="119443" y="106680"/>
                </a:lnTo>
                <a:lnTo>
                  <a:pt x="118884" y="104140"/>
                </a:lnTo>
                <a:lnTo>
                  <a:pt x="118630" y="102997"/>
                </a:lnTo>
                <a:lnTo>
                  <a:pt x="118668" y="102590"/>
                </a:lnTo>
                <a:lnTo>
                  <a:pt x="118465" y="102870"/>
                </a:lnTo>
                <a:lnTo>
                  <a:pt x="117690" y="102870"/>
                </a:lnTo>
                <a:lnTo>
                  <a:pt x="117017" y="99060"/>
                </a:lnTo>
                <a:lnTo>
                  <a:pt x="110375" y="100330"/>
                </a:lnTo>
                <a:lnTo>
                  <a:pt x="112369" y="99060"/>
                </a:lnTo>
                <a:lnTo>
                  <a:pt x="108369" y="99060"/>
                </a:lnTo>
                <a:lnTo>
                  <a:pt x="106489" y="100330"/>
                </a:lnTo>
                <a:lnTo>
                  <a:pt x="104432" y="100330"/>
                </a:lnTo>
                <a:lnTo>
                  <a:pt x="101803" y="101600"/>
                </a:lnTo>
                <a:lnTo>
                  <a:pt x="96316" y="101600"/>
                </a:lnTo>
                <a:lnTo>
                  <a:pt x="93243" y="102870"/>
                </a:lnTo>
                <a:lnTo>
                  <a:pt x="93522" y="102870"/>
                </a:lnTo>
                <a:lnTo>
                  <a:pt x="93459" y="104140"/>
                </a:lnTo>
                <a:lnTo>
                  <a:pt x="91909" y="104140"/>
                </a:lnTo>
                <a:lnTo>
                  <a:pt x="90652" y="105410"/>
                </a:lnTo>
                <a:lnTo>
                  <a:pt x="89992" y="104140"/>
                </a:lnTo>
                <a:lnTo>
                  <a:pt x="90995" y="104140"/>
                </a:lnTo>
                <a:lnTo>
                  <a:pt x="91401" y="102870"/>
                </a:lnTo>
                <a:lnTo>
                  <a:pt x="89814" y="104140"/>
                </a:lnTo>
                <a:lnTo>
                  <a:pt x="88379" y="102997"/>
                </a:lnTo>
                <a:lnTo>
                  <a:pt x="86804" y="103555"/>
                </a:lnTo>
                <a:lnTo>
                  <a:pt x="84988" y="102870"/>
                </a:lnTo>
                <a:lnTo>
                  <a:pt x="88214" y="102870"/>
                </a:lnTo>
                <a:lnTo>
                  <a:pt x="88379" y="102997"/>
                </a:lnTo>
                <a:lnTo>
                  <a:pt x="88773" y="102870"/>
                </a:lnTo>
                <a:lnTo>
                  <a:pt x="85737" y="101600"/>
                </a:lnTo>
                <a:lnTo>
                  <a:pt x="83261" y="101600"/>
                </a:lnTo>
                <a:lnTo>
                  <a:pt x="82765" y="102870"/>
                </a:lnTo>
                <a:lnTo>
                  <a:pt x="82194" y="102870"/>
                </a:lnTo>
                <a:lnTo>
                  <a:pt x="82194" y="107950"/>
                </a:lnTo>
                <a:lnTo>
                  <a:pt x="78193" y="108864"/>
                </a:lnTo>
                <a:lnTo>
                  <a:pt x="78587" y="107950"/>
                </a:lnTo>
                <a:lnTo>
                  <a:pt x="82194" y="107950"/>
                </a:lnTo>
                <a:lnTo>
                  <a:pt x="82194" y="102870"/>
                </a:lnTo>
                <a:lnTo>
                  <a:pt x="77774" y="102870"/>
                </a:lnTo>
                <a:lnTo>
                  <a:pt x="76733" y="104140"/>
                </a:lnTo>
                <a:lnTo>
                  <a:pt x="77203" y="104140"/>
                </a:lnTo>
                <a:lnTo>
                  <a:pt x="70281" y="106680"/>
                </a:lnTo>
                <a:lnTo>
                  <a:pt x="71361" y="102870"/>
                </a:lnTo>
                <a:lnTo>
                  <a:pt x="66344" y="104140"/>
                </a:lnTo>
                <a:lnTo>
                  <a:pt x="65087" y="105410"/>
                </a:lnTo>
                <a:lnTo>
                  <a:pt x="64719" y="106680"/>
                </a:lnTo>
                <a:lnTo>
                  <a:pt x="60960" y="106680"/>
                </a:lnTo>
                <a:lnTo>
                  <a:pt x="62064" y="105410"/>
                </a:lnTo>
                <a:lnTo>
                  <a:pt x="59524" y="105410"/>
                </a:lnTo>
                <a:lnTo>
                  <a:pt x="59524" y="106680"/>
                </a:lnTo>
                <a:lnTo>
                  <a:pt x="55245" y="106680"/>
                </a:lnTo>
                <a:lnTo>
                  <a:pt x="57632" y="105625"/>
                </a:lnTo>
                <a:lnTo>
                  <a:pt x="59524" y="106680"/>
                </a:lnTo>
                <a:lnTo>
                  <a:pt x="59524" y="105410"/>
                </a:lnTo>
                <a:lnTo>
                  <a:pt x="58140" y="105410"/>
                </a:lnTo>
                <a:lnTo>
                  <a:pt x="57251" y="105410"/>
                </a:lnTo>
                <a:lnTo>
                  <a:pt x="54025" y="105410"/>
                </a:lnTo>
                <a:lnTo>
                  <a:pt x="55143" y="106680"/>
                </a:lnTo>
                <a:lnTo>
                  <a:pt x="52006" y="106680"/>
                </a:lnTo>
                <a:lnTo>
                  <a:pt x="48577" y="107099"/>
                </a:lnTo>
                <a:lnTo>
                  <a:pt x="48577" y="114300"/>
                </a:lnTo>
                <a:lnTo>
                  <a:pt x="48006" y="113030"/>
                </a:lnTo>
                <a:lnTo>
                  <a:pt x="47688" y="112280"/>
                </a:lnTo>
                <a:lnTo>
                  <a:pt x="47028" y="113030"/>
                </a:lnTo>
                <a:lnTo>
                  <a:pt x="45732" y="113030"/>
                </a:lnTo>
                <a:lnTo>
                  <a:pt x="47523" y="111874"/>
                </a:lnTo>
                <a:lnTo>
                  <a:pt x="47472" y="111709"/>
                </a:lnTo>
                <a:lnTo>
                  <a:pt x="47650" y="110871"/>
                </a:lnTo>
                <a:lnTo>
                  <a:pt x="48006" y="110490"/>
                </a:lnTo>
                <a:lnTo>
                  <a:pt x="48209" y="111709"/>
                </a:lnTo>
                <a:lnTo>
                  <a:pt x="48387" y="113030"/>
                </a:lnTo>
                <a:lnTo>
                  <a:pt x="48577" y="114300"/>
                </a:lnTo>
                <a:lnTo>
                  <a:pt x="48577" y="107099"/>
                </a:lnTo>
                <a:lnTo>
                  <a:pt x="45148" y="107518"/>
                </a:lnTo>
                <a:lnTo>
                  <a:pt x="45148" y="125730"/>
                </a:lnTo>
                <a:lnTo>
                  <a:pt x="45008" y="127000"/>
                </a:lnTo>
                <a:lnTo>
                  <a:pt x="44704" y="124460"/>
                </a:lnTo>
                <a:lnTo>
                  <a:pt x="45135" y="124460"/>
                </a:lnTo>
                <a:lnTo>
                  <a:pt x="45148" y="125730"/>
                </a:lnTo>
                <a:lnTo>
                  <a:pt x="45148" y="107518"/>
                </a:lnTo>
                <a:lnTo>
                  <a:pt x="44221" y="107632"/>
                </a:lnTo>
                <a:lnTo>
                  <a:pt x="44221" y="120650"/>
                </a:lnTo>
                <a:lnTo>
                  <a:pt x="44005" y="119380"/>
                </a:lnTo>
                <a:lnTo>
                  <a:pt x="43967" y="118110"/>
                </a:lnTo>
                <a:lnTo>
                  <a:pt x="44221" y="120650"/>
                </a:lnTo>
                <a:lnTo>
                  <a:pt x="44221" y="107632"/>
                </a:lnTo>
                <a:lnTo>
                  <a:pt x="41605" y="107950"/>
                </a:lnTo>
                <a:lnTo>
                  <a:pt x="42799" y="114300"/>
                </a:lnTo>
                <a:lnTo>
                  <a:pt x="43459" y="116840"/>
                </a:lnTo>
                <a:lnTo>
                  <a:pt x="43929" y="120650"/>
                </a:lnTo>
                <a:lnTo>
                  <a:pt x="43586" y="119380"/>
                </a:lnTo>
                <a:lnTo>
                  <a:pt x="43141" y="119380"/>
                </a:lnTo>
                <a:lnTo>
                  <a:pt x="42989" y="120650"/>
                </a:lnTo>
                <a:lnTo>
                  <a:pt x="44310" y="126961"/>
                </a:lnTo>
                <a:lnTo>
                  <a:pt x="44665" y="138430"/>
                </a:lnTo>
                <a:lnTo>
                  <a:pt x="44767" y="142240"/>
                </a:lnTo>
                <a:lnTo>
                  <a:pt x="45974" y="144780"/>
                </a:lnTo>
                <a:lnTo>
                  <a:pt x="46037" y="146050"/>
                </a:lnTo>
                <a:lnTo>
                  <a:pt x="46532" y="147320"/>
                </a:lnTo>
                <a:lnTo>
                  <a:pt x="46761" y="148590"/>
                </a:lnTo>
                <a:lnTo>
                  <a:pt x="45872" y="148590"/>
                </a:lnTo>
                <a:lnTo>
                  <a:pt x="47180" y="152400"/>
                </a:lnTo>
                <a:lnTo>
                  <a:pt x="49072" y="161290"/>
                </a:lnTo>
                <a:lnTo>
                  <a:pt x="48666" y="166370"/>
                </a:lnTo>
                <a:lnTo>
                  <a:pt x="48285" y="165100"/>
                </a:lnTo>
                <a:lnTo>
                  <a:pt x="48361" y="170180"/>
                </a:lnTo>
                <a:lnTo>
                  <a:pt x="50634" y="170180"/>
                </a:lnTo>
                <a:lnTo>
                  <a:pt x="50355" y="172720"/>
                </a:lnTo>
                <a:lnTo>
                  <a:pt x="56756" y="172720"/>
                </a:lnTo>
                <a:lnTo>
                  <a:pt x="56705" y="167640"/>
                </a:lnTo>
                <a:lnTo>
                  <a:pt x="56705" y="166370"/>
                </a:lnTo>
                <a:lnTo>
                  <a:pt x="55994" y="166903"/>
                </a:lnTo>
                <a:lnTo>
                  <a:pt x="55841" y="166370"/>
                </a:lnTo>
                <a:lnTo>
                  <a:pt x="54457" y="161290"/>
                </a:lnTo>
                <a:lnTo>
                  <a:pt x="53594" y="158750"/>
                </a:lnTo>
                <a:lnTo>
                  <a:pt x="54508" y="158750"/>
                </a:lnTo>
                <a:lnTo>
                  <a:pt x="53111" y="156210"/>
                </a:lnTo>
                <a:lnTo>
                  <a:pt x="52806" y="156210"/>
                </a:lnTo>
                <a:lnTo>
                  <a:pt x="52070" y="152400"/>
                </a:lnTo>
                <a:lnTo>
                  <a:pt x="52070" y="151130"/>
                </a:lnTo>
                <a:lnTo>
                  <a:pt x="52628" y="151130"/>
                </a:lnTo>
                <a:lnTo>
                  <a:pt x="52679" y="149860"/>
                </a:lnTo>
                <a:lnTo>
                  <a:pt x="51511" y="151130"/>
                </a:lnTo>
                <a:lnTo>
                  <a:pt x="51549" y="147320"/>
                </a:lnTo>
                <a:lnTo>
                  <a:pt x="52247" y="148590"/>
                </a:lnTo>
                <a:lnTo>
                  <a:pt x="52146" y="147320"/>
                </a:lnTo>
                <a:lnTo>
                  <a:pt x="52057" y="146050"/>
                </a:lnTo>
                <a:lnTo>
                  <a:pt x="51968" y="144780"/>
                </a:lnTo>
                <a:lnTo>
                  <a:pt x="51701" y="146050"/>
                </a:lnTo>
                <a:lnTo>
                  <a:pt x="50863" y="143510"/>
                </a:lnTo>
                <a:lnTo>
                  <a:pt x="50317" y="142240"/>
                </a:lnTo>
                <a:lnTo>
                  <a:pt x="50419" y="138430"/>
                </a:lnTo>
                <a:lnTo>
                  <a:pt x="51155" y="137160"/>
                </a:lnTo>
                <a:lnTo>
                  <a:pt x="50634" y="137160"/>
                </a:lnTo>
                <a:lnTo>
                  <a:pt x="49809" y="135890"/>
                </a:lnTo>
                <a:lnTo>
                  <a:pt x="49834" y="133350"/>
                </a:lnTo>
                <a:lnTo>
                  <a:pt x="50101" y="133350"/>
                </a:lnTo>
                <a:lnTo>
                  <a:pt x="50469" y="134620"/>
                </a:lnTo>
                <a:lnTo>
                  <a:pt x="50469" y="133350"/>
                </a:lnTo>
                <a:lnTo>
                  <a:pt x="50482" y="129540"/>
                </a:lnTo>
                <a:lnTo>
                  <a:pt x="50952" y="129540"/>
                </a:lnTo>
                <a:lnTo>
                  <a:pt x="50723" y="127000"/>
                </a:lnTo>
                <a:lnTo>
                  <a:pt x="52120" y="128270"/>
                </a:lnTo>
                <a:lnTo>
                  <a:pt x="51663" y="127000"/>
                </a:lnTo>
                <a:lnTo>
                  <a:pt x="51219" y="125730"/>
                </a:lnTo>
                <a:lnTo>
                  <a:pt x="50215" y="123621"/>
                </a:lnTo>
                <a:lnTo>
                  <a:pt x="50215" y="129184"/>
                </a:lnTo>
                <a:lnTo>
                  <a:pt x="48615" y="127000"/>
                </a:lnTo>
                <a:lnTo>
                  <a:pt x="48920" y="124460"/>
                </a:lnTo>
                <a:lnTo>
                  <a:pt x="49072" y="123190"/>
                </a:lnTo>
                <a:lnTo>
                  <a:pt x="49491" y="123190"/>
                </a:lnTo>
                <a:lnTo>
                  <a:pt x="50215" y="129184"/>
                </a:lnTo>
                <a:lnTo>
                  <a:pt x="50215" y="123621"/>
                </a:lnTo>
                <a:lnTo>
                  <a:pt x="50012" y="123190"/>
                </a:lnTo>
                <a:lnTo>
                  <a:pt x="49415" y="121920"/>
                </a:lnTo>
                <a:lnTo>
                  <a:pt x="49415" y="120650"/>
                </a:lnTo>
                <a:lnTo>
                  <a:pt x="49415" y="119380"/>
                </a:lnTo>
                <a:lnTo>
                  <a:pt x="49542" y="118110"/>
                </a:lnTo>
                <a:lnTo>
                  <a:pt x="49771" y="118110"/>
                </a:lnTo>
                <a:lnTo>
                  <a:pt x="49618" y="116840"/>
                </a:lnTo>
                <a:lnTo>
                  <a:pt x="49415" y="116840"/>
                </a:lnTo>
                <a:lnTo>
                  <a:pt x="49339" y="114300"/>
                </a:lnTo>
                <a:lnTo>
                  <a:pt x="49796" y="114300"/>
                </a:lnTo>
                <a:lnTo>
                  <a:pt x="49631" y="113030"/>
                </a:lnTo>
                <a:lnTo>
                  <a:pt x="49580" y="112649"/>
                </a:lnTo>
                <a:lnTo>
                  <a:pt x="49580" y="113030"/>
                </a:lnTo>
                <a:lnTo>
                  <a:pt x="49199" y="113030"/>
                </a:lnTo>
                <a:lnTo>
                  <a:pt x="48971" y="111760"/>
                </a:lnTo>
                <a:lnTo>
                  <a:pt x="49326" y="111760"/>
                </a:lnTo>
                <a:lnTo>
                  <a:pt x="49580" y="113030"/>
                </a:lnTo>
                <a:lnTo>
                  <a:pt x="49580" y="112649"/>
                </a:lnTo>
                <a:lnTo>
                  <a:pt x="49466" y="111760"/>
                </a:lnTo>
                <a:lnTo>
                  <a:pt x="54419" y="111760"/>
                </a:lnTo>
                <a:lnTo>
                  <a:pt x="55105" y="113030"/>
                </a:lnTo>
                <a:lnTo>
                  <a:pt x="60007" y="111760"/>
                </a:lnTo>
                <a:lnTo>
                  <a:pt x="66751" y="111760"/>
                </a:lnTo>
                <a:lnTo>
                  <a:pt x="68211" y="110490"/>
                </a:lnTo>
                <a:lnTo>
                  <a:pt x="69672" y="109220"/>
                </a:lnTo>
                <a:lnTo>
                  <a:pt x="71348" y="109220"/>
                </a:lnTo>
                <a:lnTo>
                  <a:pt x="71526" y="109651"/>
                </a:lnTo>
                <a:lnTo>
                  <a:pt x="72491" y="109220"/>
                </a:lnTo>
                <a:lnTo>
                  <a:pt x="76708" y="109220"/>
                </a:lnTo>
                <a:lnTo>
                  <a:pt x="78054" y="109220"/>
                </a:lnTo>
                <a:lnTo>
                  <a:pt x="87642" y="109220"/>
                </a:lnTo>
                <a:lnTo>
                  <a:pt x="90639" y="107950"/>
                </a:lnTo>
                <a:lnTo>
                  <a:pt x="93637" y="106680"/>
                </a:lnTo>
                <a:lnTo>
                  <a:pt x="99822" y="105410"/>
                </a:lnTo>
                <a:lnTo>
                  <a:pt x="111798" y="105410"/>
                </a:lnTo>
                <a:lnTo>
                  <a:pt x="112915" y="104927"/>
                </a:lnTo>
                <a:lnTo>
                  <a:pt x="113677" y="110871"/>
                </a:lnTo>
                <a:lnTo>
                  <a:pt x="114604" y="116840"/>
                </a:lnTo>
                <a:lnTo>
                  <a:pt x="115379" y="124460"/>
                </a:lnTo>
                <a:lnTo>
                  <a:pt x="115671" y="132080"/>
                </a:lnTo>
                <a:lnTo>
                  <a:pt x="115785" y="134620"/>
                </a:lnTo>
                <a:lnTo>
                  <a:pt x="117246" y="137160"/>
                </a:lnTo>
                <a:lnTo>
                  <a:pt x="116509" y="138430"/>
                </a:lnTo>
                <a:lnTo>
                  <a:pt x="117894" y="140970"/>
                </a:lnTo>
                <a:lnTo>
                  <a:pt x="119138" y="146050"/>
                </a:lnTo>
                <a:lnTo>
                  <a:pt x="117043" y="151130"/>
                </a:lnTo>
                <a:lnTo>
                  <a:pt x="119075" y="157480"/>
                </a:lnTo>
                <a:lnTo>
                  <a:pt x="119481" y="156210"/>
                </a:lnTo>
                <a:lnTo>
                  <a:pt x="119672" y="158750"/>
                </a:lnTo>
                <a:lnTo>
                  <a:pt x="120650" y="162560"/>
                </a:lnTo>
                <a:lnTo>
                  <a:pt x="120053" y="162560"/>
                </a:lnTo>
                <a:lnTo>
                  <a:pt x="120180" y="163830"/>
                </a:lnTo>
                <a:lnTo>
                  <a:pt x="120637" y="163830"/>
                </a:lnTo>
                <a:lnTo>
                  <a:pt x="120510" y="165100"/>
                </a:lnTo>
                <a:lnTo>
                  <a:pt x="120167" y="165100"/>
                </a:lnTo>
                <a:lnTo>
                  <a:pt x="121462" y="170180"/>
                </a:lnTo>
                <a:lnTo>
                  <a:pt x="121742" y="175260"/>
                </a:lnTo>
                <a:lnTo>
                  <a:pt x="120015" y="170180"/>
                </a:lnTo>
                <a:lnTo>
                  <a:pt x="120802" y="177800"/>
                </a:lnTo>
                <a:lnTo>
                  <a:pt x="122605" y="182880"/>
                </a:lnTo>
                <a:lnTo>
                  <a:pt x="122567" y="179070"/>
                </a:lnTo>
                <a:lnTo>
                  <a:pt x="122872" y="179070"/>
                </a:lnTo>
                <a:lnTo>
                  <a:pt x="123291" y="180340"/>
                </a:lnTo>
                <a:lnTo>
                  <a:pt x="125310" y="180340"/>
                </a:lnTo>
                <a:lnTo>
                  <a:pt x="125336" y="179070"/>
                </a:lnTo>
                <a:lnTo>
                  <a:pt x="125412" y="175260"/>
                </a:lnTo>
                <a:lnTo>
                  <a:pt x="125450" y="173990"/>
                </a:lnTo>
                <a:lnTo>
                  <a:pt x="124523" y="171450"/>
                </a:lnTo>
                <a:lnTo>
                  <a:pt x="124891" y="170180"/>
                </a:lnTo>
                <a:lnTo>
                  <a:pt x="125209" y="172720"/>
                </a:lnTo>
                <a:lnTo>
                  <a:pt x="125476" y="170180"/>
                </a:lnTo>
                <a:close/>
              </a:path>
              <a:path w="155575" h="195580">
                <a:moveTo>
                  <a:pt x="127977" y="5549"/>
                </a:moveTo>
                <a:lnTo>
                  <a:pt x="127114" y="5600"/>
                </a:lnTo>
                <a:lnTo>
                  <a:pt x="126085" y="5613"/>
                </a:lnTo>
                <a:lnTo>
                  <a:pt x="125234" y="5854"/>
                </a:lnTo>
                <a:lnTo>
                  <a:pt x="126301" y="5905"/>
                </a:lnTo>
                <a:lnTo>
                  <a:pt x="127190" y="5765"/>
                </a:lnTo>
                <a:lnTo>
                  <a:pt x="127977" y="5549"/>
                </a:lnTo>
                <a:close/>
              </a:path>
              <a:path w="155575" h="195580">
                <a:moveTo>
                  <a:pt x="135001" y="26974"/>
                </a:moveTo>
                <a:lnTo>
                  <a:pt x="134480" y="24511"/>
                </a:lnTo>
                <a:lnTo>
                  <a:pt x="134188" y="26263"/>
                </a:lnTo>
                <a:lnTo>
                  <a:pt x="135001" y="26974"/>
                </a:lnTo>
                <a:close/>
              </a:path>
              <a:path w="155575" h="195580">
                <a:moveTo>
                  <a:pt x="135115" y="27940"/>
                </a:moveTo>
                <a:lnTo>
                  <a:pt x="134302" y="29210"/>
                </a:lnTo>
                <a:lnTo>
                  <a:pt x="134835" y="32766"/>
                </a:lnTo>
                <a:lnTo>
                  <a:pt x="135115" y="27940"/>
                </a:lnTo>
                <a:close/>
              </a:path>
              <a:path w="155575" h="195580">
                <a:moveTo>
                  <a:pt x="137617" y="3810"/>
                </a:moveTo>
                <a:lnTo>
                  <a:pt x="137591" y="0"/>
                </a:lnTo>
                <a:lnTo>
                  <a:pt x="130187" y="0"/>
                </a:lnTo>
                <a:lnTo>
                  <a:pt x="130403" y="2540"/>
                </a:lnTo>
                <a:lnTo>
                  <a:pt x="126809" y="2540"/>
                </a:lnTo>
                <a:lnTo>
                  <a:pt x="127457" y="3810"/>
                </a:lnTo>
                <a:lnTo>
                  <a:pt x="124206" y="3810"/>
                </a:lnTo>
                <a:lnTo>
                  <a:pt x="121107" y="5080"/>
                </a:lnTo>
                <a:lnTo>
                  <a:pt x="120243" y="3810"/>
                </a:lnTo>
                <a:lnTo>
                  <a:pt x="122148" y="2540"/>
                </a:lnTo>
                <a:lnTo>
                  <a:pt x="115798" y="2540"/>
                </a:lnTo>
                <a:lnTo>
                  <a:pt x="113639" y="3810"/>
                </a:lnTo>
                <a:lnTo>
                  <a:pt x="104190" y="3810"/>
                </a:lnTo>
                <a:lnTo>
                  <a:pt x="107645" y="5080"/>
                </a:lnTo>
                <a:lnTo>
                  <a:pt x="104114" y="5080"/>
                </a:lnTo>
                <a:lnTo>
                  <a:pt x="104114" y="27940"/>
                </a:lnTo>
                <a:lnTo>
                  <a:pt x="103212" y="27940"/>
                </a:lnTo>
                <a:lnTo>
                  <a:pt x="103047" y="24320"/>
                </a:lnTo>
                <a:lnTo>
                  <a:pt x="104114" y="27940"/>
                </a:lnTo>
                <a:lnTo>
                  <a:pt x="104114" y="5080"/>
                </a:lnTo>
                <a:lnTo>
                  <a:pt x="102387" y="5080"/>
                </a:lnTo>
                <a:lnTo>
                  <a:pt x="101765" y="8890"/>
                </a:lnTo>
                <a:lnTo>
                  <a:pt x="100711" y="6350"/>
                </a:lnTo>
                <a:lnTo>
                  <a:pt x="101625" y="10160"/>
                </a:lnTo>
                <a:lnTo>
                  <a:pt x="101536" y="12700"/>
                </a:lnTo>
                <a:lnTo>
                  <a:pt x="100304" y="10160"/>
                </a:lnTo>
                <a:lnTo>
                  <a:pt x="101434" y="13970"/>
                </a:lnTo>
                <a:lnTo>
                  <a:pt x="100634" y="17780"/>
                </a:lnTo>
                <a:lnTo>
                  <a:pt x="100749" y="19050"/>
                </a:lnTo>
                <a:lnTo>
                  <a:pt x="100241" y="17780"/>
                </a:lnTo>
                <a:lnTo>
                  <a:pt x="100558" y="19126"/>
                </a:lnTo>
                <a:lnTo>
                  <a:pt x="100761" y="20320"/>
                </a:lnTo>
                <a:lnTo>
                  <a:pt x="101358" y="19050"/>
                </a:lnTo>
                <a:lnTo>
                  <a:pt x="101473" y="21590"/>
                </a:lnTo>
                <a:lnTo>
                  <a:pt x="101168" y="21590"/>
                </a:lnTo>
                <a:lnTo>
                  <a:pt x="101777" y="22860"/>
                </a:lnTo>
                <a:lnTo>
                  <a:pt x="102273" y="20320"/>
                </a:lnTo>
                <a:lnTo>
                  <a:pt x="103200" y="22860"/>
                </a:lnTo>
                <a:lnTo>
                  <a:pt x="103022" y="23876"/>
                </a:lnTo>
                <a:lnTo>
                  <a:pt x="102984" y="22860"/>
                </a:lnTo>
                <a:lnTo>
                  <a:pt x="102298" y="29210"/>
                </a:lnTo>
                <a:lnTo>
                  <a:pt x="102146" y="27940"/>
                </a:lnTo>
                <a:lnTo>
                  <a:pt x="101993" y="27940"/>
                </a:lnTo>
                <a:lnTo>
                  <a:pt x="101777" y="27940"/>
                </a:lnTo>
                <a:lnTo>
                  <a:pt x="101600" y="27940"/>
                </a:lnTo>
                <a:lnTo>
                  <a:pt x="101358" y="31750"/>
                </a:lnTo>
                <a:lnTo>
                  <a:pt x="103022" y="29210"/>
                </a:lnTo>
                <a:lnTo>
                  <a:pt x="103555" y="34290"/>
                </a:lnTo>
                <a:lnTo>
                  <a:pt x="104267" y="36830"/>
                </a:lnTo>
                <a:lnTo>
                  <a:pt x="104190" y="39370"/>
                </a:lnTo>
                <a:lnTo>
                  <a:pt x="104952" y="39370"/>
                </a:lnTo>
                <a:lnTo>
                  <a:pt x="105079" y="41681"/>
                </a:lnTo>
                <a:lnTo>
                  <a:pt x="105105" y="41389"/>
                </a:lnTo>
                <a:lnTo>
                  <a:pt x="105105" y="41046"/>
                </a:lnTo>
                <a:lnTo>
                  <a:pt x="105079" y="40843"/>
                </a:lnTo>
                <a:lnTo>
                  <a:pt x="105079" y="39370"/>
                </a:lnTo>
                <a:lnTo>
                  <a:pt x="105702" y="40640"/>
                </a:lnTo>
                <a:lnTo>
                  <a:pt x="105803" y="41910"/>
                </a:lnTo>
                <a:lnTo>
                  <a:pt x="106222" y="43180"/>
                </a:lnTo>
                <a:lnTo>
                  <a:pt x="106057" y="43662"/>
                </a:lnTo>
                <a:lnTo>
                  <a:pt x="106832" y="44450"/>
                </a:lnTo>
                <a:lnTo>
                  <a:pt x="105232" y="48260"/>
                </a:lnTo>
                <a:lnTo>
                  <a:pt x="106248" y="50800"/>
                </a:lnTo>
                <a:lnTo>
                  <a:pt x="106146" y="52070"/>
                </a:lnTo>
                <a:lnTo>
                  <a:pt x="111975" y="52070"/>
                </a:lnTo>
                <a:lnTo>
                  <a:pt x="111709" y="50800"/>
                </a:lnTo>
                <a:lnTo>
                  <a:pt x="111671" y="44450"/>
                </a:lnTo>
                <a:lnTo>
                  <a:pt x="110807" y="40640"/>
                </a:lnTo>
                <a:lnTo>
                  <a:pt x="110274" y="38303"/>
                </a:lnTo>
                <a:lnTo>
                  <a:pt x="109651" y="40640"/>
                </a:lnTo>
                <a:lnTo>
                  <a:pt x="108000" y="34671"/>
                </a:lnTo>
                <a:lnTo>
                  <a:pt x="109423" y="35560"/>
                </a:lnTo>
                <a:lnTo>
                  <a:pt x="107162" y="27940"/>
                </a:lnTo>
                <a:lnTo>
                  <a:pt x="109499" y="30187"/>
                </a:lnTo>
                <a:lnTo>
                  <a:pt x="109194" y="29210"/>
                </a:lnTo>
                <a:lnTo>
                  <a:pt x="108775" y="29210"/>
                </a:lnTo>
                <a:lnTo>
                  <a:pt x="108775" y="27940"/>
                </a:lnTo>
                <a:lnTo>
                  <a:pt x="108978" y="27940"/>
                </a:lnTo>
                <a:lnTo>
                  <a:pt x="109588" y="29210"/>
                </a:lnTo>
                <a:lnTo>
                  <a:pt x="109169" y="26670"/>
                </a:lnTo>
                <a:lnTo>
                  <a:pt x="108762" y="24130"/>
                </a:lnTo>
                <a:lnTo>
                  <a:pt x="108280" y="26670"/>
                </a:lnTo>
                <a:lnTo>
                  <a:pt x="107848" y="22860"/>
                </a:lnTo>
                <a:lnTo>
                  <a:pt x="108762" y="22860"/>
                </a:lnTo>
                <a:lnTo>
                  <a:pt x="107657" y="20320"/>
                </a:lnTo>
                <a:lnTo>
                  <a:pt x="107137" y="19126"/>
                </a:lnTo>
                <a:lnTo>
                  <a:pt x="107061" y="17780"/>
                </a:lnTo>
                <a:lnTo>
                  <a:pt x="107010" y="16510"/>
                </a:lnTo>
                <a:lnTo>
                  <a:pt x="107518" y="16510"/>
                </a:lnTo>
                <a:lnTo>
                  <a:pt x="107022" y="12700"/>
                </a:lnTo>
                <a:lnTo>
                  <a:pt x="106006" y="10160"/>
                </a:lnTo>
                <a:lnTo>
                  <a:pt x="105664" y="8890"/>
                </a:lnTo>
                <a:lnTo>
                  <a:pt x="109423" y="8890"/>
                </a:lnTo>
                <a:lnTo>
                  <a:pt x="107759" y="10160"/>
                </a:lnTo>
                <a:lnTo>
                  <a:pt x="111569" y="8890"/>
                </a:lnTo>
                <a:lnTo>
                  <a:pt x="112026" y="10160"/>
                </a:lnTo>
                <a:lnTo>
                  <a:pt x="115290" y="8890"/>
                </a:lnTo>
                <a:lnTo>
                  <a:pt x="113893" y="8890"/>
                </a:lnTo>
                <a:lnTo>
                  <a:pt x="116776" y="7620"/>
                </a:lnTo>
                <a:lnTo>
                  <a:pt x="125069" y="7620"/>
                </a:lnTo>
                <a:lnTo>
                  <a:pt x="121958" y="6350"/>
                </a:lnTo>
                <a:lnTo>
                  <a:pt x="124828" y="6350"/>
                </a:lnTo>
                <a:lnTo>
                  <a:pt x="121475" y="5080"/>
                </a:lnTo>
                <a:lnTo>
                  <a:pt x="129374" y="5080"/>
                </a:lnTo>
                <a:lnTo>
                  <a:pt x="128524" y="5372"/>
                </a:lnTo>
                <a:lnTo>
                  <a:pt x="127977" y="5549"/>
                </a:lnTo>
                <a:lnTo>
                  <a:pt x="129044" y="5511"/>
                </a:lnTo>
                <a:lnTo>
                  <a:pt x="129844" y="5435"/>
                </a:lnTo>
                <a:lnTo>
                  <a:pt x="129832" y="5080"/>
                </a:lnTo>
                <a:lnTo>
                  <a:pt x="131876" y="5080"/>
                </a:lnTo>
                <a:lnTo>
                  <a:pt x="132080" y="3810"/>
                </a:lnTo>
                <a:lnTo>
                  <a:pt x="133388" y="3810"/>
                </a:lnTo>
                <a:lnTo>
                  <a:pt x="137617" y="3810"/>
                </a:lnTo>
                <a:close/>
              </a:path>
              <a:path w="155575" h="195580">
                <a:moveTo>
                  <a:pt x="137845" y="12700"/>
                </a:moveTo>
                <a:lnTo>
                  <a:pt x="137477" y="10426"/>
                </a:lnTo>
                <a:lnTo>
                  <a:pt x="137083" y="11747"/>
                </a:lnTo>
                <a:lnTo>
                  <a:pt x="137845" y="12700"/>
                </a:lnTo>
                <a:close/>
              </a:path>
              <a:path w="155575" h="195580">
                <a:moveTo>
                  <a:pt x="137934" y="8890"/>
                </a:moveTo>
                <a:lnTo>
                  <a:pt x="137020" y="7620"/>
                </a:lnTo>
                <a:lnTo>
                  <a:pt x="137477" y="10426"/>
                </a:lnTo>
                <a:lnTo>
                  <a:pt x="137934" y="8890"/>
                </a:lnTo>
                <a:close/>
              </a:path>
              <a:path w="155575" h="195580">
                <a:moveTo>
                  <a:pt x="138226" y="176352"/>
                </a:moveTo>
                <a:lnTo>
                  <a:pt x="137769" y="176415"/>
                </a:lnTo>
                <a:lnTo>
                  <a:pt x="137223" y="176466"/>
                </a:lnTo>
                <a:lnTo>
                  <a:pt x="136842" y="176745"/>
                </a:lnTo>
                <a:lnTo>
                  <a:pt x="138226" y="176352"/>
                </a:lnTo>
                <a:close/>
              </a:path>
              <a:path w="155575" h="195580">
                <a:moveTo>
                  <a:pt x="138887" y="176149"/>
                </a:moveTo>
                <a:lnTo>
                  <a:pt x="138226" y="176352"/>
                </a:lnTo>
                <a:lnTo>
                  <a:pt x="138518" y="176301"/>
                </a:lnTo>
                <a:lnTo>
                  <a:pt x="138760" y="176250"/>
                </a:lnTo>
                <a:lnTo>
                  <a:pt x="138887" y="176149"/>
                </a:lnTo>
                <a:close/>
              </a:path>
              <a:path w="155575" h="195580">
                <a:moveTo>
                  <a:pt x="139065" y="13982"/>
                </a:moveTo>
                <a:lnTo>
                  <a:pt x="138455" y="11099"/>
                </a:lnTo>
                <a:lnTo>
                  <a:pt x="138861" y="13233"/>
                </a:lnTo>
                <a:lnTo>
                  <a:pt x="139065" y="13982"/>
                </a:lnTo>
                <a:close/>
              </a:path>
              <a:path w="155575" h="195580">
                <a:moveTo>
                  <a:pt x="139547" y="175971"/>
                </a:moveTo>
                <a:lnTo>
                  <a:pt x="139001" y="176022"/>
                </a:lnTo>
                <a:lnTo>
                  <a:pt x="138887" y="176149"/>
                </a:lnTo>
                <a:lnTo>
                  <a:pt x="139547" y="175971"/>
                </a:lnTo>
                <a:close/>
              </a:path>
              <a:path w="155575" h="195580">
                <a:moveTo>
                  <a:pt x="140182" y="177101"/>
                </a:moveTo>
                <a:lnTo>
                  <a:pt x="138010" y="177800"/>
                </a:lnTo>
                <a:lnTo>
                  <a:pt x="136944" y="179070"/>
                </a:lnTo>
                <a:lnTo>
                  <a:pt x="137541" y="179070"/>
                </a:lnTo>
                <a:lnTo>
                  <a:pt x="138226" y="177800"/>
                </a:lnTo>
                <a:lnTo>
                  <a:pt x="138938" y="177800"/>
                </a:lnTo>
                <a:lnTo>
                  <a:pt x="140182" y="177101"/>
                </a:lnTo>
                <a:close/>
              </a:path>
              <a:path w="155575" h="195580">
                <a:moveTo>
                  <a:pt x="140411" y="39370"/>
                </a:moveTo>
                <a:lnTo>
                  <a:pt x="140233" y="38354"/>
                </a:lnTo>
                <a:lnTo>
                  <a:pt x="140258" y="38900"/>
                </a:lnTo>
                <a:lnTo>
                  <a:pt x="140411" y="39370"/>
                </a:lnTo>
                <a:close/>
              </a:path>
              <a:path w="155575" h="195580">
                <a:moveTo>
                  <a:pt x="141351" y="176733"/>
                </a:moveTo>
                <a:lnTo>
                  <a:pt x="141236" y="176530"/>
                </a:lnTo>
                <a:lnTo>
                  <a:pt x="140182" y="177101"/>
                </a:lnTo>
                <a:lnTo>
                  <a:pt x="141351" y="176733"/>
                </a:lnTo>
                <a:close/>
              </a:path>
              <a:path w="155575" h="195580">
                <a:moveTo>
                  <a:pt x="141401" y="42189"/>
                </a:moveTo>
                <a:lnTo>
                  <a:pt x="141097" y="40462"/>
                </a:lnTo>
                <a:lnTo>
                  <a:pt x="141097" y="42138"/>
                </a:lnTo>
                <a:lnTo>
                  <a:pt x="141401" y="42189"/>
                </a:lnTo>
                <a:close/>
              </a:path>
              <a:path w="155575" h="195580">
                <a:moveTo>
                  <a:pt x="142976" y="100660"/>
                </a:moveTo>
                <a:lnTo>
                  <a:pt x="142925" y="100330"/>
                </a:lnTo>
                <a:lnTo>
                  <a:pt x="142976" y="100660"/>
                </a:lnTo>
                <a:close/>
              </a:path>
              <a:path w="155575" h="195580">
                <a:moveTo>
                  <a:pt x="143256" y="71399"/>
                </a:moveTo>
                <a:lnTo>
                  <a:pt x="143243" y="71526"/>
                </a:lnTo>
                <a:lnTo>
                  <a:pt x="143167" y="71716"/>
                </a:lnTo>
                <a:lnTo>
                  <a:pt x="143256" y="71551"/>
                </a:lnTo>
                <a:lnTo>
                  <a:pt x="143256" y="71399"/>
                </a:lnTo>
                <a:close/>
              </a:path>
              <a:path w="155575" h="195580">
                <a:moveTo>
                  <a:pt x="143687" y="176530"/>
                </a:moveTo>
                <a:lnTo>
                  <a:pt x="142011" y="176530"/>
                </a:lnTo>
                <a:lnTo>
                  <a:pt x="141351" y="176733"/>
                </a:lnTo>
                <a:lnTo>
                  <a:pt x="141897" y="177660"/>
                </a:lnTo>
                <a:lnTo>
                  <a:pt x="143687" y="176530"/>
                </a:lnTo>
                <a:close/>
              </a:path>
              <a:path w="155575" h="195580">
                <a:moveTo>
                  <a:pt x="144589" y="109435"/>
                </a:moveTo>
                <a:lnTo>
                  <a:pt x="144449" y="109664"/>
                </a:lnTo>
                <a:lnTo>
                  <a:pt x="144424" y="109956"/>
                </a:lnTo>
                <a:lnTo>
                  <a:pt x="144526" y="109715"/>
                </a:lnTo>
                <a:lnTo>
                  <a:pt x="144589" y="109435"/>
                </a:lnTo>
                <a:close/>
              </a:path>
              <a:path w="155575" h="195580">
                <a:moveTo>
                  <a:pt x="144602" y="93980"/>
                </a:moveTo>
                <a:lnTo>
                  <a:pt x="143700" y="92710"/>
                </a:lnTo>
                <a:lnTo>
                  <a:pt x="143573" y="92710"/>
                </a:lnTo>
                <a:lnTo>
                  <a:pt x="144348" y="95605"/>
                </a:lnTo>
                <a:lnTo>
                  <a:pt x="144602" y="93980"/>
                </a:lnTo>
                <a:close/>
              </a:path>
              <a:path w="155575" h="195580">
                <a:moveTo>
                  <a:pt x="144792" y="109220"/>
                </a:moveTo>
                <a:lnTo>
                  <a:pt x="144589" y="110490"/>
                </a:lnTo>
                <a:lnTo>
                  <a:pt x="144754" y="109651"/>
                </a:lnTo>
                <a:lnTo>
                  <a:pt x="144792" y="109220"/>
                </a:lnTo>
                <a:close/>
              </a:path>
              <a:path w="155575" h="195580">
                <a:moveTo>
                  <a:pt x="144983" y="93980"/>
                </a:moveTo>
                <a:lnTo>
                  <a:pt x="144894" y="92710"/>
                </a:lnTo>
                <a:lnTo>
                  <a:pt x="144678" y="92710"/>
                </a:lnTo>
                <a:lnTo>
                  <a:pt x="144983" y="93980"/>
                </a:lnTo>
                <a:close/>
              </a:path>
              <a:path w="155575" h="195580">
                <a:moveTo>
                  <a:pt x="145110" y="92176"/>
                </a:moveTo>
                <a:lnTo>
                  <a:pt x="144729" y="91655"/>
                </a:lnTo>
                <a:lnTo>
                  <a:pt x="144780" y="92710"/>
                </a:lnTo>
                <a:lnTo>
                  <a:pt x="145110" y="92176"/>
                </a:lnTo>
                <a:close/>
              </a:path>
              <a:path w="155575" h="195580">
                <a:moveTo>
                  <a:pt x="145580" y="91440"/>
                </a:moveTo>
                <a:lnTo>
                  <a:pt x="145110" y="92176"/>
                </a:lnTo>
                <a:lnTo>
                  <a:pt x="145491" y="92710"/>
                </a:lnTo>
                <a:lnTo>
                  <a:pt x="145580" y="91440"/>
                </a:lnTo>
                <a:close/>
              </a:path>
              <a:path w="155575" h="195580">
                <a:moveTo>
                  <a:pt x="145745" y="82550"/>
                </a:moveTo>
                <a:lnTo>
                  <a:pt x="145288" y="81381"/>
                </a:lnTo>
                <a:lnTo>
                  <a:pt x="145364" y="80505"/>
                </a:lnTo>
                <a:lnTo>
                  <a:pt x="145440" y="80010"/>
                </a:lnTo>
                <a:lnTo>
                  <a:pt x="144526" y="80010"/>
                </a:lnTo>
                <a:lnTo>
                  <a:pt x="144424" y="78740"/>
                </a:lnTo>
                <a:lnTo>
                  <a:pt x="144818" y="78740"/>
                </a:lnTo>
                <a:lnTo>
                  <a:pt x="145034" y="77470"/>
                </a:lnTo>
                <a:lnTo>
                  <a:pt x="144437" y="76200"/>
                </a:lnTo>
                <a:lnTo>
                  <a:pt x="144183" y="72390"/>
                </a:lnTo>
                <a:lnTo>
                  <a:pt x="144018" y="69850"/>
                </a:lnTo>
                <a:lnTo>
                  <a:pt x="143268" y="72390"/>
                </a:lnTo>
                <a:lnTo>
                  <a:pt x="141655" y="67310"/>
                </a:lnTo>
                <a:lnTo>
                  <a:pt x="142379" y="60960"/>
                </a:lnTo>
                <a:lnTo>
                  <a:pt x="141363" y="55880"/>
                </a:lnTo>
                <a:lnTo>
                  <a:pt x="141668" y="54610"/>
                </a:lnTo>
                <a:lnTo>
                  <a:pt x="140931" y="52070"/>
                </a:lnTo>
                <a:lnTo>
                  <a:pt x="140627" y="48260"/>
                </a:lnTo>
                <a:lnTo>
                  <a:pt x="140157" y="46990"/>
                </a:lnTo>
                <a:lnTo>
                  <a:pt x="139700" y="45720"/>
                </a:lnTo>
                <a:lnTo>
                  <a:pt x="139598" y="44450"/>
                </a:lnTo>
                <a:lnTo>
                  <a:pt x="139992" y="43180"/>
                </a:lnTo>
                <a:lnTo>
                  <a:pt x="140398" y="43180"/>
                </a:lnTo>
                <a:lnTo>
                  <a:pt x="139877" y="40640"/>
                </a:lnTo>
                <a:lnTo>
                  <a:pt x="139522" y="40640"/>
                </a:lnTo>
                <a:lnTo>
                  <a:pt x="139598" y="36830"/>
                </a:lnTo>
                <a:lnTo>
                  <a:pt x="140208" y="38735"/>
                </a:lnTo>
                <a:lnTo>
                  <a:pt x="139979" y="36830"/>
                </a:lnTo>
                <a:lnTo>
                  <a:pt x="140157" y="38303"/>
                </a:lnTo>
                <a:lnTo>
                  <a:pt x="140258" y="38900"/>
                </a:lnTo>
                <a:lnTo>
                  <a:pt x="140195" y="38150"/>
                </a:lnTo>
                <a:lnTo>
                  <a:pt x="140233" y="38354"/>
                </a:lnTo>
                <a:lnTo>
                  <a:pt x="140169" y="36830"/>
                </a:lnTo>
                <a:lnTo>
                  <a:pt x="140563" y="35560"/>
                </a:lnTo>
                <a:lnTo>
                  <a:pt x="139344" y="31750"/>
                </a:lnTo>
                <a:lnTo>
                  <a:pt x="140246" y="33020"/>
                </a:lnTo>
                <a:lnTo>
                  <a:pt x="140169" y="31750"/>
                </a:lnTo>
                <a:lnTo>
                  <a:pt x="140093" y="30480"/>
                </a:lnTo>
                <a:lnTo>
                  <a:pt x="140030" y="29210"/>
                </a:lnTo>
                <a:lnTo>
                  <a:pt x="139636" y="27940"/>
                </a:lnTo>
                <a:lnTo>
                  <a:pt x="139331" y="30480"/>
                </a:lnTo>
                <a:lnTo>
                  <a:pt x="139026" y="29210"/>
                </a:lnTo>
                <a:lnTo>
                  <a:pt x="138811" y="25400"/>
                </a:lnTo>
                <a:lnTo>
                  <a:pt x="139928" y="26670"/>
                </a:lnTo>
                <a:lnTo>
                  <a:pt x="140004" y="25400"/>
                </a:lnTo>
                <a:lnTo>
                  <a:pt x="140398" y="19050"/>
                </a:lnTo>
                <a:lnTo>
                  <a:pt x="136436" y="13970"/>
                </a:lnTo>
                <a:lnTo>
                  <a:pt x="137083" y="11747"/>
                </a:lnTo>
                <a:lnTo>
                  <a:pt x="136829" y="11430"/>
                </a:lnTo>
                <a:lnTo>
                  <a:pt x="136626" y="8890"/>
                </a:lnTo>
                <a:lnTo>
                  <a:pt x="137718" y="5080"/>
                </a:lnTo>
                <a:lnTo>
                  <a:pt x="134239" y="5080"/>
                </a:lnTo>
                <a:lnTo>
                  <a:pt x="133096" y="5080"/>
                </a:lnTo>
                <a:lnTo>
                  <a:pt x="131876" y="5080"/>
                </a:lnTo>
                <a:lnTo>
                  <a:pt x="132994" y="6350"/>
                </a:lnTo>
                <a:lnTo>
                  <a:pt x="132918" y="11430"/>
                </a:lnTo>
                <a:lnTo>
                  <a:pt x="134137" y="12700"/>
                </a:lnTo>
                <a:lnTo>
                  <a:pt x="133134" y="12700"/>
                </a:lnTo>
                <a:lnTo>
                  <a:pt x="134048" y="13970"/>
                </a:lnTo>
                <a:lnTo>
                  <a:pt x="133934" y="15240"/>
                </a:lnTo>
                <a:lnTo>
                  <a:pt x="133350" y="15240"/>
                </a:lnTo>
                <a:lnTo>
                  <a:pt x="133667" y="19050"/>
                </a:lnTo>
                <a:lnTo>
                  <a:pt x="134645" y="13970"/>
                </a:lnTo>
                <a:lnTo>
                  <a:pt x="134569" y="19050"/>
                </a:lnTo>
                <a:lnTo>
                  <a:pt x="134454" y="17780"/>
                </a:lnTo>
                <a:lnTo>
                  <a:pt x="134150" y="17780"/>
                </a:lnTo>
                <a:lnTo>
                  <a:pt x="134378" y="22860"/>
                </a:lnTo>
                <a:lnTo>
                  <a:pt x="135712" y="26670"/>
                </a:lnTo>
                <a:lnTo>
                  <a:pt x="135826" y="31750"/>
                </a:lnTo>
                <a:lnTo>
                  <a:pt x="134861" y="32956"/>
                </a:lnTo>
                <a:lnTo>
                  <a:pt x="135255" y="35560"/>
                </a:lnTo>
                <a:lnTo>
                  <a:pt x="137185" y="41910"/>
                </a:lnTo>
                <a:lnTo>
                  <a:pt x="137629" y="48260"/>
                </a:lnTo>
                <a:lnTo>
                  <a:pt x="137617" y="46990"/>
                </a:lnTo>
                <a:lnTo>
                  <a:pt x="139331" y="48260"/>
                </a:lnTo>
                <a:lnTo>
                  <a:pt x="137337" y="52070"/>
                </a:lnTo>
                <a:lnTo>
                  <a:pt x="138468" y="54610"/>
                </a:lnTo>
                <a:lnTo>
                  <a:pt x="138252" y="54610"/>
                </a:lnTo>
                <a:lnTo>
                  <a:pt x="137439" y="53340"/>
                </a:lnTo>
                <a:lnTo>
                  <a:pt x="137604" y="54368"/>
                </a:lnTo>
                <a:lnTo>
                  <a:pt x="137718" y="55880"/>
                </a:lnTo>
                <a:lnTo>
                  <a:pt x="137820" y="57746"/>
                </a:lnTo>
                <a:lnTo>
                  <a:pt x="137947" y="58674"/>
                </a:lnTo>
                <a:lnTo>
                  <a:pt x="139026" y="62230"/>
                </a:lnTo>
                <a:lnTo>
                  <a:pt x="140284" y="68580"/>
                </a:lnTo>
                <a:lnTo>
                  <a:pt x="139763" y="68580"/>
                </a:lnTo>
                <a:lnTo>
                  <a:pt x="139674" y="71120"/>
                </a:lnTo>
                <a:lnTo>
                  <a:pt x="140296" y="74930"/>
                </a:lnTo>
                <a:lnTo>
                  <a:pt x="140411" y="77470"/>
                </a:lnTo>
                <a:lnTo>
                  <a:pt x="140919" y="78740"/>
                </a:lnTo>
                <a:lnTo>
                  <a:pt x="141020" y="80010"/>
                </a:lnTo>
                <a:lnTo>
                  <a:pt x="141528" y="78740"/>
                </a:lnTo>
                <a:lnTo>
                  <a:pt x="140093" y="87630"/>
                </a:lnTo>
                <a:lnTo>
                  <a:pt x="143700" y="92710"/>
                </a:lnTo>
                <a:lnTo>
                  <a:pt x="144487" y="92710"/>
                </a:lnTo>
                <a:lnTo>
                  <a:pt x="144576" y="91440"/>
                </a:lnTo>
                <a:lnTo>
                  <a:pt x="144729" y="91655"/>
                </a:lnTo>
                <a:lnTo>
                  <a:pt x="144716" y="91440"/>
                </a:lnTo>
                <a:lnTo>
                  <a:pt x="144665" y="90170"/>
                </a:lnTo>
                <a:lnTo>
                  <a:pt x="145275" y="90170"/>
                </a:lnTo>
                <a:lnTo>
                  <a:pt x="144970" y="88900"/>
                </a:lnTo>
                <a:lnTo>
                  <a:pt x="145491" y="88900"/>
                </a:lnTo>
                <a:lnTo>
                  <a:pt x="145580" y="90170"/>
                </a:lnTo>
                <a:lnTo>
                  <a:pt x="145389" y="91440"/>
                </a:lnTo>
                <a:lnTo>
                  <a:pt x="145580" y="91440"/>
                </a:lnTo>
                <a:lnTo>
                  <a:pt x="145656" y="88900"/>
                </a:lnTo>
                <a:lnTo>
                  <a:pt x="145732" y="87553"/>
                </a:lnTo>
                <a:lnTo>
                  <a:pt x="145275" y="86360"/>
                </a:lnTo>
                <a:lnTo>
                  <a:pt x="144640" y="82550"/>
                </a:lnTo>
                <a:lnTo>
                  <a:pt x="145656" y="83820"/>
                </a:lnTo>
                <a:lnTo>
                  <a:pt x="145745" y="82550"/>
                </a:lnTo>
                <a:close/>
              </a:path>
              <a:path w="155575" h="195580">
                <a:moveTo>
                  <a:pt x="146100" y="86360"/>
                </a:moveTo>
                <a:lnTo>
                  <a:pt x="145732" y="87553"/>
                </a:lnTo>
                <a:lnTo>
                  <a:pt x="146100" y="86360"/>
                </a:lnTo>
                <a:close/>
              </a:path>
              <a:path w="155575" h="195580">
                <a:moveTo>
                  <a:pt x="147320" y="100660"/>
                </a:moveTo>
                <a:lnTo>
                  <a:pt x="146329" y="97790"/>
                </a:lnTo>
                <a:lnTo>
                  <a:pt x="146354" y="96520"/>
                </a:lnTo>
                <a:lnTo>
                  <a:pt x="146405" y="93980"/>
                </a:lnTo>
                <a:lnTo>
                  <a:pt x="145592" y="93980"/>
                </a:lnTo>
                <a:lnTo>
                  <a:pt x="144602" y="96520"/>
                </a:lnTo>
                <a:lnTo>
                  <a:pt x="144348" y="95605"/>
                </a:lnTo>
                <a:lnTo>
                  <a:pt x="143586" y="100660"/>
                </a:lnTo>
                <a:lnTo>
                  <a:pt x="147320" y="100660"/>
                </a:lnTo>
                <a:close/>
              </a:path>
              <a:path w="155575" h="195580">
                <a:moveTo>
                  <a:pt x="147421" y="141820"/>
                </a:moveTo>
                <a:lnTo>
                  <a:pt x="147091" y="140970"/>
                </a:lnTo>
                <a:lnTo>
                  <a:pt x="147408" y="142240"/>
                </a:lnTo>
                <a:lnTo>
                  <a:pt x="147421" y="141820"/>
                </a:lnTo>
                <a:close/>
              </a:path>
              <a:path w="155575" h="195580">
                <a:moveTo>
                  <a:pt x="147637" y="138379"/>
                </a:moveTo>
                <a:lnTo>
                  <a:pt x="147243" y="138214"/>
                </a:lnTo>
                <a:lnTo>
                  <a:pt x="147408" y="138353"/>
                </a:lnTo>
                <a:lnTo>
                  <a:pt x="147535" y="138379"/>
                </a:lnTo>
                <a:close/>
              </a:path>
              <a:path w="155575" h="195580">
                <a:moveTo>
                  <a:pt x="148247" y="152400"/>
                </a:moveTo>
                <a:lnTo>
                  <a:pt x="148196" y="149860"/>
                </a:lnTo>
                <a:lnTo>
                  <a:pt x="147713" y="149860"/>
                </a:lnTo>
                <a:lnTo>
                  <a:pt x="148247" y="152400"/>
                </a:lnTo>
                <a:close/>
              </a:path>
              <a:path w="155575" h="195580">
                <a:moveTo>
                  <a:pt x="148526" y="149860"/>
                </a:moveTo>
                <a:lnTo>
                  <a:pt x="148272" y="148590"/>
                </a:lnTo>
                <a:lnTo>
                  <a:pt x="148196" y="149860"/>
                </a:lnTo>
                <a:lnTo>
                  <a:pt x="148526" y="149860"/>
                </a:lnTo>
                <a:close/>
              </a:path>
              <a:path w="155575" h="195580">
                <a:moveTo>
                  <a:pt x="149047" y="177101"/>
                </a:moveTo>
                <a:lnTo>
                  <a:pt x="148780" y="176530"/>
                </a:lnTo>
                <a:lnTo>
                  <a:pt x="147929" y="176530"/>
                </a:lnTo>
                <a:lnTo>
                  <a:pt x="148793" y="175260"/>
                </a:lnTo>
                <a:lnTo>
                  <a:pt x="142201" y="177800"/>
                </a:lnTo>
                <a:lnTo>
                  <a:pt x="141973" y="177800"/>
                </a:lnTo>
                <a:lnTo>
                  <a:pt x="141897" y="177660"/>
                </a:lnTo>
                <a:lnTo>
                  <a:pt x="141693" y="177800"/>
                </a:lnTo>
                <a:lnTo>
                  <a:pt x="140385" y="177800"/>
                </a:lnTo>
                <a:lnTo>
                  <a:pt x="141732" y="180340"/>
                </a:lnTo>
                <a:lnTo>
                  <a:pt x="146989" y="176555"/>
                </a:lnTo>
                <a:lnTo>
                  <a:pt x="149009" y="177609"/>
                </a:lnTo>
                <a:lnTo>
                  <a:pt x="149047" y="177101"/>
                </a:lnTo>
                <a:close/>
              </a:path>
              <a:path w="155575" h="195580">
                <a:moveTo>
                  <a:pt x="149136" y="177673"/>
                </a:moveTo>
                <a:lnTo>
                  <a:pt x="149009" y="177609"/>
                </a:lnTo>
                <a:lnTo>
                  <a:pt x="148818" y="177800"/>
                </a:lnTo>
                <a:lnTo>
                  <a:pt x="149136" y="177673"/>
                </a:lnTo>
                <a:close/>
              </a:path>
              <a:path w="155575" h="195580">
                <a:moveTo>
                  <a:pt x="149377" y="177800"/>
                </a:moveTo>
                <a:lnTo>
                  <a:pt x="149288" y="177609"/>
                </a:lnTo>
                <a:lnTo>
                  <a:pt x="149136" y="177673"/>
                </a:lnTo>
                <a:lnTo>
                  <a:pt x="149377" y="177800"/>
                </a:lnTo>
                <a:close/>
              </a:path>
              <a:path w="155575" h="195580">
                <a:moveTo>
                  <a:pt x="150520" y="174713"/>
                </a:moveTo>
                <a:lnTo>
                  <a:pt x="149809" y="174840"/>
                </a:lnTo>
                <a:lnTo>
                  <a:pt x="149745" y="174980"/>
                </a:lnTo>
                <a:lnTo>
                  <a:pt x="149885" y="175158"/>
                </a:lnTo>
                <a:lnTo>
                  <a:pt x="150012" y="174929"/>
                </a:lnTo>
                <a:lnTo>
                  <a:pt x="150190" y="174790"/>
                </a:lnTo>
                <a:lnTo>
                  <a:pt x="150520" y="174713"/>
                </a:lnTo>
                <a:close/>
              </a:path>
              <a:path w="155575" h="195580">
                <a:moveTo>
                  <a:pt x="150837" y="140411"/>
                </a:moveTo>
                <a:lnTo>
                  <a:pt x="150317" y="139700"/>
                </a:lnTo>
                <a:lnTo>
                  <a:pt x="150266" y="139954"/>
                </a:lnTo>
                <a:lnTo>
                  <a:pt x="150837" y="140411"/>
                </a:lnTo>
                <a:close/>
              </a:path>
              <a:path w="155575" h="195580">
                <a:moveTo>
                  <a:pt x="150850" y="175158"/>
                </a:moveTo>
                <a:lnTo>
                  <a:pt x="150723" y="174574"/>
                </a:lnTo>
                <a:lnTo>
                  <a:pt x="150634" y="174866"/>
                </a:lnTo>
                <a:lnTo>
                  <a:pt x="150850" y="175158"/>
                </a:lnTo>
                <a:close/>
              </a:path>
              <a:path w="155575" h="195580">
                <a:moveTo>
                  <a:pt x="151193" y="175602"/>
                </a:moveTo>
                <a:lnTo>
                  <a:pt x="150850" y="175158"/>
                </a:lnTo>
                <a:lnTo>
                  <a:pt x="150926" y="175475"/>
                </a:lnTo>
                <a:lnTo>
                  <a:pt x="151193" y="175602"/>
                </a:lnTo>
                <a:close/>
              </a:path>
              <a:path w="155575" h="195580">
                <a:moveTo>
                  <a:pt x="151422" y="149860"/>
                </a:moveTo>
                <a:lnTo>
                  <a:pt x="150926" y="146697"/>
                </a:lnTo>
                <a:lnTo>
                  <a:pt x="150863" y="147320"/>
                </a:lnTo>
                <a:lnTo>
                  <a:pt x="151422" y="149860"/>
                </a:lnTo>
                <a:close/>
              </a:path>
              <a:path w="155575" h="195580">
                <a:moveTo>
                  <a:pt x="151523" y="175755"/>
                </a:moveTo>
                <a:lnTo>
                  <a:pt x="151206" y="175602"/>
                </a:lnTo>
                <a:lnTo>
                  <a:pt x="151384" y="175755"/>
                </a:lnTo>
                <a:lnTo>
                  <a:pt x="151523" y="175755"/>
                </a:lnTo>
                <a:close/>
              </a:path>
              <a:path w="155575" h="195580">
                <a:moveTo>
                  <a:pt x="151523" y="171818"/>
                </a:moveTo>
                <a:lnTo>
                  <a:pt x="150863" y="170751"/>
                </a:lnTo>
                <a:lnTo>
                  <a:pt x="150926" y="171958"/>
                </a:lnTo>
                <a:lnTo>
                  <a:pt x="150545" y="173824"/>
                </a:lnTo>
                <a:lnTo>
                  <a:pt x="150723" y="174574"/>
                </a:lnTo>
                <a:lnTo>
                  <a:pt x="151523" y="171818"/>
                </a:lnTo>
                <a:close/>
              </a:path>
              <a:path w="155575" h="195580">
                <a:moveTo>
                  <a:pt x="151536" y="140970"/>
                </a:moveTo>
                <a:lnTo>
                  <a:pt x="150837" y="140411"/>
                </a:lnTo>
                <a:lnTo>
                  <a:pt x="151257" y="140970"/>
                </a:lnTo>
                <a:lnTo>
                  <a:pt x="151104" y="143510"/>
                </a:lnTo>
                <a:lnTo>
                  <a:pt x="151536" y="140970"/>
                </a:lnTo>
                <a:close/>
              </a:path>
              <a:path w="155575" h="195580">
                <a:moveTo>
                  <a:pt x="151663" y="146050"/>
                </a:moveTo>
                <a:lnTo>
                  <a:pt x="150825" y="146050"/>
                </a:lnTo>
                <a:lnTo>
                  <a:pt x="150926" y="146697"/>
                </a:lnTo>
                <a:lnTo>
                  <a:pt x="151663" y="146050"/>
                </a:lnTo>
                <a:close/>
              </a:path>
              <a:path w="155575" h="195580">
                <a:moveTo>
                  <a:pt x="152019" y="136296"/>
                </a:moveTo>
                <a:lnTo>
                  <a:pt x="151549" y="134899"/>
                </a:lnTo>
                <a:lnTo>
                  <a:pt x="151422" y="134556"/>
                </a:lnTo>
                <a:lnTo>
                  <a:pt x="151333" y="136283"/>
                </a:lnTo>
                <a:lnTo>
                  <a:pt x="151739" y="138518"/>
                </a:lnTo>
                <a:lnTo>
                  <a:pt x="151803" y="136194"/>
                </a:lnTo>
                <a:lnTo>
                  <a:pt x="152019" y="136296"/>
                </a:lnTo>
                <a:close/>
              </a:path>
              <a:path w="155575" h="195580">
                <a:moveTo>
                  <a:pt x="152184" y="176530"/>
                </a:moveTo>
                <a:lnTo>
                  <a:pt x="150190" y="176530"/>
                </a:lnTo>
                <a:lnTo>
                  <a:pt x="149199" y="177431"/>
                </a:lnTo>
                <a:lnTo>
                  <a:pt x="149288" y="177609"/>
                </a:lnTo>
                <a:lnTo>
                  <a:pt x="152184" y="176530"/>
                </a:lnTo>
                <a:close/>
              </a:path>
              <a:path w="155575" h="195580">
                <a:moveTo>
                  <a:pt x="152577" y="153581"/>
                </a:moveTo>
                <a:lnTo>
                  <a:pt x="152552" y="151803"/>
                </a:lnTo>
                <a:lnTo>
                  <a:pt x="152349" y="149364"/>
                </a:lnTo>
                <a:lnTo>
                  <a:pt x="152577" y="153581"/>
                </a:lnTo>
                <a:close/>
              </a:path>
              <a:path w="155575" h="195580">
                <a:moveTo>
                  <a:pt x="152666" y="156210"/>
                </a:moveTo>
                <a:lnTo>
                  <a:pt x="151790" y="153797"/>
                </a:lnTo>
                <a:lnTo>
                  <a:pt x="152298" y="156210"/>
                </a:lnTo>
                <a:lnTo>
                  <a:pt x="152666" y="156210"/>
                </a:lnTo>
                <a:close/>
              </a:path>
              <a:path w="155575" h="195580">
                <a:moveTo>
                  <a:pt x="153162" y="151803"/>
                </a:moveTo>
                <a:lnTo>
                  <a:pt x="152679" y="153250"/>
                </a:lnTo>
                <a:lnTo>
                  <a:pt x="152831" y="154876"/>
                </a:lnTo>
                <a:lnTo>
                  <a:pt x="153073" y="153250"/>
                </a:lnTo>
                <a:lnTo>
                  <a:pt x="153162" y="151803"/>
                </a:lnTo>
                <a:close/>
              </a:path>
              <a:path w="155575" h="195580">
                <a:moveTo>
                  <a:pt x="153847" y="148297"/>
                </a:moveTo>
                <a:lnTo>
                  <a:pt x="153225" y="152273"/>
                </a:lnTo>
                <a:lnTo>
                  <a:pt x="153466" y="153708"/>
                </a:lnTo>
                <a:lnTo>
                  <a:pt x="153847" y="148297"/>
                </a:lnTo>
                <a:close/>
              </a:path>
              <a:path w="155575" h="195580">
                <a:moveTo>
                  <a:pt x="154000" y="166370"/>
                </a:moveTo>
                <a:lnTo>
                  <a:pt x="153873" y="165100"/>
                </a:lnTo>
                <a:lnTo>
                  <a:pt x="153809" y="165290"/>
                </a:lnTo>
                <a:lnTo>
                  <a:pt x="154000" y="166370"/>
                </a:lnTo>
                <a:close/>
              </a:path>
              <a:path w="155575" h="195580">
                <a:moveTo>
                  <a:pt x="155079" y="170180"/>
                </a:moveTo>
                <a:lnTo>
                  <a:pt x="153098" y="167640"/>
                </a:lnTo>
                <a:lnTo>
                  <a:pt x="153809" y="165290"/>
                </a:lnTo>
                <a:lnTo>
                  <a:pt x="153771" y="165100"/>
                </a:lnTo>
                <a:lnTo>
                  <a:pt x="152895" y="160020"/>
                </a:lnTo>
                <a:lnTo>
                  <a:pt x="152984" y="165100"/>
                </a:lnTo>
                <a:lnTo>
                  <a:pt x="151409" y="161290"/>
                </a:lnTo>
                <a:lnTo>
                  <a:pt x="153365" y="158750"/>
                </a:lnTo>
                <a:lnTo>
                  <a:pt x="152361" y="157480"/>
                </a:lnTo>
                <a:lnTo>
                  <a:pt x="152298" y="156210"/>
                </a:lnTo>
                <a:lnTo>
                  <a:pt x="151561" y="154940"/>
                </a:lnTo>
                <a:lnTo>
                  <a:pt x="151790" y="153797"/>
                </a:lnTo>
                <a:lnTo>
                  <a:pt x="151815" y="153670"/>
                </a:lnTo>
                <a:lnTo>
                  <a:pt x="152069" y="152400"/>
                </a:lnTo>
                <a:lnTo>
                  <a:pt x="150241" y="147320"/>
                </a:lnTo>
                <a:lnTo>
                  <a:pt x="150761" y="146850"/>
                </a:lnTo>
                <a:lnTo>
                  <a:pt x="150583" y="146050"/>
                </a:lnTo>
                <a:lnTo>
                  <a:pt x="152095" y="144780"/>
                </a:lnTo>
                <a:lnTo>
                  <a:pt x="149898" y="142240"/>
                </a:lnTo>
                <a:lnTo>
                  <a:pt x="150266" y="139954"/>
                </a:lnTo>
                <a:lnTo>
                  <a:pt x="149961" y="139700"/>
                </a:lnTo>
                <a:lnTo>
                  <a:pt x="151257" y="135890"/>
                </a:lnTo>
                <a:lnTo>
                  <a:pt x="150736" y="133350"/>
                </a:lnTo>
                <a:lnTo>
                  <a:pt x="149606" y="133350"/>
                </a:lnTo>
                <a:lnTo>
                  <a:pt x="149682" y="129540"/>
                </a:lnTo>
                <a:lnTo>
                  <a:pt x="149707" y="128270"/>
                </a:lnTo>
                <a:lnTo>
                  <a:pt x="149174" y="125730"/>
                </a:lnTo>
                <a:lnTo>
                  <a:pt x="148907" y="124460"/>
                </a:lnTo>
                <a:lnTo>
                  <a:pt x="149313" y="124460"/>
                </a:lnTo>
                <a:lnTo>
                  <a:pt x="148945" y="120650"/>
                </a:lnTo>
                <a:lnTo>
                  <a:pt x="148831" y="119380"/>
                </a:lnTo>
                <a:lnTo>
                  <a:pt x="148717" y="115570"/>
                </a:lnTo>
                <a:lnTo>
                  <a:pt x="148717" y="114300"/>
                </a:lnTo>
                <a:lnTo>
                  <a:pt x="148920" y="114300"/>
                </a:lnTo>
                <a:lnTo>
                  <a:pt x="147713" y="113030"/>
                </a:lnTo>
                <a:lnTo>
                  <a:pt x="147523" y="109220"/>
                </a:lnTo>
                <a:lnTo>
                  <a:pt x="146989" y="106680"/>
                </a:lnTo>
                <a:lnTo>
                  <a:pt x="147688" y="106680"/>
                </a:lnTo>
                <a:lnTo>
                  <a:pt x="147993" y="107950"/>
                </a:lnTo>
                <a:lnTo>
                  <a:pt x="148463" y="109220"/>
                </a:lnTo>
                <a:lnTo>
                  <a:pt x="148170" y="106680"/>
                </a:lnTo>
                <a:lnTo>
                  <a:pt x="147751" y="106680"/>
                </a:lnTo>
                <a:lnTo>
                  <a:pt x="147154" y="104140"/>
                </a:lnTo>
                <a:lnTo>
                  <a:pt x="148069" y="104140"/>
                </a:lnTo>
                <a:lnTo>
                  <a:pt x="147650" y="101600"/>
                </a:lnTo>
                <a:lnTo>
                  <a:pt x="143459" y="101600"/>
                </a:lnTo>
                <a:lnTo>
                  <a:pt x="143141" y="101600"/>
                </a:lnTo>
                <a:lnTo>
                  <a:pt x="144030" y="106680"/>
                </a:lnTo>
                <a:lnTo>
                  <a:pt x="144678" y="106680"/>
                </a:lnTo>
                <a:lnTo>
                  <a:pt x="144360" y="105410"/>
                </a:lnTo>
                <a:lnTo>
                  <a:pt x="144754" y="104140"/>
                </a:lnTo>
                <a:lnTo>
                  <a:pt x="145808" y="106680"/>
                </a:lnTo>
                <a:lnTo>
                  <a:pt x="145973" y="109220"/>
                </a:lnTo>
                <a:lnTo>
                  <a:pt x="145186" y="105410"/>
                </a:lnTo>
                <a:lnTo>
                  <a:pt x="144957" y="107950"/>
                </a:lnTo>
                <a:lnTo>
                  <a:pt x="144881" y="109651"/>
                </a:lnTo>
                <a:lnTo>
                  <a:pt x="145059" y="110490"/>
                </a:lnTo>
                <a:lnTo>
                  <a:pt x="145275" y="110490"/>
                </a:lnTo>
                <a:lnTo>
                  <a:pt x="144399" y="113030"/>
                </a:lnTo>
                <a:lnTo>
                  <a:pt x="146773" y="110490"/>
                </a:lnTo>
                <a:lnTo>
                  <a:pt x="146431" y="115570"/>
                </a:lnTo>
                <a:lnTo>
                  <a:pt x="146024" y="114300"/>
                </a:lnTo>
                <a:lnTo>
                  <a:pt x="146405" y="116840"/>
                </a:lnTo>
                <a:lnTo>
                  <a:pt x="147078" y="118110"/>
                </a:lnTo>
                <a:lnTo>
                  <a:pt x="147180" y="119380"/>
                </a:lnTo>
                <a:lnTo>
                  <a:pt x="146431" y="120650"/>
                </a:lnTo>
                <a:lnTo>
                  <a:pt x="146583" y="118110"/>
                </a:lnTo>
                <a:lnTo>
                  <a:pt x="145897" y="118110"/>
                </a:lnTo>
                <a:lnTo>
                  <a:pt x="146240" y="120650"/>
                </a:lnTo>
                <a:lnTo>
                  <a:pt x="148018" y="123190"/>
                </a:lnTo>
                <a:lnTo>
                  <a:pt x="147472" y="125730"/>
                </a:lnTo>
                <a:lnTo>
                  <a:pt x="146913" y="123190"/>
                </a:lnTo>
                <a:lnTo>
                  <a:pt x="146583" y="121920"/>
                </a:lnTo>
                <a:lnTo>
                  <a:pt x="145923" y="124460"/>
                </a:lnTo>
                <a:lnTo>
                  <a:pt x="146189" y="124460"/>
                </a:lnTo>
                <a:lnTo>
                  <a:pt x="146304" y="130810"/>
                </a:lnTo>
                <a:lnTo>
                  <a:pt x="146431" y="129540"/>
                </a:lnTo>
                <a:lnTo>
                  <a:pt x="148932" y="132080"/>
                </a:lnTo>
                <a:lnTo>
                  <a:pt x="147561" y="135890"/>
                </a:lnTo>
                <a:lnTo>
                  <a:pt x="147739" y="136245"/>
                </a:lnTo>
                <a:lnTo>
                  <a:pt x="148615" y="139700"/>
                </a:lnTo>
                <a:lnTo>
                  <a:pt x="147637" y="138430"/>
                </a:lnTo>
                <a:lnTo>
                  <a:pt x="147548" y="139217"/>
                </a:lnTo>
                <a:lnTo>
                  <a:pt x="147421" y="141820"/>
                </a:lnTo>
                <a:lnTo>
                  <a:pt x="148069" y="143510"/>
                </a:lnTo>
                <a:lnTo>
                  <a:pt x="146875" y="144780"/>
                </a:lnTo>
                <a:lnTo>
                  <a:pt x="148310" y="147320"/>
                </a:lnTo>
                <a:lnTo>
                  <a:pt x="148018" y="147320"/>
                </a:lnTo>
                <a:lnTo>
                  <a:pt x="148272" y="148590"/>
                </a:lnTo>
                <a:lnTo>
                  <a:pt x="148564" y="148590"/>
                </a:lnTo>
                <a:lnTo>
                  <a:pt x="150050" y="152400"/>
                </a:lnTo>
                <a:lnTo>
                  <a:pt x="148412" y="158750"/>
                </a:lnTo>
                <a:lnTo>
                  <a:pt x="150469" y="163830"/>
                </a:lnTo>
                <a:lnTo>
                  <a:pt x="151612" y="168910"/>
                </a:lnTo>
                <a:lnTo>
                  <a:pt x="152742" y="170180"/>
                </a:lnTo>
                <a:lnTo>
                  <a:pt x="153771" y="173990"/>
                </a:lnTo>
                <a:lnTo>
                  <a:pt x="153479" y="176530"/>
                </a:lnTo>
                <a:lnTo>
                  <a:pt x="152527" y="172720"/>
                </a:lnTo>
                <a:lnTo>
                  <a:pt x="152514" y="176530"/>
                </a:lnTo>
                <a:lnTo>
                  <a:pt x="152742" y="177800"/>
                </a:lnTo>
                <a:lnTo>
                  <a:pt x="153238" y="177203"/>
                </a:lnTo>
                <a:lnTo>
                  <a:pt x="153339" y="177431"/>
                </a:lnTo>
                <a:lnTo>
                  <a:pt x="153504" y="177800"/>
                </a:lnTo>
                <a:lnTo>
                  <a:pt x="154622" y="177800"/>
                </a:lnTo>
                <a:lnTo>
                  <a:pt x="154330" y="176530"/>
                </a:lnTo>
                <a:lnTo>
                  <a:pt x="154165" y="176530"/>
                </a:lnTo>
                <a:lnTo>
                  <a:pt x="154406" y="175260"/>
                </a:lnTo>
                <a:lnTo>
                  <a:pt x="154635" y="175260"/>
                </a:lnTo>
                <a:lnTo>
                  <a:pt x="154317" y="173990"/>
                </a:lnTo>
                <a:lnTo>
                  <a:pt x="154851" y="172720"/>
                </a:lnTo>
                <a:lnTo>
                  <a:pt x="154813" y="173990"/>
                </a:lnTo>
                <a:lnTo>
                  <a:pt x="154901" y="172720"/>
                </a:lnTo>
                <a:lnTo>
                  <a:pt x="155079" y="170180"/>
                </a:lnTo>
                <a:close/>
              </a:path>
            </a:pathLst>
          </a:custGeom>
          <a:solidFill>
            <a:srgbClr val="EF3D42"/>
          </a:solidFill>
        </p:spPr>
        <p:txBody>
          <a:bodyPr wrap="square" lIns="0" tIns="0" rIns="0" bIns="0" rtlCol="0"/>
          <a:lstStyle/>
          <a:p>
            <a:endParaRPr/>
          </a:p>
        </p:txBody>
      </p:sp>
      <p:pic>
        <p:nvPicPr>
          <p:cNvPr id="139" name="bg object 139"/>
          <p:cNvPicPr/>
          <p:nvPr/>
        </p:nvPicPr>
        <p:blipFill>
          <a:blip r:embed="rId19" cstate="print"/>
          <a:stretch>
            <a:fillRect/>
          </a:stretch>
        </p:blipFill>
        <p:spPr>
          <a:xfrm>
            <a:off x="6903982" y="1484528"/>
            <a:ext cx="813600" cy="171400"/>
          </a:xfrm>
          <a:prstGeom prst="rect">
            <a:avLst/>
          </a:prstGeom>
        </p:spPr>
      </p:pic>
      <p:pic>
        <p:nvPicPr>
          <p:cNvPr id="140" name="bg object 140"/>
          <p:cNvPicPr/>
          <p:nvPr/>
        </p:nvPicPr>
        <p:blipFill>
          <a:blip r:embed="rId20" cstate="print"/>
          <a:stretch>
            <a:fillRect/>
          </a:stretch>
        </p:blipFill>
        <p:spPr>
          <a:xfrm>
            <a:off x="7973732" y="1475077"/>
            <a:ext cx="249883" cy="94465"/>
          </a:xfrm>
          <a:prstGeom prst="rect">
            <a:avLst/>
          </a:prstGeom>
        </p:spPr>
      </p:pic>
      <p:pic>
        <p:nvPicPr>
          <p:cNvPr id="141" name="bg object 141"/>
          <p:cNvPicPr/>
          <p:nvPr/>
        </p:nvPicPr>
        <p:blipFill>
          <a:blip r:embed="rId21" cstate="print"/>
          <a:stretch>
            <a:fillRect/>
          </a:stretch>
        </p:blipFill>
        <p:spPr>
          <a:xfrm>
            <a:off x="5066188" y="1093472"/>
            <a:ext cx="299870" cy="113365"/>
          </a:xfrm>
          <a:prstGeom prst="rect">
            <a:avLst/>
          </a:prstGeom>
        </p:spPr>
      </p:pic>
      <p:pic>
        <p:nvPicPr>
          <p:cNvPr id="142" name="bg object 142"/>
          <p:cNvPicPr/>
          <p:nvPr/>
        </p:nvPicPr>
        <p:blipFill>
          <a:blip r:embed="rId22" cstate="print"/>
          <a:stretch>
            <a:fillRect/>
          </a:stretch>
        </p:blipFill>
        <p:spPr>
          <a:xfrm>
            <a:off x="4975422" y="1306690"/>
            <a:ext cx="174950" cy="66142"/>
          </a:xfrm>
          <a:prstGeom prst="rect">
            <a:avLst/>
          </a:prstGeom>
        </p:spPr>
      </p:pic>
      <p:pic>
        <p:nvPicPr>
          <p:cNvPr id="143" name="bg object 143"/>
          <p:cNvPicPr/>
          <p:nvPr/>
        </p:nvPicPr>
        <p:blipFill>
          <a:blip r:embed="rId23" cstate="print"/>
          <a:stretch>
            <a:fillRect/>
          </a:stretch>
        </p:blipFill>
        <p:spPr>
          <a:xfrm>
            <a:off x="5220336" y="1368257"/>
            <a:ext cx="174950" cy="66133"/>
          </a:xfrm>
          <a:prstGeom prst="rect">
            <a:avLst/>
          </a:prstGeom>
        </p:spPr>
      </p:pic>
      <p:sp>
        <p:nvSpPr>
          <p:cNvPr id="144" name="bg object 144"/>
          <p:cNvSpPr/>
          <p:nvPr/>
        </p:nvSpPr>
        <p:spPr>
          <a:xfrm>
            <a:off x="5681076" y="464724"/>
            <a:ext cx="2035333" cy="822958"/>
          </a:xfrm>
          <a:custGeom>
            <a:avLst/>
            <a:gdLst/>
            <a:ahLst/>
            <a:cxnLst/>
            <a:rect l="l" t="t" r="r" b="b"/>
            <a:pathLst>
              <a:path w="1144904" h="1164589">
                <a:moveTo>
                  <a:pt x="10858" y="351802"/>
                </a:moveTo>
                <a:lnTo>
                  <a:pt x="8712" y="353060"/>
                </a:lnTo>
                <a:lnTo>
                  <a:pt x="9893" y="354330"/>
                </a:lnTo>
                <a:lnTo>
                  <a:pt x="10858" y="351802"/>
                </a:lnTo>
                <a:close/>
              </a:path>
              <a:path w="1144904" h="1164589">
                <a:moveTo>
                  <a:pt x="10896" y="351790"/>
                </a:moveTo>
                <a:close/>
              </a:path>
              <a:path w="1144904" h="1164589">
                <a:moveTo>
                  <a:pt x="31102" y="941070"/>
                </a:moveTo>
                <a:lnTo>
                  <a:pt x="31013" y="936218"/>
                </a:lnTo>
                <a:lnTo>
                  <a:pt x="29654" y="937260"/>
                </a:lnTo>
                <a:lnTo>
                  <a:pt x="29464" y="942340"/>
                </a:lnTo>
                <a:lnTo>
                  <a:pt x="31102" y="941070"/>
                </a:lnTo>
                <a:close/>
              </a:path>
              <a:path w="1144904" h="1164589">
                <a:moveTo>
                  <a:pt x="31419" y="935901"/>
                </a:moveTo>
                <a:lnTo>
                  <a:pt x="30988" y="934720"/>
                </a:lnTo>
                <a:lnTo>
                  <a:pt x="31013" y="936218"/>
                </a:lnTo>
                <a:lnTo>
                  <a:pt x="31419" y="935901"/>
                </a:lnTo>
                <a:close/>
              </a:path>
              <a:path w="1144904" h="1164589">
                <a:moveTo>
                  <a:pt x="104089" y="482600"/>
                </a:moveTo>
                <a:lnTo>
                  <a:pt x="104000" y="482815"/>
                </a:lnTo>
                <a:lnTo>
                  <a:pt x="103936" y="487680"/>
                </a:lnTo>
                <a:lnTo>
                  <a:pt x="104089" y="482600"/>
                </a:lnTo>
                <a:close/>
              </a:path>
              <a:path w="1144904" h="1164589">
                <a:moveTo>
                  <a:pt x="105765" y="574040"/>
                </a:moveTo>
                <a:lnTo>
                  <a:pt x="103251" y="575310"/>
                </a:lnTo>
                <a:lnTo>
                  <a:pt x="103962" y="580390"/>
                </a:lnTo>
                <a:lnTo>
                  <a:pt x="103492" y="580390"/>
                </a:lnTo>
                <a:lnTo>
                  <a:pt x="104013" y="581660"/>
                </a:lnTo>
                <a:lnTo>
                  <a:pt x="104597" y="584200"/>
                </a:lnTo>
                <a:lnTo>
                  <a:pt x="105029" y="586740"/>
                </a:lnTo>
                <a:lnTo>
                  <a:pt x="104825" y="581660"/>
                </a:lnTo>
                <a:lnTo>
                  <a:pt x="105765" y="574040"/>
                </a:lnTo>
                <a:close/>
              </a:path>
              <a:path w="1144904" h="1164589">
                <a:moveTo>
                  <a:pt x="105918" y="592886"/>
                </a:moveTo>
                <a:lnTo>
                  <a:pt x="105625" y="589559"/>
                </a:lnTo>
                <a:lnTo>
                  <a:pt x="105029" y="585901"/>
                </a:lnTo>
                <a:lnTo>
                  <a:pt x="105156" y="587336"/>
                </a:lnTo>
                <a:lnTo>
                  <a:pt x="105194" y="587984"/>
                </a:lnTo>
                <a:lnTo>
                  <a:pt x="105918" y="592886"/>
                </a:lnTo>
                <a:close/>
              </a:path>
              <a:path w="1144904" h="1164589">
                <a:moveTo>
                  <a:pt x="118999" y="873696"/>
                </a:moveTo>
                <a:lnTo>
                  <a:pt x="118973" y="871956"/>
                </a:lnTo>
                <a:lnTo>
                  <a:pt x="118999" y="873696"/>
                </a:lnTo>
                <a:close/>
              </a:path>
              <a:path w="1144904" h="1164589">
                <a:moveTo>
                  <a:pt x="119481" y="885113"/>
                </a:moveTo>
                <a:lnTo>
                  <a:pt x="119329" y="879348"/>
                </a:lnTo>
                <a:lnTo>
                  <a:pt x="118999" y="873696"/>
                </a:lnTo>
                <a:lnTo>
                  <a:pt x="119405" y="889558"/>
                </a:lnTo>
                <a:lnTo>
                  <a:pt x="119481" y="885113"/>
                </a:lnTo>
                <a:close/>
              </a:path>
              <a:path w="1144904" h="1164589">
                <a:moveTo>
                  <a:pt x="122885" y="936485"/>
                </a:moveTo>
                <a:lnTo>
                  <a:pt x="121831" y="939393"/>
                </a:lnTo>
                <a:lnTo>
                  <a:pt x="121310" y="942428"/>
                </a:lnTo>
                <a:lnTo>
                  <a:pt x="121069" y="945553"/>
                </a:lnTo>
                <a:lnTo>
                  <a:pt x="121373" y="946200"/>
                </a:lnTo>
                <a:lnTo>
                  <a:pt x="121653" y="946924"/>
                </a:lnTo>
                <a:lnTo>
                  <a:pt x="122072" y="947331"/>
                </a:lnTo>
                <a:lnTo>
                  <a:pt x="122885" y="936485"/>
                </a:lnTo>
                <a:close/>
              </a:path>
              <a:path w="1144904" h="1164589">
                <a:moveTo>
                  <a:pt x="218871" y="433717"/>
                </a:moveTo>
                <a:lnTo>
                  <a:pt x="215214" y="434517"/>
                </a:lnTo>
                <a:lnTo>
                  <a:pt x="210870" y="435381"/>
                </a:lnTo>
                <a:lnTo>
                  <a:pt x="207378" y="436930"/>
                </a:lnTo>
                <a:lnTo>
                  <a:pt x="211963" y="436346"/>
                </a:lnTo>
                <a:lnTo>
                  <a:pt x="215595" y="435165"/>
                </a:lnTo>
                <a:lnTo>
                  <a:pt x="218871" y="433717"/>
                </a:lnTo>
                <a:close/>
              </a:path>
              <a:path w="1144904" h="1164589">
                <a:moveTo>
                  <a:pt x="345300" y="400761"/>
                </a:moveTo>
                <a:lnTo>
                  <a:pt x="334987" y="404368"/>
                </a:lnTo>
                <a:lnTo>
                  <a:pt x="342607" y="404431"/>
                </a:lnTo>
                <a:lnTo>
                  <a:pt x="345300" y="400761"/>
                </a:lnTo>
                <a:close/>
              </a:path>
              <a:path w="1144904" h="1164589">
                <a:moveTo>
                  <a:pt x="532142" y="343115"/>
                </a:moveTo>
                <a:lnTo>
                  <a:pt x="531139" y="343077"/>
                </a:lnTo>
                <a:lnTo>
                  <a:pt x="529907" y="343204"/>
                </a:lnTo>
                <a:lnTo>
                  <a:pt x="528535" y="343446"/>
                </a:lnTo>
                <a:lnTo>
                  <a:pt x="532142" y="343115"/>
                </a:lnTo>
                <a:close/>
              </a:path>
              <a:path w="1144904" h="1164589">
                <a:moveTo>
                  <a:pt x="617664" y="327660"/>
                </a:moveTo>
                <a:lnTo>
                  <a:pt x="616826" y="327202"/>
                </a:lnTo>
                <a:lnTo>
                  <a:pt x="615670" y="328041"/>
                </a:lnTo>
                <a:lnTo>
                  <a:pt x="617664" y="327660"/>
                </a:lnTo>
                <a:close/>
              </a:path>
              <a:path w="1144904" h="1164589">
                <a:moveTo>
                  <a:pt x="620725" y="327088"/>
                </a:moveTo>
                <a:lnTo>
                  <a:pt x="618578" y="327660"/>
                </a:lnTo>
                <a:lnTo>
                  <a:pt x="618896" y="328269"/>
                </a:lnTo>
                <a:lnTo>
                  <a:pt x="620725" y="327088"/>
                </a:lnTo>
                <a:close/>
              </a:path>
              <a:path w="1144904" h="1164589">
                <a:moveTo>
                  <a:pt x="623392" y="326390"/>
                </a:moveTo>
                <a:lnTo>
                  <a:pt x="621817" y="326390"/>
                </a:lnTo>
                <a:lnTo>
                  <a:pt x="620725" y="327088"/>
                </a:lnTo>
                <a:lnTo>
                  <a:pt x="623392" y="326390"/>
                </a:lnTo>
                <a:close/>
              </a:path>
              <a:path w="1144904" h="1164589">
                <a:moveTo>
                  <a:pt x="697407" y="319506"/>
                </a:moveTo>
                <a:lnTo>
                  <a:pt x="697268" y="319290"/>
                </a:lnTo>
                <a:lnTo>
                  <a:pt x="696290" y="319189"/>
                </a:lnTo>
                <a:lnTo>
                  <a:pt x="695121" y="319100"/>
                </a:lnTo>
                <a:lnTo>
                  <a:pt x="695490" y="319316"/>
                </a:lnTo>
                <a:lnTo>
                  <a:pt x="696163" y="319506"/>
                </a:lnTo>
                <a:lnTo>
                  <a:pt x="697407" y="319506"/>
                </a:lnTo>
                <a:close/>
              </a:path>
              <a:path w="1144904" h="1164589">
                <a:moveTo>
                  <a:pt x="738974" y="307441"/>
                </a:moveTo>
                <a:lnTo>
                  <a:pt x="728802" y="308610"/>
                </a:lnTo>
                <a:lnTo>
                  <a:pt x="728878" y="311150"/>
                </a:lnTo>
                <a:lnTo>
                  <a:pt x="736688" y="308610"/>
                </a:lnTo>
                <a:lnTo>
                  <a:pt x="738974" y="307441"/>
                </a:lnTo>
                <a:close/>
              </a:path>
              <a:path w="1144904" h="1164589">
                <a:moveTo>
                  <a:pt x="739927" y="307340"/>
                </a:moveTo>
                <a:lnTo>
                  <a:pt x="739597" y="307124"/>
                </a:lnTo>
                <a:lnTo>
                  <a:pt x="738974" y="307441"/>
                </a:lnTo>
                <a:lnTo>
                  <a:pt x="739927" y="307340"/>
                </a:lnTo>
                <a:close/>
              </a:path>
              <a:path w="1144904" h="1164589">
                <a:moveTo>
                  <a:pt x="740537" y="93980"/>
                </a:moveTo>
                <a:lnTo>
                  <a:pt x="739673" y="92710"/>
                </a:lnTo>
                <a:lnTo>
                  <a:pt x="739851" y="93980"/>
                </a:lnTo>
                <a:lnTo>
                  <a:pt x="740537" y="93980"/>
                </a:lnTo>
                <a:close/>
              </a:path>
              <a:path w="1144904" h="1164589">
                <a:moveTo>
                  <a:pt x="743877" y="90614"/>
                </a:moveTo>
                <a:lnTo>
                  <a:pt x="743597" y="90043"/>
                </a:lnTo>
                <a:lnTo>
                  <a:pt x="735761" y="88341"/>
                </a:lnTo>
                <a:lnTo>
                  <a:pt x="737717" y="89750"/>
                </a:lnTo>
                <a:lnTo>
                  <a:pt x="738822" y="91084"/>
                </a:lnTo>
                <a:lnTo>
                  <a:pt x="739635" y="92341"/>
                </a:lnTo>
                <a:lnTo>
                  <a:pt x="741070" y="91046"/>
                </a:lnTo>
                <a:lnTo>
                  <a:pt x="743877" y="90614"/>
                </a:lnTo>
                <a:close/>
              </a:path>
              <a:path w="1144904" h="1164589">
                <a:moveTo>
                  <a:pt x="835418" y="107149"/>
                </a:moveTo>
                <a:lnTo>
                  <a:pt x="830453" y="106680"/>
                </a:lnTo>
                <a:lnTo>
                  <a:pt x="833780" y="108623"/>
                </a:lnTo>
                <a:lnTo>
                  <a:pt x="833882" y="107950"/>
                </a:lnTo>
                <a:lnTo>
                  <a:pt x="835418" y="107149"/>
                </a:lnTo>
                <a:close/>
              </a:path>
              <a:path w="1144904" h="1164589">
                <a:moveTo>
                  <a:pt x="843864" y="107950"/>
                </a:moveTo>
                <a:lnTo>
                  <a:pt x="836320" y="106680"/>
                </a:lnTo>
                <a:lnTo>
                  <a:pt x="835418" y="107149"/>
                </a:lnTo>
                <a:lnTo>
                  <a:pt x="843864" y="107950"/>
                </a:lnTo>
                <a:close/>
              </a:path>
              <a:path w="1144904" h="1164589">
                <a:moveTo>
                  <a:pt x="867156" y="288290"/>
                </a:moveTo>
                <a:lnTo>
                  <a:pt x="865657" y="287020"/>
                </a:lnTo>
                <a:lnTo>
                  <a:pt x="864323" y="287020"/>
                </a:lnTo>
                <a:lnTo>
                  <a:pt x="862990" y="289560"/>
                </a:lnTo>
                <a:lnTo>
                  <a:pt x="867156" y="288290"/>
                </a:lnTo>
                <a:close/>
              </a:path>
              <a:path w="1144904" h="1164589">
                <a:moveTo>
                  <a:pt x="973416" y="266331"/>
                </a:moveTo>
                <a:lnTo>
                  <a:pt x="961224" y="264185"/>
                </a:lnTo>
                <a:lnTo>
                  <a:pt x="956805" y="267296"/>
                </a:lnTo>
                <a:lnTo>
                  <a:pt x="961961" y="266509"/>
                </a:lnTo>
                <a:lnTo>
                  <a:pt x="970153" y="267360"/>
                </a:lnTo>
                <a:lnTo>
                  <a:pt x="972832" y="266509"/>
                </a:lnTo>
                <a:lnTo>
                  <a:pt x="973416" y="266331"/>
                </a:lnTo>
                <a:close/>
              </a:path>
              <a:path w="1144904" h="1164589">
                <a:moveTo>
                  <a:pt x="975779" y="265569"/>
                </a:moveTo>
                <a:lnTo>
                  <a:pt x="973416" y="266331"/>
                </a:lnTo>
                <a:lnTo>
                  <a:pt x="974623" y="266534"/>
                </a:lnTo>
                <a:lnTo>
                  <a:pt x="975779" y="265569"/>
                </a:lnTo>
                <a:close/>
              </a:path>
              <a:path w="1144904" h="1164589">
                <a:moveTo>
                  <a:pt x="977607" y="264033"/>
                </a:moveTo>
                <a:lnTo>
                  <a:pt x="975779" y="265569"/>
                </a:lnTo>
                <a:lnTo>
                  <a:pt x="977138" y="265137"/>
                </a:lnTo>
                <a:lnTo>
                  <a:pt x="977607" y="264033"/>
                </a:lnTo>
                <a:close/>
              </a:path>
              <a:path w="1144904" h="1164589">
                <a:moveTo>
                  <a:pt x="978204" y="263232"/>
                </a:moveTo>
                <a:lnTo>
                  <a:pt x="978154" y="262636"/>
                </a:lnTo>
                <a:lnTo>
                  <a:pt x="977607" y="264033"/>
                </a:lnTo>
                <a:lnTo>
                  <a:pt x="977988" y="263690"/>
                </a:lnTo>
                <a:lnTo>
                  <a:pt x="978204" y="263232"/>
                </a:lnTo>
                <a:close/>
              </a:path>
              <a:path w="1144904" h="1164589">
                <a:moveTo>
                  <a:pt x="998397" y="259448"/>
                </a:moveTo>
                <a:lnTo>
                  <a:pt x="993724" y="260413"/>
                </a:lnTo>
                <a:lnTo>
                  <a:pt x="995870" y="260096"/>
                </a:lnTo>
                <a:lnTo>
                  <a:pt x="997318" y="259816"/>
                </a:lnTo>
                <a:lnTo>
                  <a:pt x="998397" y="259448"/>
                </a:lnTo>
                <a:close/>
              </a:path>
              <a:path w="1144904" h="1164589">
                <a:moveTo>
                  <a:pt x="1001801" y="258064"/>
                </a:moveTo>
                <a:lnTo>
                  <a:pt x="1001763" y="257543"/>
                </a:lnTo>
                <a:lnTo>
                  <a:pt x="1001014" y="257403"/>
                </a:lnTo>
                <a:lnTo>
                  <a:pt x="1000607" y="258381"/>
                </a:lnTo>
                <a:lnTo>
                  <a:pt x="999858" y="258978"/>
                </a:lnTo>
                <a:lnTo>
                  <a:pt x="998397" y="259448"/>
                </a:lnTo>
                <a:lnTo>
                  <a:pt x="999502" y="259168"/>
                </a:lnTo>
                <a:lnTo>
                  <a:pt x="1000569" y="258889"/>
                </a:lnTo>
                <a:lnTo>
                  <a:pt x="1001623" y="258622"/>
                </a:lnTo>
                <a:lnTo>
                  <a:pt x="1001801" y="258064"/>
                </a:lnTo>
                <a:close/>
              </a:path>
              <a:path w="1144904" h="1164589">
                <a:moveTo>
                  <a:pt x="1006144" y="257276"/>
                </a:moveTo>
                <a:lnTo>
                  <a:pt x="1001623" y="258622"/>
                </a:lnTo>
                <a:lnTo>
                  <a:pt x="1001547" y="259054"/>
                </a:lnTo>
                <a:lnTo>
                  <a:pt x="1001445" y="259308"/>
                </a:lnTo>
                <a:lnTo>
                  <a:pt x="1003300" y="258737"/>
                </a:lnTo>
                <a:lnTo>
                  <a:pt x="1004798" y="258051"/>
                </a:lnTo>
                <a:lnTo>
                  <a:pt x="1006144" y="257276"/>
                </a:lnTo>
                <a:close/>
              </a:path>
              <a:path w="1144904" h="1164589">
                <a:moveTo>
                  <a:pt x="1006665" y="251460"/>
                </a:moveTo>
                <a:lnTo>
                  <a:pt x="1002233" y="251460"/>
                </a:lnTo>
                <a:lnTo>
                  <a:pt x="1003261" y="252577"/>
                </a:lnTo>
                <a:lnTo>
                  <a:pt x="1006665" y="251460"/>
                </a:lnTo>
                <a:close/>
              </a:path>
              <a:path w="1144904" h="1164589">
                <a:moveTo>
                  <a:pt x="1033767" y="157391"/>
                </a:moveTo>
                <a:lnTo>
                  <a:pt x="1032903" y="157111"/>
                </a:lnTo>
                <a:lnTo>
                  <a:pt x="1032751" y="157327"/>
                </a:lnTo>
                <a:lnTo>
                  <a:pt x="1032827" y="157518"/>
                </a:lnTo>
                <a:lnTo>
                  <a:pt x="1032738" y="157708"/>
                </a:lnTo>
                <a:lnTo>
                  <a:pt x="1033500" y="157556"/>
                </a:lnTo>
                <a:lnTo>
                  <a:pt x="1033767" y="157391"/>
                </a:lnTo>
                <a:close/>
              </a:path>
              <a:path w="1144904" h="1164589">
                <a:moveTo>
                  <a:pt x="1037475" y="248920"/>
                </a:moveTo>
                <a:lnTo>
                  <a:pt x="1036853" y="248666"/>
                </a:lnTo>
                <a:lnTo>
                  <a:pt x="1037272" y="248983"/>
                </a:lnTo>
                <a:lnTo>
                  <a:pt x="1037475" y="248920"/>
                </a:lnTo>
                <a:close/>
              </a:path>
              <a:path w="1144904" h="1164589">
                <a:moveTo>
                  <a:pt x="1039088" y="250367"/>
                </a:moveTo>
                <a:lnTo>
                  <a:pt x="1037272" y="248983"/>
                </a:lnTo>
                <a:lnTo>
                  <a:pt x="1029017" y="251460"/>
                </a:lnTo>
                <a:lnTo>
                  <a:pt x="1025779" y="254000"/>
                </a:lnTo>
                <a:lnTo>
                  <a:pt x="1034948" y="251460"/>
                </a:lnTo>
                <a:lnTo>
                  <a:pt x="1039088" y="250367"/>
                </a:lnTo>
                <a:close/>
              </a:path>
              <a:path w="1144904" h="1164589">
                <a:moveTo>
                  <a:pt x="1041704" y="245110"/>
                </a:moveTo>
                <a:lnTo>
                  <a:pt x="1033386" y="243840"/>
                </a:lnTo>
                <a:lnTo>
                  <a:pt x="1022477" y="246380"/>
                </a:lnTo>
                <a:lnTo>
                  <a:pt x="1010500" y="250190"/>
                </a:lnTo>
                <a:lnTo>
                  <a:pt x="1006665" y="251460"/>
                </a:lnTo>
                <a:lnTo>
                  <a:pt x="1013371" y="251460"/>
                </a:lnTo>
                <a:lnTo>
                  <a:pt x="1011783" y="252730"/>
                </a:lnTo>
                <a:lnTo>
                  <a:pt x="1009827" y="255270"/>
                </a:lnTo>
                <a:lnTo>
                  <a:pt x="1006144" y="257810"/>
                </a:lnTo>
                <a:lnTo>
                  <a:pt x="1034415" y="247650"/>
                </a:lnTo>
                <a:lnTo>
                  <a:pt x="1036853" y="248666"/>
                </a:lnTo>
                <a:lnTo>
                  <a:pt x="1035532" y="247650"/>
                </a:lnTo>
                <a:lnTo>
                  <a:pt x="1034732" y="246380"/>
                </a:lnTo>
                <a:lnTo>
                  <a:pt x="1041704" y="245110"/>
                </a:lnTo>
                <a:close/>
              </a:path>
              <a:path w="1144904" h="1164589">
                <a:moveTo>
                  <a:pt x="1047445" y="247573"/>
                </a:moveTo>
                <a:lnTo>
                  <a:pt x="1044600" y="248920"/>
                </a:lnTo>
                <a:lnTo>
                  <a:pt x="1039088" y="250367"/>
                </a:lnTo>
                <a:lnTo>
                  <a:pt x="1040511" y="251460"/>
                </a:lnTo>
                <a:lnTo>
                  <a:pt x="1047445" y="247573"/>
                </a:lnTo>
                <a:close/>
              </a:path>
              <a:path w="1144904" h="1164589">
                <a:moveTo>
                  <a:pt x="1051826" y="249174"/>
                </a:moveTo>
                <a:lnTo>
                  <a:pt x="1049020" y="250151"/>
                </a:lnTo>
                <a:lnTo>
                  <a:pt x="1051623" y="249783"/>
                </a:lnTo>
                <a:lnTo>
                  <a:pt x="1051534" y="249555"/>
                </a:lnTo>
                <a:lnTo>
                  <a:pt x="1051636" y="249351"/>
                </a:lnTo>
                <a:lnTo>
                  <a:pt x="1051826" y="249174"/>
                </a:lnTo>
                <a:close/>
              </a:path>
              <a:path w="1144904" h="1164589">
                <a:moveTo>
                  <a:pt x="1053909" y="241300"/>
                </a:moveTo>
                <a:lnTo>
                  <a:pt x="1049858" y="242570"/>
                </a:lnTo>
                <a:lnTo>
                  <a:pt x="1053439" y="242570"/>
                </a:lnTo>
                <a:lnTo>
                  <a:pt x="1053909" y="241300"/>
                </a:lnTo>
                <a:close/>
              </a:path>
              <a:path w="1144904" h="1164589">
                <a:moveTo>
                  <a:pt x="1054582" y="248196"/>
                </a:moveTo>
                <a:lnTo>
                  <a:pt x="1053274" y="248462"/>
                </a:lnTo>
                <a:lnTo>
                  <a:pt x="1052144" y="248704"/>
                </a:lnTo>
                <a:lnTo>
                  <a:pt x="1051826" y="249174"/>
                </a:lnTo>
                <a:lnTo>
                  <a:pt x="1054582" y="248196"/>
                </a:lnTo>
                <a:close/>
              </a:path>
              <a:path w="1144904" h="1164589">
                <a:moveTo>
                  <a:pt x="1057275" y="242570"/>
                </a:moveTo>
                <a:lnTo>
                  <a:pt x="1053439" y="242570"/>
                </a:lnTo>
                <a:lnTo>
                  <a:pt x="1052499" y="245110"/>
                </a:lnTo>
                <a:lnTo>
                  <a:pt x="1049604" y="246380"/>
                </a:lnTo>
                <a:lnTo>
                  <a:pt x="1047445" y="247573"/>
                </a:lnTo>
                <a:lnTo>
                  <a:pt x="1052715" y="245110"/>
                </a:lnTo>
                <a:lnTo>
                  <a:pt x="1057275" y="242570"/>
                </a:lnTo>
                <a:close/>
              </a:path>
              <a:path w="1144904" h="1164589">
                <a:moveTo>
                  <a:pt x="1060424" y="246151"/>
                </a:moveTo>
                <a:lnTo>
                  <a:pt x="1054582" y="248196"/>
                </a:lnTo>
                <a:lnTo>
                  <a:pt x="1056678" y="247802"/>
                </a:lnTo>
                <a:lnTo>
                  <a:pt x="1059256" y="247396"/>
                </a:lnTo>
                <a:lnTo>
                  <a:pt x="1060424" y="246151"/>
                </a:lnTo>
                <a:close/>
              </a:path>
              <a:path w="1144904" h="1164589">
                <a:moveTo>
                  <a:pt x="1101178" y="232854"/>
                </a:moveTo>
                <a:lnTo>
                  <a:pt x="1095032" y="232232"/>
                </a:lnTo>
                <a:lnTo>
                  <a:pt x="1088529" y="232816"/>
                </a:lnTo>
                <a:lnTo>
                  <a:pt x="1081786" y="234556"/>
                </a:lnTo>
                <a:lnTo>
                  <a:pt x="1074953" y="237388"/>
                </a:lnTo>
                <a:lnTo>
                  <a:pt x="1072705" y="236918"/>
                </a:lnTo>
                <a:lnTo>
                  <a:pt x="1074496" y="235470"/>
                </a:lnTo>
                <a:lnTo>
                  <a:pt x="1074826" y="234645"/>
                </a:lnTo>
                <a:lnTo>
                  <a:pt x="1068641" y="237896"/>
                </a:lnTo>
                <a:lnTo>
                  <a:pt x="1061732" y="242824"/>
                </a:lnTo>
                <a:lnTo>
                  <a:pt x="1066723" y="245656"/>
                </a:lnTo>
                <a:lnTo>
                  <a:pt x="1072464" y="240499"/>
                </a:lnTo>
                <a:lnTo>
                  <a:pt x="1074356" y="241795"/>
                </a:lnTo>
                <a:lnTo>
                  <a:pt x="1080452" y="235813"/>
                </a:lnTo>
                <a:lnTo>
                  <a:pt x="1085951" y="234238"/>
                </a:lnTo>
                <a:lnTo>
                  <a:pt x="1090460" y="235153"/>
                </a:lnTo>
                <a:lnTo>
                  <a:pt x="1089812" y="236804"/>
                </a:lnTo>
                <a:lnTo>
                  <a:pt x="1091590" y="235407"/>
                </a:lnTo>
                <a:lnTo>
                  <a:pt x="1098664" y="235966"/>
                </a:lnTo>
                <a:lnTo>
                  <a:pt x="1101178" y="232854"/>
                </a:lnTo>
                <a:close/>
              </a:path>
              <a:path w="1144904" h="1164589">
                <a:moveTo>
                  <a:pt x="1132052" y="196850"/>
                </a:moveTo>
                <a:lnTo>
                  <a:pt x="1128801" y="194310"/>
                </a:lnTo>
                <a:lnTo>
                  <a:pt x="1127556" y="194310"/>
                </a:lnTo>
                <a:lnTo>
                  <a:pt x="1129995" y="196850"/>
                </a:lnTo>
                <a:lnTo>
                  <a:pt x="1132052" y="196850"/>
                </a:lnTo>
                <a:close/>
              </a:path>
              <a:path w="1144904" h="1164589">
                <a:moveTo>
                  <a:pt x="1132179" y="196900"/>
                </a:moveTo>
                <a:lnTo>
                  <a:pt x="1132052" y="196850"/>
                </a:lnTo>
                <a:lnTo>
                  <a:pt x="1132179" y="196900"/>
                </a:lnTo>
                <a:close/>
              </a:path>
              <a:path w="1144904" h="1164589">
                <a:moveTo>
                  <a:pt x="1141958" y="206883"/>
                </a:moveTo>
                <a:lnTo>
                  <a:pt x="1139698" y="200660"/>
                </a:lnTo>
                <a:lnTo>
                  <a:pt x="1135303" y="198120"/>
                </a:lnTo>
                <a:lnTo>
                  <a:pt x="1132179" y="196900"/>
                </a:lnTo>
                <a:lnTo>
                  <a:pt x="1136357" y="200660"/>
                </a:lnTo>
                <a:lnTo>
                  <a:pt x="1137412" y="201930"/>
                </a:lnTo>
                <a:lnTo>
                  <a:pt x="1139024" y="203200"/>
                </a:lnTo>
                <a:lnTo>
                  <a:pt x="1140688" y="205740"/>
                </a:lnTo>
                <a:lnTo>
                  <a:pt x="1141958" y="206883"/>
                </a:lnTo>
                <a:close/>
              </a:path>
              <a:path w="1144904" h="1164589">
                <a:moveTo>
                  <a:pt x="1143393" y="210820"/>
                </a:moveTo>
                <a:lnTo>
                  <a:pt x="1142098" y="207010"/>
                </a:lnTo>
                <a:lnTo>
                  <a:pt x="1141958" y="206883"/>
                </a:lnTo>
                <a:lnTo>
                  <a:pt x="1143393" y="210820"/>
                </a:lnTo>
                <a:close/>
              </a:path>
              <a:path w="1144904" h="1164589">
                <a:moveTo>
                  <a:pt x="1144803" y="219710"/>
                </a:moveTo>
                <a:lnTo>
                  <a:pt x="1143762" y="214630"/>
                </a:lnTo>
                <a:lnTo>
                  <a:pt x="1141920" y="209550"/>
                </a:lnTo>
                <a:lnTo>
                  <a:pt x="1140269" y="208280"/>
                </a:lnTo>
                <a:lnTo>
                  <a:pt x="1138110" y="204470"/>
                </a:lnTo>
                <a:lnTo>
                  <a:pt x="1136319" y="203200"/>
                </a:lnTo>
                <a:lnTo>
                  <a:pt x="1131354" y="200660"/>
                </a:lnTo>
                <a:lnTo>
                  <a:pt x="1127556" y="194310"/>
                </a:lnTo>
                <a:lnTo>
                  <a:pt x="1125486" y="194310"/>
                </a:lnTo>
                <a:lnTo>
                  <a:pt x="1122489" y="193040"/>
                </a:lnTo>
                <a:lnTo>
                  <a:pt x="1121918" y="191770"/>
                </a:lnTo>
                <a:lnTo>
                  <a:pt x="1120076" y="189230"/>
                </a:lnTo>
                <a:lnTo>
                  <a:pt x="1117117" y="186690"/>
                </a:lnTo>
                <a:lnTo>
                  <a:pt x="1111148" y="186690"/>
                </a:lnTo>
                <a:lnTo>
                  <a:pt x="1105331" y="185420"/>
                </a:lnTo>
                <a:lnTo>
                  <a:pt x="1099591" y="185420"/>
                </a:lnTo>
                <a:lnTo>
                  <a:pt x="1099070" y="184150"/>
                </a:lnTo>
                <a:lnTo>
                  <a:pt x="1098550" y="182880"/>
                </a:lnTo>
                <a:lnTo>
                  <a:pt x="1108151" y="184150"/>
                </a:lnTo>
                <a:lnTo>
                  <a:pt x="1105674" y="182880"/>
                </a:lnTo>
                <a:lnTo>
                  <a:pt x="1098245" y="179070"/>
                </a:lnTo>
                <a:lnTo>
                  <a:pt x="1095425" y="180340"/>
                </a:lnTo>
                <a:lnTo>
                  <a:pt x="1096187" y="181610"/>
                </a:lnTo>
                <a:lnTo>
                  <a:pt x="1096137" y="184150"/>
                </a:lnTo>
                <a:lnTo>
                  <a:pt x="1090904" y="182880"/>
                </a:lnTo>
                <a:lnTo>
                  <a:pt x="1084402" y="177800"/>
                </a:lnTo>
                <a:lnTo>
                  <a:pt x="1087221" y="176530"/>
                </a:lnTo>
                <a:lnTo>
                  <a:pt x="1077772" y="176530"/>
                </a:lnTo>
                <a:lnTo>
                  <a:pt x="1077010" y="173990"/>
                </a:lnTo>
                <a:lnTo>
                  <a:pt x="1079157" y="173990"/>
                </a:lnTo>
                <a:lnTo>
                  <a:pt x="1082865" y="175260"/>
                </a:lnTo>
                <a:lnTo>
                  <a:pt x="1079423" y="173990"/>
                </a:lnTo>
                <a:lnTo>
                  <a:pt x="1075982" y="172720"/>
                </a:lnTo>
                <a:lnTo>
                  <a:pt x="1068654" y="171450"/>
                </a:lnTo>
                <a:lnTo>
                  <a:pt x="1061974" y="170180"/>
                </a:lnTo>
                <a:lnTo>
                  <a:pt x="1057033" y="170180"/>
                </a:lnTo>
                <a:lnTo>
                  <a:pt x="1050036" y="166370"/>
                </a:lnTo>
                <a:lnTo>
                  <a:pt x="1041463" y="163830"/>
                </a:lnTo>
                <a:lnTo>
                  <a:pt x="1034605" y="161290"/>
                </a:lnTo>
                <a:lnTo>
                  <a:pt x="1032738" y="158750"/>
                </a:lnTo>
                <a:lnTo>
                  <a:pt x="1017816" y="158750"/>
                </a:lnTo>
                <a:lnTo>
                  <a:pt x="1010577" y="157480"/>
                </a:lnTo>
                <a:lnTo>
                  <a:pt x="1012723" y="154940"/>
                </a:lnTo>
                <a:lnTo>
                  <a:pt x="1003388" y="151130"/>
                </a:lnTo>
                <a:lnTo>
                  <a:pt x="1003134" y="151053"/>
                </a:lnTo>
                <a:lnTo>
                  <a:pt x="1003134" y="248094"/>
                </a:lnTo>
                <a:lnTo>
                  <a:pt x="990092" y="255270"/>
                </a:lnTo>
                <a:lnTo>
                  <a:pt x="986713" y="254000"/>
                </a:lnTo>
                <a:lnTo>
                  <a:pt x="985367" y="252730"/>
                </a:lnTo>
                <a:lnTo>
                  <a:pt x="984364" y="251802"/>
                </a:lnTo>
                <a:lnTo>
                  <a:pt x="1003134" y="248094"/>
                </a:lnTo>
                <a:lnTo>
                  <a:pt x="1003134" y="151053"/>
                </a:lnTo>
                <a:lnTo>
                  <a:pt x="992251" y="147320"/>
                </a:lnTo>
                <a:lnTo>
                  <a:pt x="989012" y="143510"/>
                </a:lnTo>
                <a:lnTo>
                  <a:pt x="982205" y="143510"/>
                </a:lnTo>
                <a:lnTo>
                  <a:pt x="982205" y="252730"/>
                </a:lnTo>
                <a:lnTo>
                  <a:pt x="979627" y="252730"/>
                </a:lnTo>
                <a:lnTo>
                  <a:pt x="981951" y="252272"/>
                </a:lnTo>
                <a:lnTo>
                  <a:pt x="982205" y="252730"/>
                </a:lnTo>
                <a:lnTo>
                  <a:pt x="982205" y="143510"/>
                </a:lnTo>
                <a:lnTo>
                  <a:pt x="978382" y="143510"/>
                </a:lnTo>
                <a:lnTo>
                  <a:pt x="964603" y="140970"/>
                </a:lnTo>
                <a:lnTo>
                  <a:pt x="935075" y="135890"/>
                </a:lnTo>
                <a:lnTo>
                  <a:pt x="939723" y="135890"/>
                </a:lnTo>
                <a:lnTo>
                  <a:pt x="930109" y="133350"/>
                </a:lnTo>
                <a:lnTo>
                  <a:pt x="927709" y="130810"/>
                </a:lnTo>
                <a:lnTo>
                  <a:pt x="921702" y="128270"/>
                </a:lnTo>
                <a:lnTo>
                  <a:pt x="920546" y="129019"/>
                </a:lnTo>
                <a:lnTo>
                  <a:pt x="920546" y="264414"/>
                </a:lnTo>
                <a:lnTo>
                  <a:pt x="920508" y="265430"/>
                </a:lnTo>
                <a:lnTo>
                  <a:pt x="913409" y="270510"/>
                </a:lnTo>
                <a:lnTo>
                  <a:pt x="910513" y="269240"/>
                </a:lnTo>
                <a:lnTo>
                  <a:pt x="906030" y="267284"/>
                </a:lnTo>
                <a:lnTo>
                  <a:pt x="920546" y="264414"/>
                </a:lnTo>
                <a:lnTo>
                  <a:pt x="920546" y="129019"/>
                </a:lnTo>
                <a:lnTo>
                  <a:pt x="917778" y="130810"/>
                </a:lnTo>
                <a:lnTo>
                  <a:pt x="895057" y="130810"/>
                </a:lnTo>
                <a:lnTo>
                  <a:pt x="891768" y="127000"/>
                </a:lnTo>
                <a:lnTo>
                  <a:pt x="894918" y="125730"/>
                </a:lnTo>
                <a:lnTo>
                  <a:pt x="899591" y="124460"/>
                </a:lnTo>
                <a:lnTo>
                  <a:pt x="900899" y="121920"/>
                </a:lnTo>
                <a:lnTo>
                  <a:pt x="897432" y="123190"/>
                </a:lnTo>
                <a:lnTo>
                  <a:pt x="888060" y="123190"/>
                </a:lnTo>
                <a:lnTo>
                  <a:pt x="888060" y="270827"/>
                </a:lnTo>
                <a:lnTo>
                  <a:pt x="887056" y="271780"/>
                </a:lnTo>
                <a:lnTo>
                  <a:pt x="877697" y="272884"/>
                </a:lnTo>
                <a:lnTo>
                  <a:pt x="888060" y="270827"/>
                </a:lnTo>
                <a:lnTo>
                  <a:pt x="888060" y="123190"/>
                </a:lnTo>
                <a:lnTo>
                  <a:pt x="883996" y="123190"/>
                </a:lnTo>
                <a:lnTo>
                  <a:pt x="882573" y="124460"/>
                </a:lnTo>
                <a:lnTo>
                  <a:pt x="874090" y="120650"/>
                </a:lnTo>
                <a:lnTo>
                  <a:pt x="875017" y="121920"/>
                </a:lnTo>
                <a:lnTo>
                  <a:pt x="871207" y="116840"/>
                </a:lnTo>
                <a:lnTo>
                  <a:pt x="871143" y="274167"/>
                </a:lnTo>
                <a:lnTo>
                  <a:pt x="864743" y="275590"/>
                </a:lnTo>
                <a:lnTo>
                  <a:pt x="862418" y="275894"/>
                </a:lnTo>
                <a:lnTo>
                  <a:pt x="871143" y="274167"/>
                </a:lnTo>
                <a:lnTo>
                  <a:pt x="871143" y="116954"/>
                </a:lnTo>
                <a:lnTo>
                  <a:pt x="868248" y="121920"/>
                </a:lnTo>
                <a:lnTo>
                  <a:pt x="864781" y="118110"/>
                </a:lnTo>
                <a:lnTo>
                  <a:pt x="862482" y="115570"/>
                </a:lnTo>
                <a:lnTo>
                  <a:pt x="854062" y="118110"/>
                </a:lnTo>
                <a:lnTo>
                  <a:pt x="848194" y="114300"/>
                </a:lnTo>
                <a:lnTo>
                  <a:pt x="846404" y="111760"/>
                </a:lnTo>
                <a:lnTo>
                  <a:pt x="844181" y="110490"/>
                </a:lnTo>
                <a:lnTo>
                  <a:pt x="836980" y="110490"/>
                </a:lnTo>
                <a:lnTo>
                  <a:pt x="833780" y="108623"/>
                </a:lnTo>
                <a:lnTo>
                  <a:pt x="833513" y="110490"/>
                </a:lnTo>
                <a:lnTo>
                  <a:pt x="832205" y="111760"/>
                </a:lnTo>
                <a:lnTo>
                  <a:pt x="823391" y="110490"/>
                </a:lnTo>
                <a:lnTo>
                  <a:pt x="821067" y="107950"/>
                </a:lnTo>
                <a:lnTo>
                  <a:pt x="821080" y="105410"/>
                </a:lnTo>
                <a:lnTo>
                  <a:pt x="819251" y="102870"/>
                </a:lnTo>
                <a:lnTo>
                  <a:pt x="790397" y="102870"/>
                </a:lnTo>
                <a:lnTo>
                  <a:pt x="789952" y="101600"/>
                </a:lnTo>
                <a:lnTo>
                  <a:pt x="788390" y="100330"/>
                </a:lnTo>
                <a:lnTo>
                  <a:pt x="790486" y="100330"/>
                </a:lnTo>
                <a:lnTo>
                  <a:pt x="779576" y="99060"/>
                </a:lnTo>
                <a:lnTo>
                  <a:pt x="766635" y="97790"/>
                </a:lnTo>
                <a:lnTo>
                  <a:pt x="753300" y="95250"/>
                </a:lnTo>
                <a:lnTo>
                  <a:pt x="741210" y="93980"/>
                </a:lnTo>
                <a:lnTo>
                  <a:pt x="740537" y="93980"/>
                </a:lnTo>
                <a:lnTo>
                  <a:pt x="741400" y="95250"/>
                </a:lnTo>
                <a:lnTo>
                  <a:pt x="741260" y="97790"/>
                </a:lnTo>
                <a:lnTo>
                  <a:pt x="740460" y="99060"/>
                </a:lnTo>
                <a:lnTo>
                  <a:pt x="733806" y="97790"/>
                </a:lnTo>
                <a:lnTo>
                  <a:pt x="727532" y="100330"/>
                </a:lnTo>
                <a:lnTo>
                  <a:pt x="725652" y="96520"/>
                </a:lnTo>
                <a:lnTo>
                  <a:pt x="729703" y="97790"/>
                </a:lnTo>
                <a:lnTo>
                  <a:pt x="730300" y="96520"/>
                </a:lnTo>
                <a:lnTo>
                  <a:pt x="732383" y="95250"/>
                </a:lnTo>
                <a:lnTo>
                  <a:pt x="725170" y="95250"/>
                </a:lnTo>
                <a:lnTo>
                  <a:pt x="724801" y="93980"/>
                </a:lnTo>
                <a:lnTo>
                  <a:pt x="691591" y="93980"/>
                </a:lnTo>
                <a:lnTo>
                  <a:pt x="685571" y="92710"/>
                </a:lnTo>
                <a:lnTo>
                  <a:pt x="728129" y="92710"/>
                </a:lnTo>
                <a:lnTo>
                  <a:pt x="732955" y="93980"/>
                </a:lnTo>
                <a:lnTo>
                  <a:pt x="735634" y="92710"/>
                </a:lnTo>
                <a:lnTo>
                  <a:pt x="724865" y="91440"/>
                </a:lnTo>
                <a:lnTo>
                  <a:pt x="713943" y="91440"/>
                </a:lnTo>
                <a:lnTo>
                  <a:pt x="703719" y="90170"/>
                </a:lnTo>
                <a:lnTo>
                  <a:pt x="699376" y="88900"/>
                </a:lnTo>
                <a:lnTo>
                  <a:pt x="695045" y="87630"/>
                </a:lnTo>
                <a:lnTo>
                  <a:pt x="698131" y="86360"/>
                </a:lnTo>
                <a:lnTo>
                  <a:pt x="705231" y="87630"/>
                </a:lnTo>
                <a:lnTo>
                  <a:pt x="710107" y="87630"/>
                </a:lnTo>
                <a:lnTo>
                  <a:pt x="708329" y="86360"/>
                </a:lnTo>
                <a:lnTo>
                  <a:pt x="706551" y="85090"/>
                </a:lnTo>
                <a:lnTo>
                  <a:pt x="722325" y="90170"/>
                </a:lnTo>
                <a:lnTo>
                  <a:pt x="719074" y="86360"/>
                </a:lnTo>
                <a:lnTo>
                  <a:pt x="721842" y="87630"/>
                </a:lnTo>
                <a:lnTo>
                  <a:pt x="724814" y="87630"/>
                </a:lnTo>
                <a:lnTo>
                  <a:pt x="723925" y="86360"/>
                </a:lnTo>
                <a:lnTo>
                  <a:pt x="723049" y="85090"/>
                </a:lnTo>
                <a:lnTo>
                  <a:pt x="722172" y="83820"/>
                </a:lnTo>
                <a:lnTo>
                  <a:pt x="709231" y="80010"/>
                </a:lnTo>
                <a:lnTo>
                  <a:pt x="690029" y="77470"/>
                </a:lnTo>
                <a:lnTo>
                  <a:pt x="677113" y="74930"/>
                </a:lnTo>
                <a:lnTo>
                  <a:pt x="671880" y="76200"/>
                </a:lnTo>
                <a:lnTo>
                  <a:pt x="677976" y="78740"/>
                </a:lnTo>
                <a:lnTo>
                  <a:pt x="672757" y="80010"/>
                </a:lnTo>
                <a:lnTo>
                  <a:pt x="655980" y="76200"/>
                </a:lnTo>
                <a:lnTo>
                  <a:pt x="647484" y="71120"/>
                </a:lnTo>
                <a:lnTo>
                  <a:pt x="642772" y="68580"/>
                </a:lnTo>
                <a:lnTo>
                  <a:pt x="640410" y="67310"/>
                </a:lnTo>
                <a:lnTo>
                  <a:pt x="629119" y="66167"/>
                </a:lnTo>
                <a:lnTo>
                  <a:pt x="629119" y="327660"/>
                </a:lnTo>
                <a:lnTo>
                  <a:pt x="620979" y="332740"/>
                </a:lnTo>
                <a:lnTo>
                  <a:pt x="619899" y="330200"/>
                </a:lnTo>
                <a:lnTo>
                  <a:pt x="619239" y="328930"/>
                </a:lnTo>
                <a:lnTo>
                  <a:pt x="618896" y="328269"/>
                </a:lnTo>
                <a:lnTo>
                  <a:pt x="617893" y="328930"/>
                </a:lnTo>
                <a:lnTo>
                  <a:pt x="614464" y="328930"/>
                </a:lnTo>
                <a:lnTo>
                  <a:pt x="615670" y="328041"/>
                </a:lnTo>
                <a:lnTo>
                  <a:pt x="611073" y="328930"/>
                </a:lnTo>
                <a:lnTo>
                  <a:pt x="610870" y="327660"/>
                </a:lnTo>
                <a:lnTo>
                  <a:pt x="610666" y="326390"/>
                </a:lnTo>
                <a:lnTo>
                  <a:pt x="605853" y="327660"/>
                </a:lnTo>
                <a:lnTo>
                  <a:pt x="606285" y="326593"/>
                </a:lnTo>
                <a:lnTo>
                  <a:pt x="610171" y="325767"/>
                </a:lnTo>
                <a:lnTo>
                  <a:pt x="612292" y="326390"/>
                </a:lnTo>
                <a:lnTo>
                  <a:pt x="613270" y="325285"/>
                </a:lnTo>
                <a:lnTo>
                  <a:pt x="616826" y="327202"/>
                </a:lnTo>
                <a:lnTo>
                  <a:pt x="621423" y="323850"/>
                </a:lnTo>
                <a:lnTo>
                  <a:pt x="614514" y="324891"/>
                </a:lnTo>
                <a:lnTo>
                  <a:pt x="625576" y="322694"/>
                </a:lnTo>
                <a:lnTo>
                  <a:pt x="628865" y="325031"/>
                </a:lnTo>
                <a:lnTo>
                  <a:pt x="628992" y="325285"/>
                </a:lnTo>
                <a:lnTo>
                  <a:pt x="629119" y="327660"/>
                </a:lnTo>
                <a:lnTo>
                  <a:pt x="629119" y="66167"/>
                </a:lnTo>
                <a:lnTo>
                  <a:pt x="627964" y="66040"/>
                </a:lnTo>
                <a:lnTo>
                  <a:pt x="623570" y="67310"/>
                </a:lnTo>
                <a:lnTo>
                  <a:pt x="618909" y="68580"/>
                </a:lnTo>
                <a:lnTo>
                  <a:pt x="612597" y="68580"/>
                </a:lnTo>
                <a:lnTo>
                  <a:pt x="603211" y="66040"/>
                </a:lnTo>
                <a:lnTo>
                  <a:pt x="607415" y="63500"/>
                </a:lnTo>
                <a:lnTo>
                  <a:pt x="609523" y="62230"/>
                </a:lnTo>
                <a:lnTo>
                  <a:pt x="598525" y="60960"/>
                </a:lnTo>
                <a:lnTo>
                  <a:pt x="592696" y="62230"/>
                </a:lnTo>
                <a:lnTo>
                  <a:pt x="590435" y="62230"/>
                </a:lnTo>
                <a:lnTo>
                  <a:pt x="590435" y="329958"/>
                </a:lnTo>
                <a:lnTo>
                  <a:pt x="589927" y="330200"/>
                </a:lnTo>
                <a:lnTo>
                  <a:pt x="589280" y="330200"/>
                </a:lnTo>
                <a:lnTo>
                  <a:pt x="590435" y="329958"/>
                </a:lnTo>
                <a:lnTo>
                  <a:pt x="590435" y="62230"/>
                </a:lnTo>
                <a:lnTo>
                  <a:pt x="586790" y="62230"/>
                </a:lnTo>
                <a:lnTo>
                  <a:pt x="575551" y="59690"/>
                </a:lnTo>
                <a:lnTo>
                  <a:pt x="579742" y="58420"/>
                </a:lnTo>
                <a:lnTo>
                  <a:pt x="592010" y="60960"/>
                </a:lnTo>
                <a:lnTo>
                  <a:pt x="589026" y="59690"/>
                </a:lnTo>
                <a:lnTo>
                  <a:pt x="581660" y="57150"/>
                </a:lnTo>
                <a:lnTo>
                  <a:pt x="577519" y="57150"/>
                </a:lnTo>
                <a:lnTo>
                  <a:pt x="573862" y="58420"/>
                </a:lnTo>
                <a:lnTo>
                  <a:pt x="567905" y="58420"/>
                </a:lnTo>
                <a:lnTo>
                  <a:pt x="566496" y="53340"/>
                </a:lnTo>
                <a:lnTo>
                  <a:pt x="549529" y="50800"/>
                </a:lnTo>
                <a:lnTo>
                  <a:pt x="534682" y="49225"/>
                </a:lnTo>
                <a:lnTo>
                  <a:pt x="534682" y="342900"/>
                </a:lnTo>
                <a:lnTo>
                  <a:pt x="533539" y="344170"/>
                </a:lnTo>
                <a:lnTo>
                  <a:pt x="515797" y="349250"/>
                </a:lnTo>
                <a:lnTo>
                  <a:pt x="497306" y="353060"/>
                </a:lnTo>
                <a:lnTo>
                  <a:pt x="478777" y="355600"/>
                </a:lnTo>
                <a:lnTo>
                  <a:pt x="460921" y="360680"/>
                </a:lnTo>
                <a:lnTo>
                  <a:pt x="460679" y="359410"/>
                </a:lnTo>
                <a:lnTo>
                  <a:pt x="449935" y="361950"/>
                </a:lnTo>
                <a:lnTo>
                  <a:pt x="438924" y="365760"/>
                </a:lnTo>
                <a:lnTo>
                  <a:pt x="428713" y="368300"/>
                </a:lnTo>
                <a:lnTo>
                  <a:pt x="420395" y="372110"/>
                </a:lnTo>
                <a:lnTo>
                  <a:pt x="416267" y="373380"/>
                </a:lnTo>
                <a:lnTo>
                  <a:pt x="410121" y="372110"/>
                </a:lnTo>
                <a:lnTo>
                  <a:pt x="411543" y="370840"/>
                </a:lnTo>
                <a:lnTo>
                  <a:pt x="405117" y="373380"/>
                </a:lnTo>
                <a:lnTo>
                  <a:pt x="399973" y="374650"/>
                </a:lnTo>
                <a:lnTo>
                  <a:pt x="393814" y="375920"/>
                </a:lnTo>
                <a:lnTo>
                  <a:pt x="384352" y="377190"/>
                </a:lnTo>
                <a:lnTo>
                  <a:pt x="388239" y="375920"/>
                </a:lnTo>
                <a:lnTo>
                  <a:pt x="387934" y="374650"/>
                </a:lnTo>
                <a:lnTo>
                  <a:pt x="388505" y="374650"/>
                </a:lnTo>
                <a:lnTo>
                  <a:pt x="394957" y="373380"/>
                </a:lnTo>
                <a:lnTo>
                  <a:pt x="386016" y="374650"/>
                </a:lnTo>
                <a:lnTo>
                  <a:pt x="372084" y="377190"/>
                </a:lnTo>
                <a:lnTo>
                  <a:pt x="363169" y="381000"/>
                </a:lnTo>
                <a:lnTo>
                  <a:pt x="363105" y="379730"/>
                </a:lnTo>
                <a:lnTo>
                  <a:pt x="358292" y="379730"/>
                </a:lnTo>
                <a:lnTo>
                  <a:pt x="351485" y="381000"/>
                </a:lnTo>
                <a:lnTo>
                  <a:pt x="345414" y="382270"/>
                </a:lnTo>
                <a:lnTo>
                  <a:pt x="355676" y="382270"/>
                </a:lnTo>
                <a:lnTo>
                  <a:pt x="348386" y="384810"/>
                </a:lnTo>
                <a:lnTo>
                  <a:pt x="335191" y="387350"/>
                </a:lnTo>
                <a:lnTo>
                  <a:pt x="336892" y="383946"/>
                </a:lnTo>
                <a:lnTo>
                  <a:pt x="339077" y="383324"/>
                </a:lnTo>
                <a:lnTo>
                  <a:pt x="407289" y="368846"/>
                </a:lnTo>
                <a:lnTo>
                  <a:pt x="407238" y="369633"/>
                </a:lnTo>
                <a:lnTo>
                  <a:pt x="407403" y="368820"/>
                </a:lnTo>
                <a:lnTo>
                  <a:pt x="519049" y="345109"/>
                </a:lnTo>
                <a:lnTo>
                  <a:pt x="518934" y="345681"/>
                </a:lnTo>
                <a:lnTo>
                  <a:pt x="524090" y="344157"/>
                </a:lnTo>
                <a:lnTo>
                  <a:pt x="528535" y="343446"/>
                </a:lnTo>
                <a:lnTo>
                  <a:pt x="525792" y="343687"/>
                </a:lnTo>
                <a:lnTo>
                  <a:pt x="532117" y="342353"/>
                </a:lnTo>
                <a:lnTo>
                  <a:pt x="532384" y="343103"/>
                </a:lnTo>
                <a:lnTo>
                  <a:pt x="532142" y="343115"/>
                </a:lnTo>
                <a:lnTo>
                  <a:pt x="532396" y="343128"/>
                </a:lnTo>
                <a:lnTo>
                  <a:pt x="532777" y="344170"/>
                </a:lnTo>
                <a:lnTo>
                  <a:pt x="534682" y="342900"/>
                </a:lnTo>
                <a:lnTo>
                  <a:pt x="534682" y="49225"/>
                </a:lnTo>
                <a:lnTo>
                  <a:pt x="513689" y="46990"/>
                </a:lnTo>
                <a:lnTo>
                  <a:pt x="504532" y="45720"/>
                </a:lnTo>
                <a:lnTo>
                  <a:pt x="495388" y="44450"/>
                </a:lnTo>
                <a:lnTo>
                  <a:pt x="496976" y="43180"/>
                </a:lnTo>
                <a:lnTo>
                  <a:pt x="501383" y="43180"/>
                </a:lnTo>
                <a:lnTo>
                  <a:pt x="495960" y="40640"/>
                </a:lnTo>
                <a:lnTo>
                  <a:pt x="488048" y="39370"/>
                </a:lnTo>
                <a:lnTo>
                  <a:pt x="479361" y="37985"/>
                </a:lnTo>
                <a:lnTo>
                  <a:pt x="479361" y="43180"/>
                </a:lnTo>
                <a:lnTo>
                  <a:pt x="478015" y="44450"/>
                </a:lnTo>
                <a:lnTo>
                  <a:pt x="475094" y="44450"/>
                </a:lnTo>
                <a:lnTo>
                  <a:pt x="476846" y="43180"/>
                </a:lnTo>
                <a:lnTo>
                  <a:pt x="470090" y="41910"/>
                </a:lnTo>
                <a:lnTo>
                  <a:pt x="468007" y="40640"/>
                </a:lnTo>
                <a:lnTo>
                  <a:pt x="465937" y="39370"/>
                </a:lnTo>
                <a:lnTo>
                  <a:pt x="478561" y="41910"/>
                </a:lnTo>
                <a:lnTo>
                  <a:pt x="479361" y="43180"/>
                </a:lnTo>
                <a:lnTo>
                  <a:pt x="479361" y="37985"/>
                </a:lnTo>
                <a:lnTo>
                  <a:pt x="472236" y="36830"/>
                </a:lnTo>
                <a:lnTo>
                  <a:pt x="448094" y="31750"/>
                </a:lnTo>
                <a:lnTo>
                  <a:pt x="429069" y="26670"/>
                </a:lnTo>
                <a:lnTo>
                  <a:pt x="424307" y="25400"/>
                </a:lnTo>
                <a:lnTo>
                  <a:pt x="406196" y="20320"/>
                </a:lnTo>
                <a:lnTo>
                  <a:pt x="401675" y="19050"/>
                </a:lnTo>
                <a:lnTo>
                  <a:pt x="389712" y="20320"/>
                </a:lnTo>
                <a:lnTo>
                  <a:pt x="387108" y="20320"/>
                </a:lnTo>
                <a:lnTo>
                  <a:pt x="385165" y="17780"/>
                </a:lnTo>
                <a:lnTo>
                  <a:pt x="388137" y="17780"/>
                </a:lnTo>
                <a:lnTo>
                  <a:pt x="383133" y="16510"/>
                </a:lnTo>
                <a:lnTo>
                  <a:pt x="382676" y="17780"/>
                </a:lnTo>
                <a:lnTo>
                  <a:pt x="383235" y="19050"/>
                </a:lnTo>
                <a:lnTo>
                  <a:pt x="381304" y="20320"/>
                </a:lnTo>
                <a:lnTo>
                  <a:pt x="374700" y="19050"/>
                </a:lnTo>
                <a:lnTo>
                  <a:pt x="373049" y="16510"/>
                </a:lnTo>
                <a:lnTo>
                  <a:pt x="377405" y="16510"/>
                </a:lnTo>
                <a:lnTo>
                  <a:pt x="359029" y="15240"/>
                </a:lnTo>
                <a:lnTo>
                  <a:pt x="337426" y="12700"/>
                </a:lnTo>
                <a:lnTo>
                  <a:pt x="315874" y="8890"/>
                </a:lnTo>
                <a:lnTo>
                  <a:pt x="297624" y="3810"/>
                </a:lnTo>
                <a:lnTo>
                  <a:pt x="301993" y="3810"/>
                </a:lnTo>
                <a:lnTo>
                  <a:pt x="292023" y="2540"/>
                </a:lnTo>
                <a:lnTo>
                  <a:pt x="290817" y="2540"/>
                </a:lnTo>
                <a:lnTo>
                  <a:pt x="290817" y="396862"/>
                </a:lnTo>
                <a:lnTo>
                  <a:pt x="282321" y="400050"/>
                </a:lnTo>
                <a:lnTo>
                  <a:pt x="278384" y="400342"/>
                </a:lnTo>
                <a:lnTo>
                  <a:pt x="290817" y="396862"/>
                </a:lnTo>
                <a:lnTo>
                  <a:pt x="290817" y="2540"/>
                </a:lnTo>
                <a:lnTo>
                  <a:pt x="284441" y="2540"/>
                </a:lnTo>
                <a:lnTo>
                  <a:pt x="277279" y="3810"/>
                </a:lnTo>
                <a:lnTo>
                  <a:pt x="275221" y="3213"/>
                </a:lnTo>
                <a:lnTo>
                  <a:pt x="275221" y="403860"/>
                </a:lnTo>
                <a:lnTo>
                  <a:pt x="265214" y="406400"/>
                </a:lnTo>
                <a:lnTo>
                  <a:pt x="256781" y="406400"/>
                </a:lnTo>
                <a:lnTo>
                  <a:pt x="270370" y="402590"/>
                </a:lnTo>
                <a:lnTo>
                  <a:pt x="275158" y="402590"/>
                </a:lnTo>
                <a:lnTo>
                  <a:pt x="275221" y="403860"/>
                </a:lnTo>
                <a:lnTo>
                  <a:pt x="275221" y="3213"/>
                </a:lnTo>
                <a:lnTo>
                  <a:pt x="268541" y="1270"/>
                </a:lnTo>
                <a:lnTo>
                  <a:pt x="270065" y="1270"/>
                </a:lnTo>
                <a:lnTo>
                  <a:pt x="266801" y="419"/>
                </a:lnTo>
                <a:lnTo>
                  <a:pt x="266801" y="1270"/>
                </a:lnTo>
                <a:lnTo>
                  <a:pt x="260375" y="3810"/>
                </a:lnTo>
                <a:lnTo>
                  <a:pt x="262877" y="1270"/>
                </a:lnTo>
                <a:lnTo>
                  <a:pt x="266801" y="1270"/>
                </a:lnTo>
                <a:lnTo>
                  <a:pt x="266801" y="419"/>
                </a:lnTo>
                <a:lnTo>
                  <a:pt x="265201" y="0"/>
                </a:lnTo>
                <a:lnTo>
                  <a:pt x="261531" y="1270"/>
                </a:lnTo>
                <a:lnTo>
                  <a:pt x="237439" y="17780"/>
                </a:lnTo>
                <a:lnTo>
                  <a:pt x="216420" y="33210"/>
                </a:lnTo>
                <a:lnTo>
                  <a:pt x="216420" y="417728"/>
                </a:lnTo>
                <a:lnTo>
                  <a:pt x="208965" y="420370"/>
                </a:lnTo>
                <a:lnTo>
                  <a:pt x="211747" y="421640"/>
                </a:lnTo>
                <a:lnTo>
                  <a:pt x="215049" y="424180"/>
                </a:lnTo>
                <a:lnTo>
                  <a:pt x="201574" y="429260"/>
                </a:lnTo>
                <a:lnTo>
                  <a:pt x="193421" y="430530"/>
                </a:lnTo>
                <a:lnTo>
                  <a:pt x="188836" y="429260"/>
                </a:lnTo>
                <a:lnTo>
                  <a:pt x="188175" y="427990"/>
                </a:lnTo>
                <a:lnTo>
                  <a:pt x="189992" y="426720"/>
                </a:lnTo>
                <a:lnTo>
                  <a:pt x="191643" y="425564"/>
                </a:lnTo>
                <a:lnTo>
                  <a:pt x="194957" y="424180"/>
                </a:lnTo>
                <a:lnTo>
                  <a:pt x="195491" y="424180"/>
                </a:lnTo>
                <a:lnTo>
                  <a:pt x="194246" y="424688"/>
                </a:lnTo>
                <a:lnTo>
                  <a:pt x="192366" y="425475"/>
                </a:lnTo>
                <a:lnTo>
                  <a:pt x="193040" y="425653"/>
                </a:lnTo>
                <a:lnTo>
                  <a:pt x="195541" y="424853"/>
                </a:lnTo>
                <a:lnTo>
                  <a:pt x="196443" y="424180"/>
                </a:lnTo>
                <a:lnTo>
                  <a:pt x="200558" y="422910"/>
                </a:lnTo>
                <a:lnTo>
                  <a:pt x="204317" y="421119"/>
                </a:lnTo>
                <a:lnTo>
                  <a:pt x="216420" y="417728"/>
                </a:lnTo>
                <a:lnTo>
                  <a:pt x="216420" y="33210"/>
                </a:lnTo>
                <a:lnTo>
                  <a:pt x="214934" y="34290"/>
                </a:lnTo>
                <a:lnTo>
                  <a:pt x="199212" y="46710"/>
                </a:lnTo>
                <a:lnTo>
                  <a:pt x="199212" y="422554"/>
                </a:lnTo>
                <a:lnTo>
                  <a:pt x="199034" y="422910"/>
                </a:lnTo>
                <a:lnTo>
                  <a:pt x="197993" y="422910"/>
                </a:lnTo>
                <a:lnTo>
                  <a:pt x="198183" y="422833"/>
                </a:lnTo>
                <a:lnTo>
                  <a:pt x="199212" y="422554"/>
                </a:lnTo>
                <a:lnTo>
                  <a:pt x="199212" y="46710"/>
                </a:lnTo>
                <a:lnTo>
                  <a:pt x="194030" y="50800"/>
                </a:lnTo>
                <a:lnTo>
                  <a:pt x="174713" y="63500"/>
                </a:lnTo>
                <a:lnTo>
                  <a:pt x="171348" y="69100"/>
                </a:lnTo>
                <a:lnTo>
                  <a:pt x="112496" y="105397"/>
                </a:lnTo>
                <a:lnTo>
                  <a:pt x="35255" y="181775"/>
                </a:lnTo>
                <a:lnTo>
                  <a:pt x="11849" y="279539"/>
                </a:lnTo>
                <a:lnTo>
                  <a:pt x="13436" y="314845"/>
                </a:lnTo>
                <a:lnTo>
                  <a:pt x="10909" y="326390"/>
                </a:lnTo>
                <a:lnTo>
                  <a:pt x="7010" y="347980"/>
                </a:lnTo>
                <a:lnTo>
                  <a:pt x="9448" y="337820"/>
                </a:lnTo>
                <a:lnTo>
                  <a:pt x="13627" y="341630"/>
                </a:lnTo>
                <a:lnTo>
                  <a:pt x="13081" y="350520"/>
                </a:lnTo>
                <a:lnTo>
                  <a:pt x="10896" y="351790"/>
                </a:lnTo>
                <a:lnTo>
                  <a:pt x="11811" y="351790"/>
                </a:lnTo>
                <a:lnTo>
                  <a:pt x="12941" y="355600"/>
                </a:lnTo>
                <a:lnTo>
                  <a:pt x="11226" y="365760"/>
                </a:lnTo>
                <a:lnTo>
                  <a:pt x="7556" y="361950"/>
                </a:lnTo>
                <a:lnTo>
                  <a:pt x="6997" y="355600"/>
                </a:lnTo>
                <a:lnTo>
                  <a:pt x="6832" y="369570"/>
                </a:lnTo>
                <a:lnTo>
                  <a:pt x="5562" y="369570"/>
                </a:lnTo>
                <a:lnTo>
                  <a:pt x="5283" y="367030"/>
                </a:lnTo>
                <a:lnTo>
                  <a:pt x="3860" y="365760"/>
                </a:lnTo>
                <a:lnTo>
                  <a:pt x="3695" y="372110"/>
                </a:lnTo>
                <a:lnTo>
                  <a:pt x="1562" y="379730"/>
                </a:lnTo>
                <a:lnTo>
                  <a:pt x="0" y="388620"/>
                </a:lnTo>
                <a:lnTo>
                  <a:pt x="1536" y="396240"/>
                </a:lnTo>
                <a:lnTo>
                  <a:pt x="355" y="397510"/>
                </a:lnTo>
                <a:lnTo>
                  <a:pt x="635" y="412750"/>
                </a:lnTo>
                <a:lnTo>
                  <a:pt x="3581" y="462280"/>
                </a:lnTo>
                <a:lnTo>
                  <a:pt x="7061" y="463550"/>
                </a:lnTo>
                <a:lnTo>
                  <a:pt x="6781" y="472440"/>
                </a:lnTo>
                <a:lnTo>
                  <a:pt x="9982" y="478790"/>
                </a:lnTo>
                <a:lnTo>
                  <a:pt x="9677" y="490220"/>
                </a:lnTo>
                <a:lnTo>
                  <a:pt x="9232" y="504190"/>
                </a:lnTo>
                <a:lnTo>
                  <a:pt x="9118" y="521970"/>
                </a:lnTo>
                <a:lnTo>
                  <a:pt x="9601" y="534670"/>
                </a:lnTo>
                <a:lnTo>
                  <a:pt x="11201" y="541020"/>
                </a:lnTo>
                <a:lnTo>
                  <a:pt x="12433" y="543560"/>
                </a:lnTo>
                <a:lnTo>
                  <a:pt x="13652" y="542290"/>
                </a:lnTo>
                <a:lnTo>
                  <a:pt x="15189" y="544830"/>
                </a:lnTo>
                <a:lnTo>
                  <a:pt x="13576" y="548640"/>
                </a:lnTo>
                <a:lnTo>
                  <a:pt x="12839" y="554990"/>
                </a:lnTo>
                <a:lnTo>
                  <a:pt x="12153" y="558800"/>
                </a:lnTo>
                <a:lnTo>
                  <a:pt x="10668" y="556260"/>
                </a:lnTo>
                <a:lnTo>
                  <a:pt x="11899" y="571500"/>
                </a:lnTo>
                <a:lnTo>
                  <a:pt x="13106" y="584200"/>
                </a:lnTo>
                <a:lnTo>
                  <a:pt x="14757" y="599440"/>
                </a:lnTo>
                <a:lnTo>
                  <a:pt x="17360" y="618490"/>
                </a:lnTo>
                <a:lnTo>
                  <a:pt x="18465" y="614680"/>
                </a:lnTo>
                <a:lnTo>
                  <a:pt x="18808" y="610870"/>
                </a:lnTo>
                <a:lnTo>
                  <a:pt x="19989" y="612140"/>
                </a:lnTo>
                <a:lnTo>
                  <a:pt x="20828" y="618490"/>
                </a:lnTo>
                <a:lnTo>
                  <a:pt x="19418" y="626110"/>
                </a:lnTo>
                <a:lnTo>
                  <a:pt x="17830" y="624840"/>
                </a:lnTo>
                <a:lnTo>
                  <a:pt x="17424" y="623570"/>
                </a:lnTo>
                <a:lnTo>
                  <a:pt x="19532" y="648970"/>
                </a:lnTo>
                <a:lnTo>
                  <a:pt x="19583" y="651510"/>
                </a:lnTo>
                <a:lnTo>
                  <a:pt x="18567" y="680720"/>
                </a:lnTo>
                <a:lnTo>
                  <a:pt x="17830" y="707390"/>
                </a:lnTo>
                <a:lnTo>
                  <a:pt x="20802" y="731088"/>
                </a:lnTo>
                <a:lnTo>
                  <a:pt x="20447" y="728980"/>
                </a:lnTo>
                <a:lnTo>
                  <a:pt x="20866" y="731520"/>
                </a:lnTo>
                <a:lnTo>
                  <a:pt x="25501" y="758190"/>
                </a:lnTo>
                <a:lnTo>
                  <a:pt x="25120" y="762000"/>
                </a:lnTo>
                <a:lnTo>
                  <a:pt x="22555" y="756920"/>
                </a:lnTo>
                <a:lnTo>
                  <a:pt x="21272" y="759460"/>
                </a:lnTo>
                <a:lnTo>
                  <a:pt x="24599" y="781050"/>
                </a:lnTo>
                <a:lnTo>
                  <a:pt x="25488" y="798830"/>
                </a:lnTo>
                <a:lnTo>
                  <a:pt x="25996" y="815340"/>
                </a:lnTo>
                <a:lnTo>
                  <a:pt x="28194" y="833120"/>
                </a:lnTo>
                <a:lnTo>
                  <a:pt x="25374" y="853440"/>
                </a:lnTo>
                <a:lnTo>
                  <a:pt x="26847" y="880110"/>
                </a:lnTo>
                <a:lnTo>
                  <a:pt x="29032" y="906780"/>
                </a:lnTo>
                <a:lnTo>
                  <a:pt x="28333" y="929640"/>
                </a:lnTo>
                <a:lnTo>
                  <a:pt x="30454" y="928370"/>
                </a:lnTo>
                <a:lnTo>
                  <a:pt x="32981" y="934720"/>
                </a:lnTo>
                <a:lnTo>
                  <a:pt x="31419" y="935901"/>
                </a:lnTo>
                <a:lnTo>
                  <a:pt x="32410" y="938530"/>
                </a:lnTo>
                <a:lnTo>
                  <a:pt x="35483" y="982980"/>
                </a:lnTo>
                <a:lnTo>
                  <a:pt x="36588" y="1027430"/>
                </a:lnTo>
                <a:lnTo>
                  <a:pt x="36791" y="1064260"/>
                </a:lnTo>
                <a:lnTo>
                  <a:pt x="36880" y="1076960"/>
                </a:lnTo>
                <a:lnTo>
                  <a:pt x="37338" y="1117600"/>
                </a:lnTo>
                <a:lnTo>
                  <a:pt x="37401" y="1120140"/>
                </a:lnTo>
                <a:lnTo>
                  <a:pt x="37706" y="1130300"/>
                </a:lnTo>
                <a:lnTo>
                  <a:pt x="41097" y="1132840"/>
                </a:lnTo>
                <a:lnTo>
                  <a:pt x="51308" y="1149350"/>
                </a:lnTo>
                <a:lnTo>
                  <a:pt x="61493" y="1149350"/>
                </a:lnTo>
                <a:lnTo>
                  <a:pt x="73888" y="1156970"/>
                </a:lnTo>
                <a:lnTo>
                  <a:pt x="64528" y="1156970"/>
                </a:lnTo>
                <a:lnTo>
                  <a:pt x="78447" y="1160780"/>
                </a:lnTo>
                <a:lnTo>
                  <a:pt x="92786" y="1163320"/>
                </a:lnTo>
                <a:lnTo>
                  <a:pt x="107899" y="1164590"/>
                </a:lnTo>
                <a:lnTo>
                  <a:pt x="124155" y="1164590"/>
                </a:lnTo>
                <a:lnTo>
                  <a:pt x="138938" y="1163320"/>
                </a:lnTo>
                <a:lnTo>
                  <a:pt x="137490" y="1148080"/>
                </a:lnTo>
                <a:lnTo>
                  <a:pt x="137160" y="1144270"/>
                </a:lnTo>
                <a:lnTo>
                  <a:pt x="135077" y="1120140"/>
                </a:lnTo>
                <a:lnTo>
                  <a:pt x="119291" y="1120140"/>
                </a:lnTo>
                <a:lnTo>
                  <a:pt x="119176" y="1118870"/>
                </a:lnTo>
                <a:lnTo>
                  <a:pt x="134975" y="1118870"/>
                </a:lnTo>
                <a:lnTo>
                  <a:pt x="133985" y="1107440"/>
                </a:lnTo>
                <a:lnTo>
                  <a:pt x="131851" y="1087120"/>
                </a:lnTo>
                <a:lnTo>
                  <a:pt x="130683" y="1079500"/>
                </a:lnTo>
                <a:lnTo>
                  <a:pt x="128930" y="1068070"/>
                </a:lnTo>
                <a:lnTo>
                  <a:pt x="130073" y="1070610"/>
                </a:lnTo>
                <a:lnTo>
                  <a:pt x="131292" y="1070610"/>
                </a:lnTo>
                <a:lnTo>
                  <a:pt x="131622" y="1074420"/>
                </a:lnTo>
                <a:lnTo>
                  <a:pt x="131978" y="1068070"/>
                </a:lnTo>
                <a:lnTo>
                  <a:pt x="132130" y="1065530"/>
                </a:lnTo>
                <a:lnTo>
                  <a:pt x="130886" y="1054100"/>
                </a:lnTo>
                <a:lnTo>
                  <a:pt x="129374" y="1047750"/>
                </a:lnTo>
                <a:lnTo>
                  <a:pt x="128765" y="1045210"/>
                </a:lnTo>
                <a:lnTo>
                  <a:pt x="126669" y="1041400"/>
                </a:lnTo>
                <a:lnTo>
                  <a:pt x="126428" y="1033780"/>
                </a:lnTo>
                <a:lnTo>
                  <a:pt x="128727" y="1038860"/>
                </a:lnTo>
                <a:lnTo>
                  <a:pt x="129628" y="1035050"/>
                </a:lnTo>
                <a:lnTo>
                  <a:pt x="129565" y="1033780"/>
                </a:lnTo>
                <a:lnTo>
                  <a:pt x="129247" y="1027430"/>
                </a:lnTo>
                <a:lnTo>
                  <a:pt x="127609" y="1019810"/>
                </a:lnTo>
                <a:lnTo>
                  <a:pt x="126923" y="1016000"/>
                </a:lnTo>
                <a:lnTo>
                  <a:pt x="126238" y="1012190"/>
                </a:lnTo>
                <a:lnTo>
                  <a:pt x="126733" y="1007110"/>
                </a:lnTo>
                <a:lnTo>
                  <a:pt x="127152" y="1007110"/>
                </a:lnTo>
                <a:lnTo>
                  <a:pt x="128219" y="1010920"/>
                </a:lnTo>
                <a:lnTo>
                  <a:pt x="127546" y="1007110"/>
                </a:lnTo>
                <a:lnTo>
                  <a:pt x="127114" y="1004570"/>
                </a:lnTo>
                <a:lnTo>
                  <a:pt x="126314" y="995680"/>
                </a:lnTo>
                <a:lnTo>
                  <a:pt x="125310" y="989330"/>
                </a:lnTo>
                <a:lnTo>
                  <a:pt x="123596" y="989330"/>
                </a:lnTo>
                <a:lnTo>
                  <a:pt x="123240" y="977900"/>
                </a:lnTo>
                <a:lnTo>
                  <a:pt x="121018" y="956310"/>
                </a:lnTo>
                <a:lnTo>
                  <a:pt x="121081" y="946150"/>
                </a:lnTo>
                <a:lnTo>
                  <a:pt x="119151" y="938530"/>
                </a:lnTo>
                <a:lnTo>
                  <a:pt x="118757" y="929640"/>
                </a:lnTo>
                <a:lnTo>
                  <a:pt x="118135" y="920750"/>
                </a:lnTo>
                <a:lnTo>
                  <a:pt x="115544" y="915670"/>
                </a:lnTo>
                <a:lnTo>
                  <a:pt x="118287" y="911860"/>
                </a:lnTo>
                <a:lnTo>
                  <a:pt x="118630" y="900430"/>
                </a:lnTo>
                <a:lnTo>
                  <a:pt x="117970" y="894080"/>
                </a:lnTo>
                <a:lnTo>
                  <a:pt x="117322" y="887730"/>
                </a:lnTo>
                <a:lnTo>
                  <a:pt x="115125" y="877570"/>
                </a:lnTo>
                <a:lnTo>
                  <a:pt x="116992" y="881380"/>
                </a:lnTo>
                <a:lnTo>
                  <a:pt x="116789" y="877570"/>
                </a:lnTo>
                <a:lnTo>
                  <a:pt x="116344" y="868680"/>
                </a:lnTo>
                <a:lnTo>
                  <a:pt x="118922" y="872490"/>
                </a:lnTo>
                <a:lnTo>
                  <a:pt x="118668" y="868680"/>
                </a:lnTo>
                <a:lnTo>
                  <a:pt x="118160" y="861060"/>
                </a:lnTo>
                <a:lnTo>
                  <a:pt x="116484" y="850900"/>
                </a:lnTo>
                <a:lnTo>
                  <a:pt x="113753" y="852170"/>
                </a:lnTo>
                <a:lnTo>
                  <a:pt x="113969" y="849630"/>
                </a:lnTo>
                <a:lnTo>
                  <a:pt x="115036" y="836930"/>
                </a:lnTo>
                <a:lnTo>
                  <a:pt x="113042" y="821690"/>
                </a:lnTo>
                <a:lnTo>
                  <a:pt x="111480" y="807720"/>
                </a:lnTo>
                <a:lnTo>
                  <a:pt x="114122" y="797560"/>
                </a:lnTo>
                <a:lnTo>
                  <a:pt x="110934" y="772160"/>
                </a:lnTo>
                <a:lnTo>
                  <a:pt x="108191" y="746760"/>
                </a:lnTo>
                <a:lnTo>
                  <a:pt x="107543" y="740410"/>
                </a:lnTo>
                <a:lnTo>
                  <a:pt x="105879" y="723900"/>
                </a:lnTo>
                <a:lnTo>
                  <a:pt x="104013" y="699770"/>
                </a:lnTo>
                <a:lnTo>
                  <a:pt x="106730" y="706120"/>
                </a:lnTo>
                <a:lnTo>
                  <a:pt x="107683" y="717550"/>
                </a:lnTo>
                <a:lnTo>
                  <a:pt x="108661" y="728980"/>
                </a:lnTo>
                <a:lnTo>
                  <a:pt x="111493" y="732790"/>
                </a:lnTo>
                <a:lnTo>
                  <a:pt x="108775" y="712470"/>
                </a:lnTo>
                <a:lnTo>
                  <a:pt x="106807" y="699770"/>
                </a:lnTo>
                <a:lnTo>
                  <a:pt x="106019" y="694690"/>
                </a:lnTo>
                <a:lnTo>
                  <a:pt x="105308" y="688340"/>
                </a:lnTo>
                <a:lnTo>
                  <a:pt x="104025" y="676910"/>
                </a:lnTo>
                <a:lnTo>
                  <a:pt x="103657" y="660400"/>
                </a:lnTo>
                <a:lnTo>
                  <a:pt x="103695" y="656590"/>
                </a:lnTo>
                <a:lnTo>
                  <a:pt x="104089" y="651510"/>
                </a:lnTo>
                <a:lnTo>
                  <a:pt x="104190" y="650240"/>
                </a:lnTo>
                <a:lnTo>
                  <a:pt x="106121" y="661670"/>
                </a:lnTo>
                <a:lnTo>
                  <a:pt x="107111" y="664210"/>
                </a:lnTo>
                <a:lnTo>
                  <a:pt x="106184" y="650240"/>
                </a:lnTo>
                <a:lnTo>
                  <a:pt x="106019" y="647700"/>
                </a:lnTo>
                <a:lnTo>
                  <a:pt x="105689" y="642620"/>
                </a:lnTo>
                <a:lnTo>
                  <a:pt x="105651" y="640080"/>
                </a:lnTo>
                <a:lnTo>
                  <a:pt x="99428" y="640080"/>
                </a:lnTo>
                <a:lnTo>
                  <a:pt x="99428" y="894080"/>
                </a:lnTo>
                <a:lnTo>
                  <a:pt x="98806" y="899299"/>
                </a:lnTo>
                <a:lnTo>
                  <a:pt x="98602" y="896366"/>
                </a:lnTo>
                <a:lnTo>
                  <a:pt x="99428" y="894080"/>
                </a:lnTo>
                <a:lnTo>
                  <a:pt x="99428" y="640080"/>
                </a:lnTo>
                <a:lnTo>
                  <a:pt x="87680" y="640080"/>
                </a:lnTo>
                <a:lnTo>
                  <a:pt x="87642" y="635000"/>
                </a:lnTo>
                <a:lnTo>
                  <a:pt x="105562" y="635000"/>
                </a:lnTo>
                <a:lnTo>
                  <a:pt x="104978" y="601611"/>
                </a:lnTo>
                <a:lnTo>
                  <a:pt x="104838" y="598982"/>
                </a:lnTo>
                <a:lnTo>
                  <a:pt x="103670" y="582930"/>
                </a:lnTo>
                <a:lnTo>
                  <a:pt x="103492" y="580390"/>
                </a:lnTo>
                <a:lnTo>
                  <a:pt x="101155" y="580390"/>
                </a:lnTo>
                <a:lnTo>
                  <a:pt x="98475" y="572770"/>
                </a:lnTo>
                <a:lnTo>
                  <a:pt x="96151" y="563880"/>
                </a:lnTo>
                <a:lnTo>
                  <a:pt x="94411" y="558800"/>
                </a:lnTo>
                <a:lnTo>
                  <a:pt x="97904" y="558800"/>
                </a:lnTo>
                <a:lnTo>
                  <a:pt x="98132" y="557530"/>
                </a:lnTo>
                <a:lnTo>
                  <a:pt x="99288" y="551180"/>
                </a:lnTo>
                <a:lnTo>
                  <a:pt x="101003" y="543560"/>
                </a:lnTo>
                <a:lnTo>
                  <a:pt x="105537" y="547370"/>
                </a:lnTo>
                <a:lnTo>
                  <a:pt x="105092" y="543560"/>
                </a:lnTo>
                <a:lnTo>
                  <a:pt x="103936" y="539750"/>
                </a:lnTo>
                <a:lnTo>
                  <a:pt x="102247" y="539750"/>
                </a:lnTo>
                <a:lnTo>
                  <a:pt x="102793" y="534670"/>
                </a:lnTo>
                <a:lnTo>
                  <a:pt x="103797" y="533400"/>
                </a:lnTo>
                <a:lnTo>
                  <a:pt x="105664" y="538480"/>
                </a:lnTo>
                <a:lnTo>
                  <a:pt x="105105" y="533400"/>
                </a:lnTo>
                <a:lnTo>
                  <a:pt x="104965" y="532130"/>
                </a:lnTo>
                <a:lnTo>
                  <a:pt x="104559" y="528320"/>
                </a:lnTo>
                <a:lnTo>
                  <a:pt x="103251" y="523240"/>
                </a:lnTo>
                <a:lnTo>
                  <a:pt x="102273" y="518160"/>
                </a:lnTo>
                <a:lnTo>
                  <a:pt x="102133" y="509270"/>
                </a:lnTo>
                <a:lnTo>
                  <a:pt x="103352" y="509270"/>
                </a:lnTo>
                <a:lnTo>
                  <a:pt x="103720" y="513080"/>
                </a:lnTo>
                <a:lnTo>
                  <a:pt x="105105" y="514350"/>
                </a:lnTo>
                <a:lnTo>
                  <a:pt x="103873" y="509270"/>
                </a:lnTo>
                <a:lnTo>
                  <a:pt x="103568" y="508000"/>
                </a:lnTo>
                <a:lnTo>
                  <a:pt x="102374" y="501650"/>
                </a:lnTo>
                <a:lnTo>
                  <a:pt x="101930" y="494030"/>
                </a:lnTo>
                <a:lnTo>
                  <a:pt x="101854" y="492760"/>
                </a:lnTo>
                <a:lnTo>
                  <a:pt x="102349" y="483870"/>
                </a:lnTo>
                <a:lnTo>
                  <a:pt x="103073" y="485140"/>
                </a:lnTo>
                <a:lnTo>
                  <a:pt x="103581" y="483870"/>
                </a:lnTo>
                <a:lnTo>
                  <a:pt x="104000" y="482815"/>
                </a:lnTo>
                <a:lnTo>
                  <a:pt x="103962" y="478790"/>
                </a:lnTo>
                <a:lnTo>
                  <a:pt x="103746" y="474980"/>
                </a:lnTo>
                <a:lnTo>
                  <a:pt x="103682" y="473710"/>
                </a:lnTo>
                <a:lnTo>
                  <a:pt x="141592" y="457200"/>
                </a:lnTo>
                <a:lnTo>
                  <a:pt x="140589" y="459740"/>
                </a:lnTo>
                <a:lnTo>
                  <a:pt x="144310" y="459740"/>
                </a:lnTo>
                <a:lnTo>
                  <a:pt x="149644" y="458470"/>
                </a:lnTo>
                <a:lnTo>
                  <a:pt x="153479" y="459740"/>
                </a:lnTo>
                <a:lnTo>
                  <a:pt x="156781" y="458470"/>
                </a:lnTo>
                <a:lnTo>
                  <a:pt x="166725" y="454660"/>
                </a:lnTo>
                <a:lnTo>
                  <a:pt x="160553" y="454660"/>
                </a:lnTo>
                <a:lnTo>
                  <a:pt x="166306" y="452120"/>
                </a:lnTo>
                <a:lnTo>
                  <a:pt x="169189" y="450850"/>
                </a:lnTo>
                <a:lnTo>
                  <a:pt x="177266" y="447040"/>
                </a:lnTo>
                <a:lnTo>
                  <a:pt x="193040" y="441960"/>
                </a:lnTo>
                <a:lnTo>
                  <a:pt x="184632" y="447040"/>
                </a:lnTo>
                <a:lnTo>
                  <a:pt x="207010" y="439420"/>
                </a:lnTo>
                <a:lnTo>
                  <a:pt x="193700" y="441960"/>
                </a:lnTo>
                <a:lnTo>
                  <a:pt x="198374" y="438150"/>
                </a:lnTo>
                <a:lnTo>
                  <a:pt x="198628" y="436880"/>
                </a:lnTo>
                <a:lnTo>
                  <a:pt x="199796" y="435610"/>
                </a:lnTo>
                <a:lnTo>
                  <a:pt x="207238" y="433070"/>
                </a:lnTo>
                <a:lnTo>
                  <a:pt x="207911" y="433070"/>
                </a:lnTo>
                <a:lnTo>
                  <a:pt x="213004" y="431800"/>
                </a:lnTo>
                <a:lnTo>
                  <a:pt x="220002" y="430530"/>
                </a:lnTo>
                <a:lnTo>
                  <a:pt x="225183" y="430530"/>
                </a:lnTo>
                <a:lnTo>
                  <a:pt x="221500" y="432562"/>
                </a:lnTo>
                <a:lnTo>
                  <a:pt x="218871" y="433717"/>
                </a:lnTo>
                <a:lnTo>
                  <a:pt x="223329" y="432727"/>
                </a:lnTo>
                <a:lnTo>
                  <a:pt x="226771" y="431812"/>
                </a:lnTo>
                <a:lnTo>
                  <a:pt x="226479" y="430479"/>
                </a:lnTo>
                <a:lnTo>
                  <a:pt x="231952" y="427990"/>
                </a:lnTo>
                <a:lnTo>
                  <a:pt x="237756" y="424180"/>
                </a:lnTo>
                <a:lnTo>
                  <a:pt x="247053" y="422910"/>
                </a:lnTo>
                <a:lnTo>
                  <a:pt x="249770" y="424180"/>
                </a:lnTo>
                <a:lnTo>
                  <a:pt x="246507" y="427990"/>
                </a:lnTo>
                <a:lnTo>
                  <a:pt x="248285" y="429260"/>
                </a:lnTo>
                <a:lnTo>
                  <a:pt x="254863" y="425450"/>
                </a:lnTo>
                <a:lnTo>
                  <a:pt x="261721" y="422910"/>
                </a:lnTo>
                <a:lnTo>
                  <a:pt x="275463" y="417830"/>
                </a:lnTo>
                <a:lnTo>
                  <a:pt x="282917" y="414020"/>
                </a:lnTo>
                <a:lnTo>
                  <a:pt x="280644" y="415290"/>
                </a:lnTo>
                <a:lnTo>
                  <a:pt x="281127" y="417830"/>
                </a:lnTo>
                <a:lnTo>
                  <a:pt x="282079" y="417830"/>
                </a:lnTo>
                <a:lnTo>
                  <a:pt x="286283" y="414020"/>
                </a:lnTo>
                <a:lnTo>
                  <a:pt x="293128" y="414020"/>
                </a:lnTo>
                <a:lnTo>
                  <a:pt x="292696" y="416560"/>
                </a:lnTo>
                <a:lnTo>
                  <a:pt x="299173" y="414020"/>
                </a:lnTo>
                <a:lnTo>
                  <a:pt x="298284" y="411480"/>
                </a:lnTo>
                <a:lnTo>
                  <a:pt x="298081" y="410210"/>
                </a:lnTo>
                <a:lnTo>
                  <a:pt x="306628" y="408940"/>
                </a:lnTo>
                <a:lnTo>
                  <a:pt x="305104" y="410210"/>
                </a:lnTo>
                <a:lnTo>
                  <a:pt x="305993" y="410210"/>
                </a:lnTo>
                <a:lnTo>
                  <a:pt x="302806" y="411480"/>
                </a:lnTo>
                <a:lnTo>
                  <a:pt x="312813" y="408940"/>
                </a:lnTo>
                <a:lnTo>
                  <a:pt x="317817" y="407670"/>
                </a:lnTo>
                <a:lnTo>
                  <a:pt x="332219" y="403860"/>
                </a:lnTo>
                <a:lnTo>
                  <a:pt x="335737" y="402590"/>
                </a:lnTo>
                <a:lnTo>
                  <a:pt x="346329" y="398780"/>
                </a:lnTo>
                <a:lnTo>
                  <a:pt x="360489" y="396240"/>
                </a:lnTo>
                <a:lnTo>
                  <a:pt x="360883" y="398780"/>
                </a:lnTo>
                <a:lnTo>
                  <a:pt x="350951" y="401320"/>
                </a:lnTo>
                <a:lnTo>
                  <a:pt x="351713" y="403860"/>
                </a:lnTo>
                <a:lnTo>
                  <a:pt x="371868" y="397510"/>
                </a:lnTo>
                <a:lnTo>
                  <a:pt x="375246" y="396240"/>
                </a:lnTo>
                <a:lnTo>
                  <a:pt x="392176" y="389890"/>
                </a:lnTo>
                <a:lnTo>
                  <a:pt x="400265" y="387350"/>
                </a:lnTo>
                <a:lnTo>
                  <a:pt x="412419" y="383540"/>
                </a:lnTo>
                <a:lnTo>
                  <a:pt x="422414" y="381000"/>
                </a:lnTo>
                <a:lnTo>
                  <a:pt x="427431" y="379730"/>
                </a:lnTo>
                <a:lnTo>
                  <a:pt x="430250" y="377190"/>
                </a:lnTo>
                <a:lnTo>
                  <a:pt x="431660" y="375920"/>
                </a:lnTo>
                <a:lnTo>
                  <a:pt x="439877" y="375920"/>
                </a:lnTo>
                <a:lnTo>
                  <a:pt x="450024" y="374650"/>
                </a:lnTo>
                <a:lnTo>
                  <a:pt x="455066" y="373380"/>
                </a:lnTo>
                <a:lnTo>
                  <a:pt x="460108" y="372110"/>
                </a:lnTo>
                <a:lnTo>
                  <a:pt x="456984" y="373380"/>
                </a:lnTo>
                <a:lnTo>
                  <a:pt x="456717" y="377190"/>
                </a:lnTo>
                <a:lnTo>
                  <a:pt x="457415" y="375920"/>
                </a:lnTo>
                <a:lnTo>
                  <a:pt x="471119" y="372110"/>
                </a:lnTo>
                <a:lnTo>
                  <a:pt x="485622" y="368300"/>
                </a:lnTo>
                <a:lnTo>
                  <a:pt x="501726" y="363220"/>
                </a:lnTo>
                <a:lnTo>
                  <a:pt x="509143" y="360680"/>
                </a:lnTo>
                <a:lnTo>
                  <a:pt x="520268" y="356870"/>
                </a:lnTo>
                <a:lnTo>
                  <a:pt x="517271" y="359410"/>
                </a:lnTo>
                <a:lnTo>
                  <a:pt x="526415" y="358140"/>
                </a:lnTo>
                <a:lnTo>
                  <a:pt x="536803" y="356870"/>
                </a:lnTo>
                <a:lnTo>
                  <a:pt x="547306" y="354330"/>
                </a:lnTo>
                <a:lnTo>
                  <a:pt x="556844" y="351790"/>
                </a:lnTo>
                <a:lnTo>
                  <a:pt x="559854" y="350520"/>
                </a:lnTo>
                <a:lnTo>
                  <a:pt x="566445" y="349250"/>
                </a:lnTo>
                <a:lnTo>
                  <a:pt x="561924" y="346710"/>
                </a:lnTo>
                <a:lnTo>
                  <a:pt x="588467" y="344170"/>
                </a:lnTo>
                <a:lnTo>
                  <a:pt x="593382" y="342900"/>
                </a:lnTo>
                <a:lnTo>
                  <a:pt x="622541" y="335280"/>
                </a:lnTo>
                <a:lnTo>
                  <a:pt x="632040" y="332740"/>
                </a:lnTo>
                <a:lnTo>
                  <a:pt x="636790" y="331470"/>
                </a:lnTo>
                <a:lnTo>
                  <a:pt x="660946" y="327660"/>
                </a:lnTo>
                <a:lnTo>
                  <a:pt x="657212" y="328930"/>
                </a:lnTo>
                <a:lnTo>
                  <a:pt x="652348" y="331470"/>
                </a:lnTo>
                <a:lnTo>
                  <a:pt x="655332" y="331470"/>
                </a:lnTo>
                <a:lnTo>
                  <a:pt x="668477" y="327660"/>
                </a:lnTo>
                <a:lnTo>
                  <a:pt x="681621" y="323850"/>
                </a:lnTo>
                <a:lnTo>
                  <a:pt x="680262" y="322580"/>
                </a:lnTo>
                <a:lnTo>
                  <a:pt x="678916" y="321310"/>
                </a:lnTo>
                <a:lnTo>
                  <a:pt x="677773" y="322580"/>
                </a:lnTo>
                <a:lnTo>
                  <a:pt x="671703" y="321310"/>
                </a:lnTo>
                <a:lnTo>
                  <a:pt x="674700" y="318770"/>
                </a:lnTo>
                <a:lnTo>
                  <a:pt x="681939" y="316230"/>
                </a:lnTo>
                <a:lnTo>
                  <a:pt x="688543" y="314960"/>
                </a:lnTo>
                <a:lnTo>
                  <a:pt x="683907" y="317500"/>
                </a:lnTo>
                <a:lnTo>
                  <a:pt x="685419" y="318770"/>
                </a:lnTo>
                <a:lnTo>
                  <a:pt x="690143" y="320040"/>
                </a:lnTo>
                <a:lnTo>
                  <a:pt x="695121" y="320040"/>
                </a:lnTo>
                <a:lnTo>
                  <a:pt x="694080" y="318770"/>
                </a:lnTo>
                <a:lnTo>
                  <a:pt x="695642" y="317500"/>
                </a:lnTo>
                <a:lnTo>
                  <a:pt x="695020" y="317500"/>
                </a:lnTo>
                <a:lnTo>
                  <a:pt x="701814" y="316230"/>
                </a:lnTo>
                <a:lnTo>
                  <a:pt x="703656" y="314960"/>
                </a:lnTo>
                <a:lnTo>
                  <a:pt x="705485" y="312420"/>
                </a:lnTo>
                <a:lnTo>
                  <a:pt x="706386" y="311150"/>
                </a:lnTo>
                <a:lnTo>
                  <a:pt x="715873" y="309880"/>
                </a:lnTo>
                <a:lnTo>
                  <a:pt x="715187" y="312420"/>
                </a:lnTo>
                <a:lnTo>
                  <a:pt x="722147" y="309880"/>
                </a:lnTo>
                <a:lnTo>
                  <a:pt x="728294" y="306070"/>
                </a:lnTo>
                <a:lnTo>
                  <a:pt x="736066" y="304800"/>
                </a:lnTo>
                <a:lnTo>
                  <a:pt x="739597" y="307124"/>
                </a:lnTo>
                <a:lnTo>
                  <a:pt x="744181" y="304800"/>
                </a:lnTo>
                <a:lnTo>
                  <a:pt x="751636" y="302260"/>
                </a:lnTo>
                <a:lnTo>
                  <a:pt x="759307" y="300990"/>
                </a:lnTo>
                <a:lnTo>
                  <a:pt x="754913" y="303530"/>
                </a:lnTo>
                <a:lnTo>
                  <a:pt x="748334" y="304800"/>
                </a:lnTo>
                <a:lnTo>
                  <a:pt x="743940" y="306070"/>
                </a:lnTo>
                <a:lnTo>
                  <a:pt x="755370" y="308610"/>
                </a:lnTo>
                <a:lnTo>
                  <a:pt x="756386" y="307340"/>
                </a:lnTo>
                <a:lnTo>
                  <a:pt x="764425" y="306070"/>
                </a:lnTo>
                <a:lnTo>
                  <a:pt x="763625" y="306070"/>
                </a:lnTo>
                <a:lnTo>
                  <a:pt x="782243" y="303530"/>
                </a:lnTo>
                <a:lnTo>
                  <a:pt x="777379" y="303530"/>
                </a:lnTo>
                <a:lnTo>
                  <a:pt x="786815" y="297180"/>
                </a:lnTo>
                <a:lnTo>
                  <a:pt x="797458" y="294640"/>
                </a:lnTo>
                <a:lnTo>
                  <a:pt x="809104" y="292100"/>
                </a:lnTo>
                <a:lnTo>
                  <a:pt x="821537" y="287020"/>
                </a:lnTo>
                <a:lnTo>
                  <a:pt x="814171" y="290830"/>
                </a:lnTo>
                <a:lnTo>
                  <a:pt x="814095" y="292100"/>
                </a:lnTo>
                <a:lnTo>
                  <a:pt x="817029" y="293370"/>
                </a:lnTo>
                <a:lnTo>
                  <a:pt x="818349" y="294398"/>
                </a:lnTo>
                <a:lnTo>
                  <a:pt x="817930" y="295541"/>
                </a:lnTo>
                <a:lnTo>
                  <a:pt x="818476" y="294792"/>
                </a:lnTo>
                <a:lnTo>
                  <a:pt x="818515" y="294538"/>
                </a:lnTo>
                <a:lnTo>
                  <a:pt x="818667" y="294640"/>
                </a:lnTo>
                <a:lnTo>
                  <a:pt x="830821" y="294640"/>
                </a:lnTo>
                <a:lnTo>
                  <a:pt x="829030" y="295910"/>
                </a:lnTo>
                <a:lnTo>
                  <a:pt x="834872" y="293370"/>
                </a:lnTo>
                <a:lnTo>
                  <a:pt x="840828" y="292100"/>
                </a:lnTo>
                <a:lnTo>
                  <a:pt x="847394" y="292100"/>
                </a:lnTo>
                <a:lnTo>
                  <a:pt x="855103" y="288290"/>
                </a:lnTo>
                <a:lnTo>
                  <a:pt x="855891" y="289560"/>
                </a:lnTo>
                <a:lnTo>
                  <a:pt x="860107" y="288290"/>
                </a:lnTo>
                <a:lnTo>
                  <a:pt x="864323" y="287020"/>
                </a:lnTo>
                <a:lnTo>
                  <a:pt x="860552" y="287020"/>
                </a:lnTo>
                <a:lnTo>
                  <a:pt x="874331" y="283210"/>
                </a:lnTo>
                <a:lnTo>
                  <a:pt x="890422" y="280670"/>
                </a:lnTo>
                <a:lnTo>
                  <a:pt x="899147" y="279400"/>
                </a:lnTo>
                <a:lnTo>
                  <a:pt x="848715" y="279400"/>
                </a:lnTo>
                <a:lnTo>
                  <a:pt x="844664" y="279400"/>
                </a:lnTo>
                <a:lnTo>
                  <a:pt x="847001" y="278942"/>
                </a:lnTo>
                <a:lnTo>
                  <a:pt x="851090" y="278130"/>
                </a:lnTo>
                <a:lnTo>
                  <a:pt x="853211" y="277723"/>
                </a:lnTo>
                <a:lnTo>
                  <a:pt x="853655" y="278130"/>
                </a:lnTo>
                <a:lnTo>
                  <a:pt x="907872" y="278130"/>
                </a:lnTo>
                <a:lnTo>
                  <a:pt x="925741" y="273050"/>
                </a:lnTo>
                <a:lnTo>
                  <a:pt x="938618" y="267970"/>
                </a:lnTo>
                <a:lnTo>
                  <a:pt x="957186" y="259080"/>
                </a:lnTo>
                <a:lnTo>
                  <a:pt x="969264" y="255270"/>
                </a:lnTo>
                <a:lnTo>
                  <a:pt x="976350" y="255270"/>
                </a:lnTo>
                <a:lnTo>
                  <a:pt x="964641" y="260350"/>
                </a:lnTo>
                <a:lnTo>
                  <a:pt x="972515" y="260350"/>
                </a:lnTo>
                <a:lnTo>
                  <a:pt x="979690" y="259080"/>
                </a:lnTo>
                <a:lnTo>
                  <a:pt x="986624" y="256540"/>
                </a:lnTo>
                <a:lnTo>
                  <a:pt x="993800" y="255270"/>
                </a:lnTo>
                <a:lnTo>
                  <a:pt x="991946" y="256540"/>
                </a:lnTo>
                <a:lnTo>
                  <a:pt x="994257" y="256540"/>
                </a:lnTo>
                <a:lnTo>
                  <a:pt x="997623" y="257810"/>
                </a:lnTo>
                <a:lnTo>
                  <a:pt x="1005751" y="255270"/>
                </a:lnTo>
                <a:lnTo>
                  <a:pt x="1004570" y="254000"/>
                </a:lnTo>
                <a:lnTo>
                  <a:pt x="1003261" y="252577"/>
                </a:lnTo>
                <a:lnTo>
                  <a:pt x="998982" y="254000"/>
                </a:lnTo>
                <a:lnTo>
                  <a:pt x="1003668" y="247980"/>
                </a:lnTo>
                <a:lnTo>
                  <a:pt x="1112291" y="226517"/>
                </a:lnTo>
                <a:lnTo>
                  <a:pt x="1113878" y="226110"/>
                </a:lnTo>
                <a:lnTo>
                  <a:pt x="1113675" y="228600"/>
                </a:lnTo>
                <a:lnTo>
                  <a:pt x="1112380" y="231482"/>
                </a:lnTo>
                <a:lnTo>
                  <a:pt x="1108583" y="232575"/>
                </a:lnTo>
                <a:lnTo>
                  <a:pt x="1105408" y="237375"/>
                </a:lnTo>
                <a:lnTo>
                  <a:pt x="1113269" y="234772"/>
                </a:lnTo>
                <a:lnTo>
                  <a:pt x="1113370" y="234950"/>
                </a:lnTo>
                <a:lnTo>
                  <a:pt x="1114031" y="236220"/>
                </a:lnTo>
                <a:lnTo>
                  <a:pt x="1115593" y="236220"/>
                </a:lnTo>
                <a:lnTo>
                  <a:pt x="1118679" y="237490"/>
                </a:lnTo>
                <a:lnTo>
                  <a:pt x="1127290" y="237490"/>
                </a:lnTo>
                <a:lnTo>
                  <a:pt x="1139177" y="229870"/>
                </a:lnTo>
                <a:lnTo>
                  <a:pt x="1140104" y="229870"/>
                </a:lnTo>
                <a:lnTo>
                  <a:pt x="1141539" y="227330"/>
                </a:lnTo>
                <a:lnTo>
                  <a:pt x="1142530" y="224790"/>
                </a:lnTo>
                <a:lnTo>
                  <a:pt x="1144803" y="219710"/>
                </a:lnTo>
                <a:close/>
              </a:path>
            </a:pathLst>
          </a:custGeom>
          <a:solidFill>
            <a:srgbClr val="EF3D42"/>
          </a:solidFill>
        </p:spPr>
        <p:txBody>
          <a:bodyPr wrap="square" lIns="0" tIns="0" rIns="0" bIns="0" rtlCol="0"/>
          <a:lstStyle/>
          <a:p>
            <a:endParaRPr/>
          </a:p>
        </p:txBody>
      </p:sp>
      <p:sp>
        <p:nvSpPr>
          <p:cNvPr id="145" name="bg object 145"/>
          <p:cNvSpPr/>
          <p:nvPr/>
        </p:nvSpPr>
        <p:spPr>
          <a:xfrm>
            <a:off x="6619631" y="470494"/>
            <a:ext cx="207709" cy="149874"/>
          </a:xfrm>
          <a:custGeom>
            <a:avLst/>
            <a:gdLst/>
            <a:ahLst/>
            <a:cxnLst/>
            <a:rect l="l" t="t" r="r" b="b"/>
            <a:pathLst>
              <a:path w="116839" h="212090">
                <a:moveTo>
                  <a:pt x="1549" y="82067"/>
                </a:moveTo>
                <a:lnTo>
                  <a:pt x="1524" y="82321"/>
                </a:lnTo>
                <a:lnTo>
                  <a:pt x="1549" y="82067"/>
                </a:lnTo>
                <a:close/>
              </a:path>
              <a:path w="116839" h="212090">
                <a:moveTo>
                  <a:pt x="2768" y="71793"/>
                </a:moveTo>
                <a:lnTo>
                  <a:pt x="2311" y="71539"/>
                </a:lnTo>
                <a:lnTo>
                  <a:pt x="1562" y="73075"/>
                </a:lnTo>
                <a:lnTo>
                  <a:pt x="2768" y="71793"/>
                </a:lnTo>
                <a:close/>
              </a:path>
              <a:path w="116839" h="212090">
                <a:moveTo>
                  <a:pt x="3619" y="123367"/>
                </a:moveTo>
                <a:lnTo>
                  <a:pt x="3543" y="123075"/>
                </a:lnTo>
                <a:lnTo>
                  <a:pt x="3213" y="122364"/>
                </a:lnTo>
                <a:lnTo>
                  <a:pt x="3340" y="122834"/>
                </a:lnTo>
                <a:lnTo>
                  <a:pt x="3619" y="123367"/>
                </a:lnTo>
                <a:close/>
              </a:path>
              <a:path w="116839" h="212090">
                <a:moveTo>
                  <a:pt x="4267" y="107950"/>
                </a:moveTo>
                <a:lnTo>
                  <a:pt x="3086" y="106680"/>
                </a:lnTo>
                <a:lnTo>
                  <a:pt x="3035" y="106527"/>
                </a:lnTo>
                <a:lnTo>
                  <a:pt x="2336" y="107950"/>
                </a:lnTo>
                <a:lnTo>
                  <a:pt x="4267" y="107950"/>
                </a:lnTo>
                <a:close/>
              </a:path>
              <a:path w="116839" h="212090">
                <a:moveTo>
                  <a:pt x="4381" y="124460"/>
                </a:moveTo>
                <a:lnTo>
                  <a:pt x="4330" y="124333"/>
                </a:lnTo>
                <a:lnTo>
                  <a:pt x="4140" y="124460"/>
                </a:lnTo>
                <a:lnTo>
                  <a:pt x="4381" y="124460"/>
                </a:lnTo>
                <a:close/>
              </a:path>
              <a:path w="116839" h="212090">
                <a:moveTo>
                  <a:pt x="4470" y="125730"/>
                </a:moveTo>
                <a:lnTo>
                  <a:pt x="4140" y="124460"/>
                </a:lnTo>
                <a:lnTo>
                  <a:pt x="3708" y="124460"/>
                </a:lnTo>
                <a:lnTo>
                  <a:pt x="3200" y="125730"/>
                </a:lnTo>
                <a:lnTo>
                  <a:pt x="4470" y="125730"/>
                </a:lnTo>
                <a:close/>
              </a:path>
              <a:path w="116839" h="212090">
                <a:moveTo>
                  <a:pt x="6553" y="177622"/>
                </a:moveTo>
                <a:lnTo>
                  <a:pt x="6083" y="176072"/>
                </a:lnTo>
                <a:lnTo>
                  <a:pt x="5105" y="177126"/>
                </a:lnTo>
                <a:lnTo>
                  <a:pt x="6553" y="177622"/>
                </a:lnTo>
                <a:close/>
              </a:path>
              <a:path w="116839" h="212090">
                <a:moveTo>
                  <a:pt x="6781" y="177800"/>
                </a:moveTo>
                <a:lnTo>
                  <a:pt x="4838" y="179070"/>
                </a:lnTo>
                <a:lnTo>
                  <a:pt x="5105" y="181495"/>
                </a:lnTo>
                <a:lnTo>
                  <a:pt x="6781" y="177800"/>
                </a:lnTo>
                <a:close/>
              </a:path>
              <a:path w="116839" h="212090">
                <a:moveTo>
                  <a:pt x="7670" y="160121"/>
                </a:moveTo>
                <a:lnTo>
                  <a:pt x="6845" y="158940"/>
                </a:lnTo>
                <a:lnTo>
                  <a:pt x="6705" y="159588"/>
                </a:lnTo>
                <a:lnTo>
                  <a:pt x="6692" y="160096"/>
                </a:lnTo>
                <a:lnTo>
                  <a:pt x="7670" y="160121"/>
                </a:lnTo>
                <a:close/>
              </a:path>
              <a:path w="116839" h="212090">
                <a:moveTo>
                  <a:pt x="15925" y="2540"/>
                </a:moveTo>
                <a:lnTo>
                  <a:pt x="15316" y="1270"/>
                </a:lnTo>
                <a:lnTo>
                  <a:pt x="15290" y="2540"/>
                </a:lnTo>
                <a:lnTo>
                  <a:pt x="15925" y="2540"/>
                </a:lnTo>
                <a:close/>
              </a:path>
              <a:path w="116839" h="212090">
                <a:moveTo>
                  <a:pt x="16154" y="2540"/>
                </a:moveTo>
                <a:lnTo>
                  <a:pt x="15925" y="2540"/>
                </a:lnTo>
                <a:lnTo>
                  <a:pt x="15913" y="3022"/>
                </a:lnTo>
                <a:lnTo>
                  <a:pt x="16154" y="2540"/>
                </a:lnTo>
                <a:close/>
              </a:path>
              <a:path w="116839" h="212090">
                <a:moveTo>
                  <a:pt x="18402" y="3022"/>
                </a:moveTo>
                <a:lnTo>
                  <a:pt x="16865" y="1270"/>
                </a:lnTo>
                <a:lnTo>
                  <a:pt x="16941" y="2540"/>
                </a:lnTo>
                <a:lnTo>
                  <a:pt x="16548" y="3022"/>
                </a:lnTo>
                <a:lnTo>
                  <a:pt x="18402" y="3022"/>
                </a:lnTo>
                <a:close/>
              </a:path>
              <a:path w="116839" h="212090">
                <a:moveTo>
                  <a:pt x="42595" y="208280"/>
                </a:moveTo>
                <a:lnTo>
                  <a:pt x="41122" y="207010"/>
                </a:lnTo>
                <a:lnTo>
                  <a:pt x="41021" y="208280"/>
                </a:lnTo>
                <a:lnTo>
                  <a:pt x="42595" y="208280"/>
                </a:lnTo>
                <a:close/>
              </a:path>
              <a:path w="116839" h="212090">
                <a:moveTo>
                  <a:pt x="54114" y="209232"/>
                </a:moveTo>
                <a:lnTo>
                  <a:pt x="53962" y="209981"/>
                </a:lnTo>
                <a:lnTo>
                  <a:pt x="54114" y="209232"/>
                </a:lnTo>
                <a:close/>
              </a:path>
              <a:path w="116839" h="212090">
                <a:moveTo>
                  <a:pt x="59588" y="6350"/>
                </a:moveTo>
                <a:lnTo>
                  <a:pt x="59385" y="6350"/>
                </a:lnTo>
                <a:lnTo>
                  <a:pt x="59588" y="6350"/>
                </a:lnTo>
                <a:close/>
              </a:path>
              <a:path w="116839" h="212090">
                <a:moveTo>
                  <a:pt x="62166" y="212090"/>
                </a:moveTo>
                <a:lnTo>
                  <a:pt x="60718" y="211188"/>
                </a:lnTo>
                <a:lnTo>
                  <a:pt x="60528" y="212090"/>
                </a:lnTo>
                <a:lnTo>
                  <a:pt x="62166" y="212090"/>
                </a:lnTo>
                <a:close/>
              </a:path>
              <a:path w="116839" h="212090">
                <a:moveTo>
                  <a:pt x="76809" y="210858"/>
                </a:moveTo>
                <a:lnTo>
                  <a:pt x="75057" y="208686"/>
                </a:lnTo>
                <a:lnTo>
                  <a:pt x="74383" y="209778"/>
                </a:lnTo>
                <a:lnTo>
                  <a:pt x="75145" y="209892"/>
                </a:lnTo>
                <a:lnTo>
                  <a:pt x="76314" y="211048"/>
                </a:lnTo>
                <a:lnTo>
                  <a:pt x="76809" y="210858"/>
                </a:lnTo>
                <a:close/>
              </a:path>
              <a:path w="116839" h="212090">
                <a:moveTo>
                  <a:pt x="77152" y="210705"/>
                </a:moveTo>
                <a:lnTo>
                  <a:pt x="76809" y="210858"/>
                </a:lnTo>
                <a:lnTo>
                  <a:pt x="76974" y="211061"/>
                </a:lnTo>
                <a:lnTo>
                  <a:pt x="77152" y="210705"/>
                </a:lnTo>
                <a:close/>
              </a:path>
              <a:path w="116839" h="212090">
                <a:moveTo>
                  <a:pt x="77431" y="210108"/>
                </a:moveTo>
                <a:lnTo>
                  <a:pt x="77152" y="210705"/>
                </a:lnTo>
                <a:lnTo>
                  <a:pt x="77355" y="210616"/>
                </a:lnTo>
                <a:lnTo>
                  <a:pt x="77431" y="210108"/>
                </a:lnTo>
                <a:close/>
              </a:path>
              <a:path w="116839" h="212090">
                <a:moveTo>
                  <a:pt x="81635" y="209423"/>
                </a:moveTo>
                <a:lnTo>
                  <a:pt x="80962" y="209677"/>
                </a:lnTo>
                <a:lnTo>
                  <a:pt x="80899" y="209029"/>
                </a:lnTo>
                <a:lnTo>
                  <a:pt x="80505" y="209791"/>
                </a:lnTo>
                <a:lnTo>
                  <a:pt x="80949" y="209702"/>
                </a:lnTo>
                <a:lnTo>
                  <a:pt x="80937" y="209994"/>
                </a:lnTo>
                <a:lnTo>
                  <a:pt x="81635" y="209423"/>
                </a:lnTo>
                <a:close/>
              </a:path>
              <a:path w="116839" h="212090">
                <a:moveTo>
                  <a:pt x="86245" y="208280"/>
                </a:moveTo>
                <a:lnTo>
                  <a:pt x="85953" y="208280"/>
                </a:lnTo>
                <a:lnTo>
                  <a:pt x="86055" y="208470"/>
                </a:lnTo>
                <a:lnTo>
                  <a:pt x="86245" y="208280"/>
                </a:lnTo>
                <a:close/>
              </a:path>
              <a:path w="116839" h="212090">
                <a:moveTo>
                  <a:pt x="86563" y="209346"/>
                </a:moveTo>
                <a:lnTo>
                  <a:pt x="86055" y="208470"/>
                </a:lnTo>
                <a:lnTo>
                  <a:pt x="85001" y="209550"/>
                </a:lnTo>
                <a:lnTo>
                  <a:pt x="86144" y="209550"/>
                </a:lnTo>
                <a:lnTo>
                  <a:pt x="86563" y="209346"/>
                </a:lnTo>
                <a:close/>
              </a:path>
              <a:path w="116839" h="212090">
                <a:moveTo>
                  <a:pt x="87236" y="209016"/>
                </a:moveTo>
                <a:lnTo>
                  <a:pt x="86563" y="209346"/>
                </a:lnTo>
                <a:lnTo>
                  <a:pt x="86677" y="209550"/>
                </a:lnTo>
                <a:lnTo>
                  <a:pt x="87236" y="209016"/>
                </a:lnTo>
                <a:close/>
              </a:path>
              <a:path w="116839" h="212090">
                <a:moveTo>
                  <a:pt x="88328" y="209575"/>
                </a:moveTo>
                <a:lnTo>
                  <a:pt x="87922" y="209816"/>
                </a:lnTo>
                <a:lnTo>
                  <a:pt x="88303" y="209854"/>
                </a:lnTo>
                <a:lnTo>
                  <a:pt x="88328" y="209575"/>
                </a:lnTo>
                <a:close/>
              </a:path>
              <a:path w="116839" h="212090">
                <a:moveTo>
                  <a:pt x="89128" y="207010"/>
                </a:moveTo>
                <a:lnTo>
                  <a:pt x="88646" y="207010"/>
                </a:lnTo>
                <a:lnTo>
                  <a:pt x="88442" y="208280"/>
                </a:lnTo>
                <a:lnTo>
                  <a:pt x="88011" y="208280"/>
                </a:lnTo>
                <a:lnTo>
                  <a:pt x="87236" y="209016"/>
                </a:lnTo>
                <a:lnTo>
                  <a:pt x="88734" y="208280"/>
                </a:lnTo>
                <a:lnTo>
                  <a:pt x="89128" y="207010"/>
                </a:lnTo>
                <a:close/>
              </a:path>
              <a:path w="116839" h="212090">
                <a:moveTo>
                  <a:pt x="95542" y="205867"/>
                </a:moveTo>
                <a:lnTo>
                  <a:pt x="94348" y="204368"/>
                </a:lnTo>
                <a:lnTo>
                  <a:pt x="93002" y="204393"/>
                </a:lnTo>
                <a:lnTo>
                  <a:pt x="91694" y="205803"/>
                </a:lnTo>
                <a:lnTo>
                  <a:pt x="91681" y="204444"/>
                </a:lnTo>
                <a:lnTo>
                  <a:pt x="90779" y="205498"/>
                </a:lnTo>
                <a:lnTo>
                  <a:pt x="89776" y="207314"/>
                </a:lnTo>
                <a:lnTo>
                  <a:pt x="90525" y="209143"/>
                </a:lnTo>
                <a:lnTo>
                  <a:pt x="91351" y="207111"/>
                </a:lnTo>
                <a:lnTo>
                  <a:pt x="91630" y="207924"/>
                </a:lnTo>
                <a:lnTo>
                  <a:pt x="92506" y="205511"/>
                </a:lnTo>
                <a:lnTo>
                  <a:pt x="93294" y="205219"/>
                </a:lnTo>
                <a:lnTo>
                  <a:pt x="93967" y="206057"/>
                </a:lnTo>
                <a:lnTo>
                  <a:pt x="93878" y="206819"/>
                </a:lnTo>
                <a:lnTo>
                  <a:pt x="94132" y="206286"/>
                </a:lnTo>
                <a:lnTo>
                  <a:pt x="95186" y="207187"/>
                </a:lnTo>
                <a:lnTo>
                  <a:pt x="95542" y="205867"/>
                </a:lnTo>
                <a:close/>
              </a:path>
              <a:path w="116839" h="212090">
                <a:moveTo>
                  <a:pt x="97675" y="207289"/>
                </a:moveTo>
                <a:lnTo>
                  <a:pt x="97434" y="206095"/>
                </a:lnTo>
                <a:lnTo>
                  <a:pt x="96621" y="206387"/>
                </a:lnTo>
                <a:lnTo>
                  <a:pt x="96202" y="208470"/>
                </a:lnTo>
                <a:lnTo>
                  <a:pt x="97434" y="207835"/>
                </a:lnTo>
                <a:lnTo>
                  <a:pt x="97675" y="207289"/>
                </a:lnTo>
                <a:close/>
              </a:path>
              <a:path w="116839" h="212090">
                <a:moveTo>
                  <a:pt x="97777" y="4445"/>
                </a:moveTo>
                <a:lnTo>
                  <a:pt x="97485" y="3810"/>
                </a:lnTo>
                <a:lnTo>
                  <a:pt x="96812" y="5080"/>
                </a:lnTo>
                <a:lnTo>
                  <a:pt x="97777" y="4445"/>
                </a:lnTo>
                <a:close/>
              </a:path>
              <a:path w="116839" h="212090">
                <a:moveTo>
                  <a:pt x="98729" y="3810"/>
                </a:moveTo>
                <a:lnTo>
                  <a:pt x="97777" y="4445"/>
                </a:lnTo>
                <a:lnTo>
                  <a:pt x="98044" y="5029"/>
                </a:lnTo>
                <a:lnTo>
                  <a:pt x="98729" y="3810"/>
                </a:lnTo>
                <a:close/>
              </a:path>
              <a:path w="116839" h="212090">
                <a:moveTo>
                  <a:pt x="111404" y="129540"/>
                </a:moveTo>
                <a:lnTo>
                  <a:pt x="110959" y="129806"/>
                </a:lnTo>
                <a:lnTo>
                  <a:pt x="111061" y="130162"/>
                </a:lnTo>
                <a:lnTo>
                  <a:pt x="111404" y="129540"/>
                </a:lnTo>
                <a:close/>
              </a:path>
              <a:path w="116839" h="212090">
                <a:moveTo>
                  <a:pt x="111594" y="132080"/>
                </a:moveTo>
                <a:lnTo>
                  <a:pt x="111061" y="130162"/>
                </a:lnTo>
                <a:lnTo>
                  <a:pt x="110007" y="132080"/>
                </a:lnTo>
                <a:lnTo>
                  <a:pt x="111594" y="132080"/>
                </a:lnTo>
                <a:close/>
              </a:path>
              <a:path w="116839" h="212090">
                <a:moveTo>
                  <a:pt x="112496" y="108851"/>
                </a:moveTo>
                <a:lnTo>
                  <a:pt x="111848" y="107950"/>
                </a:lnTo>
                <a:lnTo>
                  <a:pt x="111556" y="108648"/>
                </a:lnTo>
                <a:lnTo>
                  <a:pt x="111556" y="109220"/>
                </a:lnTo>
                <a:lnTo>
                  <a:pt x="112496" y="108851"/>
                </a:lnTo>
                <a:close/>
              </a:path>
              <a:path w="116839" h="212090">
                <a:moveTo>
                  <a:pt x="113665" y="133718"/>
                </a:moveTo>
                <a:lnTo>
                  <a:pt x="113538" y="131178"/>
                </a:lnTo>
                <a:lnTo>
                  <a:pt x="111988" y="131838"/>
                </a:lnTo>
                <a:lnTo>
                  <a:pt x="113233" y="131622"/>
                </a:lnTo>
                <a:lnTo>
                  <a:pt x="113665" y="133718"/>
                </a:lnTo>
                <a:close/>
              </a:path>
              <a:path w="116839" h="212090">
                <a:moveTo>
                  <a:pt x="114147" y="33388"/>
                </a:moveTo>
                <a:lnTo>
                  <a:pt x="113703" y="33401"/>
                </a:lnTo>
                <a:lnTo>
                  <a:pt x="114084" y="33756"/>
                </a:lnTo>
                <a:lnTo>
                  <a:pt x="114147" y="33388"/>
                </a:lnTo>
                <a:close/>
              </a:path>
              <a:path w="116839" h="212090">
                <a:moveTo>
                  <a:pt x="114249" y="185420"/>
                </a:moveTo>
                <a:lnTo>
                  <a:pt x="112966" y="184150"/>
                </a:lnTo>
                <a:lnTo>
                  <a:pt x="111709" y="185420"/>
                </a:lnTo>
                <a:lnTo>
                  <a:pt x="112522" y="185420"/>
                </a:lnTo>
                <a:lnTo>
                  <a:pt x="113614" y="186690"/>
                </a:lnTo>
                <a:lnTo>
                  <a:pt x="114249" y="185420"/>
                </a:lnTo>
                <a:close/>
              </a:path>
              <a:path w="116839" h="212090">
                <a:moveTo>
                  <a:pt x="114782" y="107950"/>
                </a:moveTo>
                <a:lnTo>
                  <a:pt x="112496" y="108851"/>
                </a:lnTo>
                <a:lnTo>
                  <a:pt x="112776" y="109220"/>
                </a:lnTo>
                <a:lnTo>
                  <a:pt x="112649" y="110490"/>
                </a:lnTo>
                <a:lnTo>
                  <a:pt x="112915" y="110490"/>
                </a:lnTo>
                <a:lnTo>
                  <a:pt x="114782" y="107950"/>
                </a:lnTo>
                <a:close/>
              </a:path>
              <a:path w="116839" h="212090">
                <a:moveTo>
                  <a:pt x="114909" y="80010"/>
                </a:moveTo>
                <a:lnTo>
                  <a:pt x="113080" y="81280"/>
                </a:lnTo>
                <a:lnTo>
                  <a:pt x="114211" y="81280"/>
                </a:lnTo>
                <a:lnTo>
                  <a:pt x="114909" y="80010"/>
                </a:lnTo>
                <a:close/>
              </a:path>
              <a:path w="116839" h="212090">
                <a:moveTo>
                  <a:pt x="115811" y="11430"/>
                </a:moveTo>
                <a:lnTo>
                  <a:pt x="114414" y="10160"/>
                </a:lnTo>
                <a:lnTo>
                  <a:pt x="115811" y="11430"/>
                </a:lnTo>
                <a:close/>
              </a:path>
              <a:path w="116839" h="212090">
                <a:moveTo>
                  <a:pt x="116725" y="119380"/>
                </a:moveTo>
                <a:lnTo>
                  <a:pt x="113957" y="115570"/>
                </a:lnTo>
                <a:lnTo>
                  <a:pt x="112547" y="115570"/>
                </a:lnTo>
                <a:lnTo>
                  <a:pt x="109905" y="114300"/>
                </a:lnTo>
                <a:lnTo>
                  <a:pt x="111302" y="113030"/>
                </a:lnTo>
                <a:lnTo>
                  <a:pt x="113665" y="113030"/>
                </a:lnTo>
                <a:lnTo>
                  <a:pt x="113779" y="111760"/>
                </a:lnTo>
                <a:lnTo>
                  <a:pt x="113893" y="110490"/>
                </a:lnTo>
                <a:lnTo>
                  <a:pt x="110248" y="111760"/>
                </a:lnTo>
                <a:lnTo>
                  <a:pt x="111467" y="108851"/>
                </a:lnTo>
                <a:lnTo>
                  <a:pt x="111556" y="107950"/>
                </a:lnTo>
                <a:lnTo>
                  <a:pt x="113677" y="106680"/>
                </a:lnTo>
                <a:lnTo>
                  <a:pt x="111442" y="96520"/>
                </a:lnTo>
                <a:lnTo>
                  <a:pt x="112064" y="96520"/>
                </a:lnTo>
                <a:lnTo>
                  <a:pt x="112725" y="97790"/>
                </a:lnTo>
                <a:lnTo>
                  <a:pt x="113372" y="96520"/>
                </a:lnTo>
                <a:lnTo>
                  <a:pt x="112661" y="93980"/>
                </a:lnTo>
                <a:lnTo>
                  <a:pt x="112306" y="92710"/>
                </a:lnTo>
                <a:lnTo>
                  <a:pt x="112953" y="90170"/>
                </a:lnTo>
                <a:lnTo>
                  <a:pt x="113614" y="87630"/>
                </a:lnTo>
                <a:lnTo>
                  <a:pt x="114871" y="82550"/>
                </a:lnTo>
                <a:lnTo>
                  <a:pt x="113055" y="81280"/>
                </a:lnTo>
                <a:lnTo>
                  <a:pt x="112369" y="80010"/>
                </a:lnTo>
                <a:lnTo>
                  <a:pt x="112229" y="78740"/>
                </a:lnTo>
                <a:lnTo>
                  <a:pt x="113411" y="78740"/>
                </a:lnTo>
                <a:lnTo>
                  <a:pt x="113957" y="80010"/>
                </a:lnTo>
                <a:lnTo>
                  <a:pt x="113436" y="78740"/>
                </a:lnTo>
                <a:lnTo>
                  <a:pt x="112395" y="76200"/>
                </a:lnTo>
                <a:lnTo>
                  <a:pt x="110998" y="72161"/>
                </a:lnTo>
                <a:lnTo>
                  <a:pt x="110998" y="97790"/>
                </a:lnTo>
                <a:lnTo>
                  <a:pt x="110845" y="96520"/>
                </a:lnTo>
                <a:lnTo>
                  <a:pt x="110998" y="97790"/>
                </a:lnTo>
                <a:lnTo>
                  <a:pt x="110998" y="72161"/>
                </a:lnTo>
                <a:lnTo>
                  <a:pt x="110845" y="71716"/>
                </a:lnTo>
                <a:lnTo>
                  <a:pt x="110845" y="92710"/>
                </a:lnTo>
                <a:lnTo>
                  <a:pt x="110769" y="93980"/>
                </a:lnTo>
                <a:lnTo>
                  <a:pt x="109994" y="93980"/>
                </a:lnTo>
                <a:lnTo>
                  <a:pt x="110324" y="92710"/>
                </a:lnTo>
                <a:lnTo>
                  <a:pt x="110845" y="92710"/>
                </a:lnTo>
                <a:lnTo>
                  <a:pt x="110845" y="71716"/>
                </a:lnTo>
                <a:lnTo>
                  <a:pt x="110642" y="71120"/>
                </a:lnTo>
                <a:lnTo>
                  <a:pt x="112585" y="68580"/>
                </a:lnTo>
                <a:lnTo>
                  <a:pt x="113118" y="68580"/>
                </a:lnTo>
                <a:lnTo>
                  <a:pt x="113868" y="66040"/>
                </a:lnTo>
                <a:lnTo>
                  <a:pt x="109397" y="66040"/>
                </a:lnTo>
                <a:lnTo>
                  <a:pt x="111086" y="63500"/>
                </a:lnTo>
                <a:lnTo>
                  <a:pt x="111404" y="63500"/>
                </a:lnTo>
                <a:lnTo>
                  <a:pt x="111594" y="62230"/>
                </a:lnTo>
                <a:lnTo>
                  <a:pt x="106895" y="62230"/>
                </a:lnTo>
                <a:lnTo>
                  <a:pt x="106895" y="134620"/>
                </a:lnTo>
                <a:lnTo>
                  <a:pt x="106235" y="135521"/>
                </a:lnTo>
                <a:lnTo>
                  <a:pt x="106235" y="134366"/>
                </a:lnTo>
                <a:lnTo>
                  <a:pt x="106895" y="134620"/>
                </a:lnTo>
                <a:lnTo>
                  <a:pt x="106895" y="62230"/>
                </a:lnTo>
                <a:lnTo>
                  <a:pt x="106235" y="62230"/>
                </a:lnTo>
                <a:lnTo>
                  <a:pt x="106235" y="60960"/>
                </a:lnTo>
                <a:lnTo>
                  <a:pt x="111798" y="60960"/>
                </a:lnTo>
                <a:lnTo>
                  <a:pt x="112191" y="58420"/>
                </a:lnTo>
                <a:lnTo>
                  <a:pt x="110553" y="53340"/>
                </a:lnTo>
                <a:lnTo>
                  <a:pt x="113284" y="49530"/>
                </a:lnTo>
                <a:lnTo>
                  <a:pt x="110667" y="48260"/>
                </a:lnTo>
                <a:lnTo>
                  <a:pt x="111925" y="46990"/>
                </a:lnTo>
                <a:lnTo>
                  <a:pt x="114439" y="44450"/>
                </a:lnTo>
                <a:lnTo>
                  <a:pt x="110782" y="43180"/>
                </a:lnTo>
                <a:lnTo>
                  <a:pt x="112610" y="40640"/>
                </a:lnTo>
                <a:lnTo>
                  <a:pt x="113271" y="41910"/>
                </a:lnTo>
                <a:lnTo>
                  <a:pt x="113576" y="40640"/>
                </a:lnTo>
                <a:lnTo>
                  <a:pt x="114477" y="36830"/>
                </a:lnTo>
                <a:lnTo>
                  <a:pt x="114630" y="35560"/>
                </a:lnTo>
                <a:lnTo>
                  <a:pt x="112191" y="35560"/>
                </a:lnTo>
                <a:lnTo>
                  <a:pt x="111810" y="34290"/>
                </a:lnTo>
                <a:lnTo>
                  <a:pt x="113715" y="34290"/>
                </a:lnTo>
                <a:lnTo>
                  <a:pt x="111709" y="31750"/>
                </a:lnTo>
                <a:lnTo>
                  <a:pt x="114020" y="31750"/>
                </a:lnTo>
                <a:lnTo>
                  <a:pt x="113753" y="30480"/>
                </a:lnTo>
                <a:lnTo>
                  <a:pt x="113499" y="29210"/>
                </a:lnTo>
                <a:lnTo>
                  <a:pt x="112115" y="30480"/>
                </a:lnTo>
                <a:lnTo>
                  <a:pt x="111239" y="29210"/>
                </a:lnTo>
                <a:lnTo>
                  <a:pt x="113436" y="25400"/>
                </a:lnTo>
                <a:lnTo>
                  <a:pt x="114414" y="25400"/>
                </a:lnTo>
                <a:lnTo>
                  <a:pt x="112776" y="21590"/>
                </a:lnTo>
                <a:lnTo>
                  <a:pt x="114300" y="22860"/>
                </a:lnTo>
                <a:lnTo>
                  <a:pt x="113334" y="21590"/>
                </a:lnTo>
                <a:lnTo>
                  <a:pt x="112369" y="20320"/>
                </a:lnTo>
                <a:lnTo>
                  <a:pt x="116319" y="21590"/>
                </a:lnTo>
                <a:lnTo>
                  <a:pt x="114554" y="20320"/>
                </a:lnTo>
                <a:lnTo>
                  <a:pt x="113030" y="19050"/>
                </a:lnTo>
                <a:lnTo>
                  <a:pt x="114173" y="17780"/>
                </a:lnTo>
                <a:lnTo>
                  <a:pt x="114185" y="15240"/>
                </a:lnTo>
                <a:lnTo>
                  <a:pt x="113677" y="13970"/>
                </a:lnTo>
                <a:lnTo>
                  <a:pt x="115011" y="13970"/>
                </a:lnTo>
                <a:lnTo>
                  <a:pt x="115049" y="11430"/>
                </a:lnTo>
                <a:lnTo>
                  <a:pt x="114452" y="10236"/>
                </a:lnTo>
                <a:lnTo>
                  <a:pt x="113055" y="8890"/>
                </a:lnTo>
                <a:lnTo>
                  <a:pt x="111747" y="7620"/>
                </a:lnTo>
                <a:lnTo>
                  <a:pt x="110426" y="6350"/>
                </a:lnTo>
                <a:lnTo>
                  <a:pt x="105194" y="1270"/>
                </a:lnTo>
                <a:lnTo>
                  <a:pt x="103771" y="1270"/>
                </a:lnTo>
                <a:lnTo>
                  <a:pt x="97942" y="2540"/>
                </a:lnTo>
                <a:lnTo>
                  <a:pt x="99390" y="2540"/>
                </a:lnTo>
                <a:lnTo>
                  <a:pt x="99250" y="5080"/>
                </a:lnTo>
                <a:lnTo>
                  <a:pt x="98069" y="5080"/>
                </a:lnTo>
                <a:lnTo>
                  <a:pt x="97307" y="6350"/>
                </a:lnTo>
                <a:lnTo>
                  <a:pt x="95783" y="5080"/>
                </a:lnTo>
                <a:lnTo>
                  <a:pt x="96151" y="3810"/>
                </a:lnTo>
                <a:lnTo>
                  <a:pt x="96951" y="2540"/>
                </a:lnTo>
                <a:lnTo>
                  <a:pt x="95199" y="3810"/>
                </a:lnTo>
                <a:lnTo>
                  <a:pt x="95516" y="2540"/>
                </a:lnTo>
                <a:lnTo>
                  <a:pt x="94843" y="3810"/>
                </a:lnTo>
                <a:lnTo>
                  <a:pt x="92265" y="0"/>
                </a:lnTo>
                <a:lnTo>
                  <a:pt x="91338" y="2540"/>
                </a:lnTo>
                <a:lnTo>
                  <a:pt x="91186" y="1270"/>
                </a:lnTo>
                <a:lnTo>
                  <a:pt x="87223" y="2540"/>
                </a:lnTo>
                <a:lnTo>
                  <a:pt x="82245" y="2540"/>
                </a:lnTo>
                <a:lnTo>
                  <a:pt x="82245" y="5080"/>
                </a:lnTo>
                <a:lnTo>
                  <a:pt x="80962" y="3810"/>
                </a:lnTo>
                <a:lnTo>
                  <a:pt x="80733" y="4457"/>
                </a:lnTo>
                <a:lnTo>
                  <a:pt x="80733" y="205257"/>
                </a:lnTo>
                <a:lnTo>
                  <a:pt x="79324" y="207010"/>
                </a:lnTo>
                <a:lnTo>
                  <a:pt x="78841" y="207010"/>
                </a:lnTo>
                <a:lnTo>
                  <a:pt x="78600" y="205435"/>
                </a:lnTo>
                <a:lnTo>
                  <a:pt x="80733" y="205257"/>
                </a:lnTo>
                <a:lnTo>
                  <a:pt x="80733" y="4457"/>
                </a:lnTo>
                <a:lnTo>
                  <a:pt x="80060" y="6350"/>
                </a:lnTo>
                <a:lnTo>
                  <a:pt x="78206" y="5384"/>
                </a:lnTo>
                <a:lnTo>
                  <a:pt x="78206" y="205740"/>
                </a:lnTo>
                <a:lnTo>
                  <a:pt x="77927" y="205498"/>
                </a:lnTo>
                <a:lnTo>
                  <a:pt x="78168" y="205473"/>
                </a:lnTo>
                <a:lnTo>
                  <a:pt x="78206" y="205740"/>
                </a:lnTo>
                <a:lnTo>
                  <a:pt x="78206" y="5384"/>
                </a:lnTo>
                <a:lnTo>
                  <a:pt x="77533" y="5029"/>
                </a:lnTo>
                <a:lnTo>
                  <a:pt x="74955" y="3810"/>
                </a:lnTo>
                <a:lnTo>
                  <a:pt x="72085" y="5080"/>
                </a:lnTo>
                <a:lnTo>
                  <a:pt x="71539" y="5080"/>
                </a:lnTo>
                <a:lnTo>
                  <a:pt x="71539" y="6350"/>
                </a:lnTo>
                <a:lnTo>
                  <a:pt x="70675" y="7620"/>
                </a:lnTo>
                <a:lnTo>
                  <a:pt x="70573" y="6350"/>
                </a:lnTo>
                <a:lnTo>
                  <a:pt x="70497" y="5448"/>
                </a:lnTo>
                <a:lnTo>
                  <a:pt x="71539" y="6350"/>
                </a:lnTo>
                <a:lnTo>
                  <a:pt x="71539" y="5080"/>
                </a:lnTo>
                <a:lnTo>
                  <a:pt x="70472" y="5080"/>
                </a:lnTo>
                <a:lnTo>
                  <a:pt x="70091" y="5080"/>
                </a:lnTo>
                <a:lnTo>
                  <a:pt x="70218" y="5194"/>
                </a:lnTo>
                <a:lnTo>
                  <a:pt x="69037" y="5715"/>
                </a:lnTo>
                <a:lnTo>
                  <a:pt x="69037" y="206146"/>
                </a:lnTo>
                <a:lnTo>
                  <a:pt x="68122" y="207010"/>
                </a:lnTo>
                <a:lnTo>
                  <a:pt x="67703" y="206209"/>
                </a:lnTo>
                <a:lnTo>
                  <a:pt x="69037" y="206146"/>
                </a:lnTo>
                <a:lnTo>
                  <a:pt x="69037" y="5715"/>
                </a:lnTo>
                <a:lnTo>
                  <a:pt x="67589" y="6350"/>
                </a:lnTo>
                <a:lnTo>
                  <a:pt x="69062" y="5080"/>
                </a:lnTo>
                <a:lnTo>
                  <a:pt x="65633" y="5080"/>
                </a:lnTo>
                <a:lnTo>
                  <a:pt x="60337" y="6350"/>
                </a:lnTo>
                <a:lnTo>
                  <a:pt x="61087" y="7620"/>
                </a:lnTo>
                <a:lnTo>
                  <a:pt x="59944" y="7620"/>
                </a:lnTo>
                <a:lnTo>
                  <a:pt x="59944" y="206552"/>
                </a:lnTo>
                <a:lnTo>
                  <a:pt x="59385" y="207010"/>
                </a:lnTo>
                <a:lnTo>
                  <a:pt x="59334" y="206590"/>
                </a:lnTo>
                <a:lnTo>
                  <a:pt x="59944" y="206552"/>
                </a:lnTo>
                <a:lnTo>
                  <a:pt x="59944" y="7620"/>
                </a:lnTo>
                <a:lnTo>
                  <a:pt x="59270" y="7620"/>
                </a:lnTo>
                <a:lnTo>
                  <a:pt x="59372" y="6464"/>
                </a:lnTo>
                <a:lnTo>
                  <a:pt x="54686" y="8890"/>
                </a:lnTo>
                <a:lnTo>
                  <a:pt x="52565" y="6350"/>
                </a:lnTo>
                <a:lnTo>
                  <a:pt x="48348" y="1270"/>
                </a:lnTo>
                <a:lnTo>
                  <a:pt x="44450" y="5080"/>
                </a:lnTo>
                <a:lnTo>
                  <a:pt x="44678" y="5080"/>
                </a:lnTo>
                <a:lnTo>
                  <a:pt x="40601" y="6350"/>
                </a:lnTo>
                <a:lnTo>
                  <a:pt x="38747" y="6350"/>
                </a:lnTo>
                <a:lnTo>
                  <a:pt x="41744" y="5080"/>
                </a:lnTo>
                <a:lnTo>
                  <a:pt x="40386" y="3810"/>
                </a:lnTo>
                <a:lnTo>
                  <a:pt x="35953" y="6350"/>
                </a:lnTo>
                <a:lnTo>
                  <a:pt x="34759" y="5080"/>
                </a:lnTo>
                <a:lnTo>
                  <a:pt x="33566" y="3810"/>
                </a:lnTo>
                <a:lnTo>
                  <a:pt x="29946" y="5080"/>
                </a:lnTo>
                <a:lnTo>
                  <a:pt x="27559" y="0"/>
                </a:lnTo>
                <a:lnTo>
                  <a:pt x="20218" y="5080"/>
                </a:lnTo>
                <a:lnTo>
                  <a:pt x="19100" y="3810"/>
                </a:lnTo>
                <a:lnTo>
                  <a:pt x="15913" y="3810"/>
                </a:lnTo>
                <a:lnTo>
                  <a:pt x="15532" y="3810"/>
                </a:lnTo>
                <a:lnTo>
                  <a:pt x="12357" y="5905"/>
                </a:lnTo>
                <a:lnTo>
                  <a:pt x="12357" y="203365"/>
                </a:lnTo>
                <a:lnTo>
                  <a:pt x="10350" y="207010"/>
                </a:lnTo>
                <a:lnTo>
                  <a:pt x="11645" y="203276"/>
                </a:lnTo>
                <a:lnTo>
                  <a:pt x="12357" y="203365"/>
                </a:lnTo>
                <a:lnTo>
                  <a:pt x="12357" y="5905"/>
                </a:lnTo>
                <a:lnTo>
                  <a:pt x="3975" y="11430"/>
                </a:lnTo>
                <a:lnTo>
                  <a:pt x="1422" y="19050"/>
                </a:lnTo>
                <a:lnTo>
                  <a:pt x="2095" y="25400"/>
                </a:lnTo>
                <a:lnTo>
                  <a:pt x="292" y="31750"/>
                </a:lnTo>
                <a:lnTo>
                  <a:pt x="0" y="34290"/>
                </a:lnTo>
                <a:lnTo>
                  <a:pt x="5981" y="33020"/>
                </a:lnTo>
                <a:lnTo>
                  <a:pt x="3352" y="36830"/>
                </a:lnTo>
                <a:lnTo>
                  <a:pt x="1320" y="35560"/>
                </a:lnTo>
                <a:lnTo>
                  <a:pt x="3759" y="41910"/>
                </a:lnTo>
                <a:lnTo>
                  <a:pt x="1244" y="48260"/>
                </a:lnTo>
                <a:lnTo>
                  <a:pt x="3314" y="54610"/>
                </a:lnTo>
                <a:lnTo>
                  <a:pt x="2235" y="54610"/>
                </a:lnTo>
                <a:lnTo>
                  <a:pt x="749" y="55880"/>
                </a:lnTo>
                <a:lnTo>
                  <a:pt x="2171" y="58420"/>
                </a:lnTo>
                <a:lnTo>
                  <a:pt x="3378" y="58420"/>
                </a:lnTo>
                <a:lnTo>
                  <a:pt x="3238" y="59690"/>
                </a:lnTo>
                <a:lnTo>
                  <a:pt x="1663" y="59690"/>
                </a:lnTo>
                <a:lnTo>
                  <a:pt x="800" y="60960"/>
                </a:lnTo>
                <a:lnTo>
                  <a:pt x="3556" y="63500"/>
                </a:lnTo>
                <a:lnTo>
                  <a:pt x="2197" y="63500"/>
                </a:lnTo>
                <a:lnTo>
                  <a:pt x="1295" y="67310"/>
                </a:lnTo>
                <a:lnTo>
                  <a:pt x="3009" y="66040"/>
                </a:lnTo>
                <a:lnTo>
                  <a:pt x="2197" y="68580"/>
                </a:lnTo>
                <a:lnTo>
                  <a:pt x="3771" y="71120"/>
                </a:lnTo>
                <a:lnTo>
                  <a:pt x="2768" y="72390"/>
                </a:lnTo>
                <a:lnTo>
                  <a:pt x="4673" y="73660"/>
                </a:lnTo>
                <a:lnTo>
                  <a:pt x="1828" y="76200"/>
                </a:lnTo>
                <a:lnTo>
                  <a:pt x="2286" y="81280"/>
                </a:lnTo>
                <a:lnTo>
                  <a:pt x="2755" y="81737"/>
                </a:lnTo>
                <a:lnTo>
                  <a:pt x="2730" y="83820"/>
                </a:lnTo>
                <a:lnTo>
                  <a:pt x="1562" y="82550"/>
                </a:lnTo>
                <a:lnTo>
                  <a:pt x="1600" y="85090"/>
                </a:lnTo>
                <a:lnTo>
                  <a:pt x="2120" y="86360"/>
                </a:lnTo>
                <a:lnTo>
                  <a:pt x="3556" y="86360"/>
                </a:lnTo>
                <a:lnTo>
                  <a:pt x="215" y="88900"/>
                </a:lnTo>
                <a:lnTo>
                  <a:pt x="6235" y="91440"/>
                </a:lnTo>
                <a:lnTo>
                  <a:pt x="1955" y="93980"/>
                </a:lnTo>
                <a:lnTo>
                  <a:pt x="3975" y="102870"/>
                </a:lnTo>
                <a:lnTo>
                  <a:pt x="1943" y="102870"/>
                </a:lnTo>
                <a:lnTo>
                  <a:pt x="3035" y="106527"/>
                </a:lnTo>
                <a:lnTo>
                  <a:pt x="4254" y="104089"/>
                </a:lnTo>
                <a:lnTo>
                  <a:pt x="5130" y="107950"/>
                </a:lnTo>
                <a:lnTo>
                  <a:pt x="4267" y="107950"/>
                </a:lnTo>
                <a:lnTo>
                  <a:pt x="5461" y="109220"/>
                </a:lnTo>
                <a:lnTo>
                  <a:pt x="4787" y="114300"/>
                </a:lnTo>
                <a:lnTo>
                  <a:pt x="4419" y="115570"/>
                </a:lnTo>
                <a:lnTo>
                  <a:pt x="3581" y="113030"/>
                </a:lnTo>
                <a:lnTo>
                  <a:pt x="3111" y="113030"/>
                </a:lnTo>
                <a:lnTo>
                  <a:pt x="4254" y="116840"/>
                </a:lnTo>
                <a:lnTo>
                  <a:pt x="2857" y="120650"/>
                </a:lnTo>
                <a:lnTo>
                  <a:pt x="4330" y="124333"/>
                </a:lnTo>
                <a:lnTo>
                  <a:pt x="5981" y="123190"/>
                </a:lnTo>
                <a:lnTo>
                  <a:pt x="7823" y="127876"/>
                </a:lnTo>
                <a:lnTo>
                  <a:pt x="5308" y="127000"/>
                </a:lnTo>
                <a:lnTo>
                  <a:pt x="8026" y="132080"/>
                </a:lnTo>
                <a:lnTo>
                  <a:pt x="3454" y="129540"/>
                </a:lnTo>
                <a:lnTo>
                  <a:pt x="5130" y="130810"/>
                </a:lnTo>
                <a:lnTo>
                  <a:pt x="4876" y="130810"/>
                </a:lnTo>
                <a:lnTo>
                  <a:pt x="4394" y="132080"/>
                </a:lnTo>
                <a:lnTo>
                  <a:pt x="3429" y="130810"/>
                </a:lnTo>
                <a:lnTo>
                  <a:pt x="4102" y="133350"/>
                </a:lnTo>
                <a:lnTo>
                  <a:pt x="5461" y="132080"/>
                </a:lnTo>
                <a:lnTo>
                  <a:pt x="5435" y="134620"/>
                </a:lnTo>
                <a:lnTo>
                  <a:pt x="3860" y="134620"/>
                </a:lnTo>
                <a:lnTo>
                  <a:pt x="6248" y="137160"/>
                </a:lnTo>
                <a:lnTo>
                  <a:pt x="5740" y="138430"/>
                </a:lnTo>
                <a:lnTo>
                  <a:pt x="4902" y="138430"/>
                </a:lnTo>
                <a:lnTo>
                  <a:pt x="5080" y="142240"/>
                </a:lnTo>
                <a:lnTo>
                  <a:pt x="8064" y="144780"/>
                </a:lnTo>
                <a:lnTo>
                  <a:pt x="6921" y="148590"/>
                </a:lnTo>
                <a:lnTo>
                  <a:pt x="4254" y="147320"/>
                </a:lnTo>
                <a:lnTo>
                  <a:pt x="6045" y="149860"/>
                </a:lnTo>
                <a:lnTo>
                  <a:pt x="3733" y="149860"/>
                </a:lnTo>
                <a:lnTo>
                  <a:pt x="4419" y="151130"/>
                </a:lnTo>
                <a:lnTo>
                  <a:pt x="5537" y="151130"/>
                </a:lnTo>
                <a:lnTo>
                  <a:pt x="5511" y="152400"/>
                </a:lnTo>
                <a:lnTo>
                  <a:pt x="7188" y="153670"/>
                </a:lnTo>
                <a:lnTo>
                  <a:pt x="6438" y="156210"/>
                </a:lnTo>
                <a:lnTo>
                  <a:pt x="5473" y="154940"/>
                </a:lnTo>
                <a:lnTo>
                  <a:pt x="5918" y="157480"/>
                </a:lnTo>
                <a:lnTo>
                  <a:pt x="6781" y="156210"/>
                </a:lnTo>
                <a:lnTo>
                  <a:pt x="7975" y="157480"/>
                </a:lnTo>
                <a:lnTo>
                  <a:pt x="9715" y="156210"/>
                </a:lnTo>
                <a:lnTo>
                  <a:pt x="9055" y="157480"/>
                </a:lnTo>
                <a:lnTo>
                  <a:pt x="8928" y="158750"/>
                </a:lnTo>
                <a:lnTo>
                  <a:pt x="9042" y="160020"/>
                </a:lnTo>
                <a:lnTo>
                  <a:pt x="7670" y="161290"/>
                </a:lnTo>
                <a:lnTo>
                  <a:pt x="9182" y="162560"/>
                </a:lnTo>
                <a:lnTo>
                  <a:pt x="8597" y="163830"/>
                </a:lnTo>
                <a:lnTo>
                  <a:pt x="5562" y="163830"/>
                </a:lnTo>
                <a:lnTo>
                  <a:pt x="7493" y="165100"/>
                </a:lnTo>
                <a:lnTo>
                  <a:pt x="6096" y="167640"/>
                </a:lnTo>
                <a:lnTo>
                  <a:pt x="8140" y="168910"/>
                </a:lnTo>
                <a:lnTo>
                  <a:pt x="6223" y="168910"/>
                </a:lnTo>
                <a:lnTo>
                  <a:pt x="7772" y="170180"/>
                </a:lnTo>
                <a:lnTo>
                  <a:pt x="6070" y="170180"/>
                </a:lnTo>
                <a:lnTo>
                  <a:pt x="5778" y="172720"/>
                </a:lnTo>
                <a:lnTo>
                  <a:pt x="7099" y="171678"/>
                </a:lnTo>
                <a:lnTo>
                  <a:pt x="7137" y="171450"/>
                </a:lnTo>
                <a:lnTo>
                  <a:pt x="7200" y="171602"/>
                </a:lnTo>
                <a:lnTo>
                  <a:pt x="7378" y="171450"/>
                </a:lnTo>
                <a:lnTo>
                  <a:pt x="8991" y="170180"/>
                </a:lnTo>
                <a:lnTo>
                  <a:pt x="7734" y="172720"/>
                </a:lnTo>
                <a:lnTo>
                  <a:pt x="7200" y="171602"/>
                </a:lnTo>
                <a:lnTo>
                  <a:pt x="6477" y="175260"/>
                </a:lnTo>
                <a:lnTo>
                  <a:pt x="8128" y="177800"/>
                </a:lnTo>
                <a:lnTo>
                  <a:pt x="7366" y="180340"/>
                </a:lnTo>
                <a:lnTo>
                  <a:pt x="5118" y="181584"/>
                </a:lnTo>
                <a:lnTo>
                  <a:pt x="5257" y="182880"/>
                </a:lnTo>
                <a:lnTo>
                  <a:pt x="7620" y="186690"/>
                </a:lnTo>
                <a:lnTo>
                  <a:pt x="7073" y="190500"/>
                </a:lnTo>
                <a:lnTo>
                  <a:pt x="10274" y="190500"/>
                </a:lnTo>
                <a:lnTo>
                  <a:pt x="10274" y="190677"/>
                </a:lnTo>
                <a:lnTo>
                  <a:pt x="5715" y="193040"/>
                </a:lnTo>
                <a:lnTo>
                  <a:pt x="6489" y="194310"/>
                </a:lnTo>
                <a:lnTo>
                  <a:pt x="5791" y="194310"/>
                </a:lnTo>
                <a:lnTo>
                  <a:pt x="6451" y="198120"/>
                </a:lnTo>
                <a:lnTo>
                  <a:pt x="3962" y="198120"/>
                </a:lnTo>
                <a:lnTo>
                  <a:pt x="10261" y="207010"/>
                </a:lnTo>
                <a:lnTo>
                  <a:pt x="12534" y="209550"/>
                </a:lnTo>
                <a:lnTo>
                  <a:pt x="6502" y="203200"/>
                </a:lnTo>
                <a:lnTo>
                  <a:pt x="14020" y="212090"/>
                </a:lnTo>
                <a:lnTo>
                  <a:pt x="13258" y="209550"/>
                </a:lnTo>
                <a:lnTo>
                  <a:pt x="12496" y="207010"/>
                </a:lnTo>
                <a:lnTo>
                  <a:pt x="15430" y="208280"/>
                </a:lnTo>
                <a:lnTo>
                  <a:pt x="16967" y="208280"/>
                </a:lnTo>
                <a:lnTo>
                  <a:pt x="16497" y="207010"/>
                </a:lnTo>
                <a:lnTo>
                  <a:pt x="21310" y="212090"/>
                </a:lnTo>
                <a:lnTo>
                  <a:pt x="25565" y="205905"/>
                </a:lnTo>
                <a:lnTo>
                  <a:pt x="25641" y="205740"/>
                </a:lnTo>
                <a:lnTo>
                  <a:pt x="25806" y="205130"/>
                </a:lnTo>
                <a:lnTo>
                  <a:pt x="26073" y="205168"/>
                </a:lnTo>
                <a:lnTo>
                  <a:pt x="25679" y="205740"/>
                </a:lnTo>
                <a:lnTo>
                  <a:pt x="25590" y="205905"/>
                </a:lnTo>
                <a:lnTo>
                  <a:pt x="25298" y="207010"/>
                </a:lnTo>
                <a:lnTo>
                  <a:pt x="27774" y="205905"/>
                </a:lnTo>
                <a:lnTo>
                  <a:pt x="27266" y="205320"/>
                </a:lnTo>
                <a:lnTo>
                  <a:pt x="27863" y="205397"/>
                </a:lnTo>
                <a:lnTo>
                  <a:pt x="28155" y="205740"/>
                </a:lnTo>
                <a:lnTo>
                  <a:pt x="27774" y="205905"/>
                </a:lnTo>
                <a:lnTo>
                  <a:pt x="30899" y="209550"/>
                </a:lnTo>
                <a:lnTo>
                  <a:pt x="33947" y="209550"/>
                </a:lnTo>
                <a:lnTo>
                  <a:pt x="33705" y="208280"/>
                </a:lnTo>
                <a:lnTo>
                  <a:pt x="33477" y="208280"/>
                </a:lnTo>
                <a:lnTo>
                  <a:pt x="32715" y="207010"/>
                </a:lnTo>
                <a:lnTo>
                  <a:pt x="34531" y="206133"/>
                </a:lnTo>
                <a:lnTo>
                  <a:pt x="34759" y="206146"/>
                </a:lnTo>
                <a:lnTo>
                  <a:pt x="33528" y="207010"/>
                </a:lnTo>
                <a:lnTo>
                  <a:pt x="35242" y="208280"/>
                </a:lnTo>
                <a:lnTo>
                  <a:pt x="35966" y="209550"/>
                </a:lnTo>
                <a:lnTo>
                  <a:pt x="36068" y="208584"/>
                </a:lnTo>
                <a:lnTo>
                  <a:pt x="36106" y="208280"/>
                </a:lnTo>
                <a:lnTo>
                  <a:pt x="38061" y="210820"/>
                </a:lnTo>
                <a:lnTo>
                  <a:pt x="37452" y="208280"/>
                </a:lnTo>
                <a:lnTo>
                  <a:pt x="36969" y="206273"/>
                </a:lnTo>
                <a:lnTo>
                  <a:pt x="38569" y="206362"/>
                </a:lnTo>
                <a:lnTo>
                  <a:pt x="39281" y="207010"/>
                </a:lnTo>
                <a:lnTo>
                  <a:pt x="40144" y="207010"/>
                </a:lnTo>
                <a:lnTo>
                  <a:pt x="40563" y="206463"/>
                </a:lnTo>
                <a:lnTo>
                  <a:pt x="42392" y="206565"/>
                </a:lnTo>
                <a:lnTo>
                  <a:pt x="42659" y="208191"/>
                </a:lnTo>
                <a:lnTo>
                  <a:pt x="43649" y="206641"/>
                </a:lnTo>
                <a:lnTo>
                  <a:pt x="45288" y="206730"/>
                </a:lnTo>
                <a:lnTo>
                  <a:pt x="45605" y="207010"/>
                </a:lnTo>
                <a:lnTo>
                  <a:pt x="43268" y="208280"/>
                </a:lnTo>
                <a:lnTo>
                  <a:pt x="44792" y="209550"/>
                </a:lnTo>
                <a:lnTo>
                  <a:pt x="46024" y="209550"/>
                </a:lnTo>
                <a:lnTo>
                  <a:pt x="48691" y="210820"/>
                </a:lnTo>
                <a:lnTo>
                  <a:pt x="48031" y="209550"/>
                </a:lnTo>
                <a:lnTo>
                  <a:pt x="49403" y="206959"/>
                </a:lnTo>
                <a:lnTo>
                  <a:pt x="50126" y="206997"/>
                </a:lnTo>
                <a:lnTo>
                  <a:pt x="50711" y="206971"/>
                </a:lnTo>
                <a:lnTo>
                  <a:pt x="52082" y="209550"/>
                </a:lnTo>
                <a:lnTo>
                  <a:pt x="54749" y="207010"/>
                </a:lnTo>
                <a:lnTo>
                  <a:pt x="52158" y="209550"/>
                </a:lnTo>
                <a:lnTo>
                  <a:pt x="54317" y="208280"/>
                </a:lnTo>
                <a:lnTo>
                  <a:pt x="54127" y="209550"/>
                </a:lnTo>
                <a:lnTo>
                  <a:pt x="54813" y="210820"/>
                </a:lnTo>
                <a:lnTo>
                  <a:pt x="55841" y="210820"/>
                </a:lnTo>
                <a:lnTo>
                  <a:pt x="55537" y="212090"/>
                </a:lnTo>
                <a:lnTo>
                  <a:pt x="56807" y="209550"/>
                </a:lnTo>
                <a:lnTo>
                  <a:pt x="57670" y="212090"/>
                </a:lnTo>
                <a:lnTo>
                  <a:pt x="59436" y="210820"/>
                </a:lnTo>
                <a:lnTo>
                  <a:pt x="60121" y="210820"/>
                </a:lnTo>
                <a:lnTo>
                  <a:pt x="60718" y="211188"/>
                </a:lnTo>
                <a:lnTo>
                  <a:pt x="60794" y="210820"/>
                </a:lnTo>
                <a:lnTo>
                  <a:pt x="60261" y="210820"/>
                </a:lnTo>
                <a:lnTo>
                  <a:pt x="61506" y="209550"/>
                </a:lnTo>
                <a:lnTo>
                  <a:pt x="62763" y="208280"/>
                </a:lnTo>
                <a:lnTo>
                  <a:pt x="66268" y="212090"/>
                </a:lnTo>
                <a:lnTo>
                  <a:pt x="69850" y="209550"/>
                </a:lnTo>
                <a:lnTo>
                  <a:pt x="72961" y="208280"/>
                </a:lnTo>
                <a:lnTo>
                  <a:pt x="73482" y="207010"/>
                </a:lnTo>
                <a:lnTo>
                  <a:pt x="76327" y="205740"/>
                </a:lnTo>
                <a:lnTo>
                  <a:pt x="77343" y="205740"/>
                </a:lnTo>
                <a:lnTo>
                  <a:pt x="75615" y="207010"/>
                </a:lnTo>
                <a:lnTo>
                  <a:pt x="77216" y="208280"/>
                </a:lnTo>
                <a:lnTo>
                  <a:pt x="78397" y="208280"/>
                </a:lnTo>
                <a:lnTo>
                  <a:pt x="79857" y="207010"/>
                </a:lnTo>
                <a:lnTo>
                  <a:pt x="80391" y="209550"/>
                </a:lnTo>
                <a:lnTo>
                  <a:pt x="81584" y="208280"/>
                </a:lnTo>
                <a:lnTo>
                  <a:pt x="81102" y="207010"/>
                </a:lnTo>
                <a:lnTo>
                  <a:pt x="80619" y="207010"/>
                </a:lnTo>
                <a:lnTo>
                  <a:pt x="81140" y="205219"/>
                </a:lnTo>
                <a:lnTo>
                  <a:pt x="84277" y="204952"/>
                </a:lnTo>
                <a:lnTo>
                  <a:pt x="82727" y="207010"/>
                </a:lnTo>
                <a:lnTo>
                  <a:pt x="81648" y="209550"/>
                </a:lnTo>
                <a:lnTo>
                  <a:pt x="85788" y="208280"/>
                </a:lnTo>
                <a:lnTo>
                  <a:pt x="85953" y="208280"/>
                </a:lnTo>
                <a:lnTo>
                  <a:pt x="85852" y="207010"/>
                </a:lnTo>
                <a:lnTo>
                  <a:pt x="86855" y="207010"/>
                </a:lnTo>
                <a:lnTo>
                  <a:pt x="86118" y="204800"/>
                </a:lnTo>
                <a:lnTo>
                  <a:pt x="106235" y="203085"/>
                </a:lnTo>
                <a:lnTo>
                  <a:pt x="106235" y="194310"/>
                </a:lnTo>
                <a:lnTo>
                  <a:pt x="108572" y="194310"/>
                </a:lnTo>
                <a:lnTo>
                  <a:pt x="111506" y="195580"/>
                </a:lnTo>
                <a:lnTo>
                  <a:pt x="112839" y="193040"/>
                </a:lnTo>
                <a:lnTo>
                  <a:pt x="113512" y="191770"/>
                </a:lnTo>
                <a:lnTo>
                  <a:pt x="113347" y="191655"/>
                </a:lnTo>
                <a:lnTo>
                  <a:pt x="114566" y="190500"/>
                </a:lnTo>
                <a:lnTo>
                  <a:pt x="113385" y="189230"/>
                </a:lnTo>
                <a:lnTo>
                  <a:pt x="113220" y="188963"/>
                </a:lnTo>
                <a:lnTo>
                  <a:pt x="113220" y="191566"/>
                </a:lnTo>
                <a:lnTo>
                  <a:pt x="111772" y="190500"/>
                </a:lnTo>
                <a:lnTo>
                  <a:pt x="113157" y="189230"/>
                </a:lnTo>
                <a:lnTo>
                  <a:pt x="113220" y="191566"/>
                </a:lnTo>
                <a:lnTo>
                  <a:pt x="113220" y="188963"/>
                </a:lnTo>
                <a:lnTo>
                  <a:pt x="112610" y="187960"/>
                </a:lnTo>
                <a:lnTo>
                  <a:pt x="114122" y="187960"/>
                </a:lnTo>
                <a:lnTo>
                  <a:pt x="111391" y="185420"/>
                </a:lnTo>
                <a:lnTo>
                  <a:pt x="111709" y="185420"/>
                </a:lnTo>
                <a:lnTo>
                  <a:pt x="110871" y="184150"/>
                </a:lnTo>
                <a:lnTo>
                  <a:pt x="112191" y="182880"/>
                </a:lnTo>
                <a:lnTo>
                  <a:pt x="113271" y="182880"/>
                </a:lnTo>
                <a:lnTo>
                  <a:pt x="112128" y="181610"/>
                </a:lnTo>
                <a:lnTo>
                  <a:pt x="113677" y="182880"/>
                </a:lnTo>
                <a:lnTo>
                  <a:pt x="112776" y="181610"/>
                </a:lnTo>
                <a:lnTo>
                  <a:pt x="113296" y="179070"/>
                </a:lnTo>
                <a:lnTo>
                  <a:pt x="111772" y="179070"/>
                </a:lnTo>
                <a:lnTo>
                  <a:pt x="113372" y="177800"/>
                </a:lnTo>
                <a:lnTo>
                  <a:pt x="111366" y="175260"/>
                </a:lnTo>
                <a:lnTo>
                  <a:pt x="113423" y="175260"/>
                </a:lnTo>
                <a:lnTo>
                  <a:pt x="111963" y="172770"/>
                </a:lnTo>
                <a:lnTo>
                  <a:pt x="115087" y="173990"/>
                </a:lnTo>
                <a:lnTo>
                  <a:pt x="114465" y="172720"/>
                </a:lnTo>
                <a:lnTo>
                  <a:pt x="112014" y="167640"/>
                </a:lnTo>
                <a:lnTo>
                  <a:pt x="115506" y="168910"/>
                </a:lnTo>
                <a:lnTo>
                  <a:pt x="112585" y="167640"/>
                </a:lnTo>
                <a:lnTo>
                  <a:pt x="114211" y="163830"/>
                </a:lnTo>
                <a:lnTo>
                  <a:pt x="112585" y="161290"/>
                </a:lnTo>
                <a:lnTo>
                  <a:pt x="113144" y="161290"/>
                </a:lnTo>
                <a:lnTo>
                  <a:pt x="114808" y="158750"/>
                </a:lnTo>
                <a:lnTo>
                  <a:pt x="112395" y="158750"/>
                </a:lnTo>
                <a:lnTo>
                  <a:pt x="111848" y="156210"/>
                </a:lnTo>
                <a:lnTo>
                  <a:pt x="110337" y="154940"/>
                </a:lnTo>
                <a:lnTo>
                  <a:pt x="112687" y="153670"/>
                </a:lnTo>
                <a:lnTo>
                  <a:pt x="113207" y="156210"/>
                </a:lnTo>
                <a:lnTo>
                  <a:pt x="113461" y="156210"/>
                </a:lnTo>
                <a:lnTo>
                  <a:pt x="113461" y="152400"/>
                </a:lnTo>
                <a:lnTo>
                  <a:pt x="111848" y="153670"/>
                </a:lnTo>
                <a:lnTo>
                  <a:pt x="113284" y="152400"/>
                </a:lnTo>
                <a:lnTo>
                  <a:pt x="112547" y="152400"/>
                </a:lnTo>
                <a:lnTo>
                  <a:pt x="114554" y="151130"/>
                </a:lnTo>
                <a:lnTo>
                  <a:pt x="111531" y="151130"/>
                </a:lnTo>
                <a:lnTo>
                  <a:pt x="114033" y="149860"/>
                </a:lnTo>
                <a:lnTo>
                  <a:pt x="112166" y="148590"/>
                </a:lnTo>
                <a:lnTo>
                  <a:pt x="113677" y="147320"/>
                </a:lnTo>
                <a:lnTo>
                  <a:pt x="115023" y="148590"/>
                </a:lnTo>
                <a:lnTo>
                  <a:pt x="114554" y="147320"/>
                </a:lnTo>
                <a:lnTo>
                  <a:pt x="114096" y="146050"/>
                </a:lnTo>
                <a:lnTo>
                  <a:pt x="115023" y="146050"/>
                </a:lnTo>
                <a:lnTo>
                  <a:pt x="116090" y="147320"/>
                </a:lnTo>
                <a:lnTo>
                  <a:pt x="116128" y="144780"/>
                </a:lnTo>
                <a:lnTo>
                  <a:pt x="113868" y="146050"/>
                </a:lnTo>
                <a:lnTo>
                  <a:pt x="112547" y="146050"/>
                </a:lnTo>
                <a:lnTo>
                  <a:pt x="111912" y="143510"/>
                </a:lnTo>
                <a:lnTo>
                  <a:pt x="114223" y="144780"/>
                </a:lnTo>
                <a:lnTo>
                  <a:pt x="115404" y="143510"/>
                </a:lnTo>
                <a:lnTo>
                  <a:pt x="114795" y="142240"/>
                </a:lnTo>
                <a:lnTo>
                  <a:pt x="112687" y="140970"/>
                </a:lnTo>
                <a:lnTo>
                  <a:pt x="112776" y="139700"/>
                </a:lnTo>
                <a:lnTo>
                  <a:pt x="113766" y="139700"/>
                </a:lnTo>
                <a:lnTo>
                  <a:pt x="111963" y="138430"/>
                </a:lnTo>
                <a:lnTo>
                  <a:pt x="113677" y="134620"/>
                </a:lnTo>
                <a:lnTo>
                  <a:pt x="111404" y="133350"/>
                </a:lnTo>
                <a:lnTo>
                  <a:pt x="111988" y="132080"/>
                </a:lnTo>
                <a:lnTo>
                  <a:pt x="108851" y="133350"/>
                </a:lnTo>
                <a:lnTo>
                  <a:pt x="108800" y="132080"/>
                </a:lnTo>
                <a:lnTo>
                  <a:pt x="107403" y="130810"/>
                </a:lnTo>
                <a:lnTo>
                  <a:pt x="108877" y="130810"/>
                </a:lnTo>
                <a:lnTo>
                  <a:pt x="109918" y="132080"/>
                </a:lnTo>
                <a:lnTo>
                  <a:pt x="109270" y="130810"/>
                </a:lnTo>
                <a:lnTo>
                  <a:pt x="110959" y="129806"/>
                </a:lnTo>
                <a:lnTo>
                  <a:pt x="110896" y="129540"/>
                </a:lnTo>
                <a:lnTo>
                  <a:pt x="110667" y="129222"/>
                </a:lnTo>
                <a:lnTo>
                  <a:pt x="112293" y="127000"/>
                </a:lnTo>
                <a:lnTo>
                  <a:pt x="111506" y="129540"/>
                </a:lnTo>
                <a:lnTo>
                  <a:pt x="114808" y="128270"/>
                </a:lnTo>
                <a:lnTo>
                  <a:pt x="111277" y="130810"/>
                </a:lnTo>
                <a:lnTo>
                  <a:pt x="114808" y="129540"/>
                </a:lnTo>
                <a:lnTo>
                  <a:pt x="115100" y="128270"/>
                </a:lnTo>
                <a:lnTo>
                  <a:pt x="115404" y="127000"/>
                </a:lnTo>
                <a:lnTo>
                  <a:pt x="113741" y="125730"/>
                </a:lnTo>
                <a:lnTo>
                  <a:pt x="114350" y="123190"/>
                </a:lnTo>
                <a:lnTo>
                  <a:pt x="111836" y="123190"/>
                </a:lnTo>
                <a:lnTo>
                  <a:pt x="111836" y="125730"/>
                </a:lnTo>
                <a:lnTo>
                  <a:pt x="110591" y="129120"/>
                </a:lnTo>
                <a:lnTo>
                  <a:pt x="109118" y="127000"/>
                </a:lnTo>
                <a:lnTo>
                  <a:pt x="109715" y="125730"/>
                </a:lnTo>
                <a:lnTo>
                  <a:pt x="111836" y="125730"/>
                </a:lnTo>
                <a:lnTo>
                  <a:pt x="111836" y="123190"/>
                </a:lnTo>
                <a:lnTo>
                  <a:pt x="111442" y="123190"/>
                </a:lnTo>
                <a:lnTo>
                  <a:pt x="110921" y="121920"/>
                </a:lnTo>
                <a:lnTo>
                  <a:pt x="109372" y="118110"/>
                </a:lnTo>
                <a:lnTo>
                  <a:pt x="116725" y="119380"/>
                </a:lnTo>
                <a:close/>
              </a:path>
            </a:pathLst>
          </a:custGeom>
          <a:solidFill>
            <a:srgbClr val="FFFFFF"/>
          </a:solidFill>
        </p:spPr>
        <p:txBody>
          <a:bodyPr wrap="square" lIns="0" tIns="0" rIns="0" bIns="0" rtlCol="0"/>
          <a:lstStyle/>
          <a:p>
            <a:endParaRPr/>
          </a:p>
        </p:txBody>
      </p:sp>
      <p:pic>
        <p:nvPicPr>
          <p:cNvPr id="146" name="bg object 146"/>
          <p:cNvPicPr/>
          <p:nvPr/>
        </p:nvPicPr>
        <p:blipFill>
          <a:blip r:embed="rId24" cstate="print"/>
          <a:stretch>
            <a:fillRect/>
          </a:stretch>
        </p:blipFill>
        <p:spPr>
          <a:xfrm>
            <a:off x="4601082" y="2001878"/>
            <a:ext cx="2668478" cy="197299"/>
          </a:xfrm>
          <a:prstGeom prst="rect">
            <a:avLst/>
          </a:prstGeom>
        </p:spPr>
      </p:pic>
      <p:sp>
        <p:nvSpPr>
          <p:cNvPr id="147" name="bg object 147"/>
          <p:cNvSpPr/>
          <p:nvPr/>
        </p:nvSpPr>
        <p:spPr>
          <a:xfrm>
            <a:off x="7433540" y="2006044"/>
            <a:ext cx="296890" cy="149874"/>
          </a:xfrm>
          <a:custGeom>
            <a:avLst/>
            <a:gdLst/>
            <a:ahLst/>
            <a:cxnLst/>
            <a:rect l="l" t="t" r="r" b="b"/>
            <a:pathLst>
              <a:path w="167004" h="212089">
                <a:moveTo>
                  <a:pt x="166763" y="0"/>
                </a:moveTo>
                <a:lnTo>
                  <a:pt x="0" y="0"/>
                </a:lnTo>
                <a:lnTo>
                  <a:pt x="0" y="26670"/>
                </a:lnTo>
                <a:lnTo>
                  <a:pt x="67398" y="26670"/>
                </a:lnTo>
                <a:lnTo>
                  <a:pt x="67398" y="212090"/>
                </a:lnTo>
                <a:lnTo>
                  <a:pt x="96329" y="212090"/>
                </a:lnTo>
                <a:lnTo>
                  <a:pt x="96329" y="26670"/>
                </a:lnTo>
                <a:lnTo>
                  <a:pt x="166763" y="26670"/>
                </a:lnTo>
                <a:lnTo>
                  <a:pt x="166763" y="0"/>
                </a:lnTo>
                <a:close/>
              </a:path>
            </a:pathLst>
          </a:custGeom>
          <a:solidFill>
            <a:srgbClr val="231F20"/>
          </a:solidFill>
        </p:spPr>
        <p:txBody>
          <a:bodyPr wrap="square" lIns="0" tIns="0" rIns="0" bIns="0" rtlCol="0"/>
          <a:lstStyle/>
          <a:p>
            <a:endParaRPr/>
          </a:p>
        </p:txBody>
      </p:sp>
      <p:pic>
        <p:nvPicPr>
          <p:cNvPr id="148" name="bg object 148"/>
          <p:cNvPicPr/>
          <p:nvPr/>
        </p:nvPicPr>
        <p:blipFill>
          <a:blip r:embed="rId25" cstate="print"/>
          <a:stretch>
            <a:fillRect/>
          </a:stretch>
        </p:blipFill>
        <p:spPr>
          <a:xfrm>
            <a:off x="8033885" y="2044709"/>
            <a:ext cx="253788" cy="113572"/>
          </a:xfrm>
          <a:prstGeom prst="rect">
            <a:avLst/>
          </a:prstGeom>
        </p:spPr>
      </p:pic>
      <p:pic>
        <p:nvPicPr>
          <p:cNvPr id="149" name="bg object 149"/>
          <p:cNvPicPr/>
          <p:nvPr/>
        </p:nvPicPr>
        <p:blipFill>
          <a:blip r:embed="rId26" cstate="print"/>
          <a:stretch>
            <a:fillRect/>
          </a:stretch>
        </p:blipFill>
        <p:spPr>
          <a:xfrm>
            <a:off x="7766749" y="2001879"/>
            <a:ext cx="218591" cy="154361"/>
          </a:xfrm>
          <a:prstGeom prst="rect">
            <a:avLst/>
          </a:prstGeom>
        </p:spPr>
      </p:pic>
      <p:pic>
        <p:nvPicPr>
          <p:cNvPr id="150" name="bg object 150"/>
          <p:cNvPicPr/>
          <p:nvPr/>
        </p:nvPicPr>
        <p:blipFill>
          <a:blip r:embed="rId27" cstate="print"/>
          <a:stretch>
            <a:fillRect/>
          </a:stretch>
        </p:blipFill>
        <p:spPr>
          <a:xfrm>
            <a:off x="8478382" y="2003933"/>
            <a:ext cx="211931" cy="154863"/>
          </a:xfrm>
          <a:prstGeom prst="rect">
            <a:avLst/>
          </a:prstGeom>
        </p:spPr>
      </p:pic>
      <p:pic>
        <p:nvPicPr>
          <p:cNvPr id="151" name="bg object 151"/>
          <p:cNvPicPr/>
          <p:nvPr/>
        </p:nvPicPr>
        <p:blipFill>
          <a:blip r:embed="rId28" cstate="print"/>
          <a:stretch>
            <a:fillRect/>
          </a:stretch>
        </p:blipFill>
        <p:spPr>
          <a:xfrm>
            <a:off x="8729045" y="2044709"/>
            <a:ext cx="235592" cy="113581"/>
          </a:xfrm>
          <a:prstGeom prst="rect">
            <a:avLst/>
          </a:prstGeom>
        </p:spPr>
      </p:pic>
      <p:pic>
        <p:nvPicPr>
          <p:cNvPr id="152" name="bg object 152"/>
          <p:cNvPicPr/>
          <p:nvPr/>
        </p:nvPicPr>
        <p:blipFill>
          <a:blip r:embed="rId29" cstate="print"/>
          <a:stretch>
            <a:fillRect/>
          </a:stretch>
        </p:blipFill>
        <p:spPr>
          <a:xfrm>
            <a:off x="9021164" y="2001887"/>
            <a:ext cx="625536" cy="156403"/>
          </a:xfrm>
          <a:prstGeom prst="rect">
            <a:avLst/>
          </a:prstGeom>
        </p:spPr>
      </p:pic>
      <p:pic>
        <p:nvPicPr>
          <p:cNvPr id="153" name="bg object 153"/>
          <p:cNvPicPr/>
          <p:nvPr/>
        </p:nvPicPr>
        <p:blipFill>
          <a:blip r:embed="rId30" cstate="print"/>
          <a:stretch>
            <a:fillRect/>
          </a:stretch>
        </p:blipFill>
        <p:spPr>
          <a:xfrm>
            <a:off x="9684987" y="2005358"/>
            <a:ext cx="301323" cy="152922"/>
          </a:xfrm>
          <a:prstGeom prst="rect">
            <a:avLst/>
          </a:prstGeom>
        </p:spPr>
      </p:pic>
      <p:pic>
        <p:nvPicPr>
          <p:cNvPr id="154" name="bg object 154"/>
          <p:cNvPicPr/>
          <p:nvPr/>
        </p:nvPicPr>
        <p:blipFill>
          <a:blip r:embed="rId31" cstate="print"/>
          <a:stretch>
            <a:fillRect/>
          </a:stretch>
        </p:blipFill>
        <p:spPr>
          <a:xfrm>
            <a:off x="10035073" y="2044710"/>
            <a:ext cx="249230" cy="113572"/>
          </a:xfrm>
          <a:prstGeom prst="rect">
            <a:avLst/>
          </a:prstGeom>
        </p:spPr>
      </p:pic>
      <p:pic>
        <p:nvPicPr>
          <p:cNvPr id="155" name="bg object 155"/>
          <p:cNvPicPr/>
          <p:nvPr/>
        </p:nvPicPr>
        <p:blipFill>
          <a:blip r:embed="rId32" cstate="print"/>
          <a:stretch>
            <a:fillRect/>
          </a:stretch>
        </p:blipFill>
        <p:spPr>
          <a:xfrm>
            <a:off x="10333076" y="2044715"/>
            <a:ext cx="218343" cy="111525"/>
          </a:xfrm>
          <a:prstGeom prst="rect">
            <a:avLst/>
          </a:prstGeom>
        </p:spPr>
      </p:pic>
      <p:pic>
        <p:nvPicPr>
          <p:cNvPr id="156" name="bg object 156"/>
          <p:cNvPicPr/>
          <p:nvPr/>
        </p:nvPicPr>
        <p:blipFill>
          <a:blip r:embed="rId33" cstate="print"/>
          <a:stretch>
            <a:fillRect/>
          </a:stretch>
        </p:blipFill>
        <p:spPr>
          <a:xfrm>
            <a:off x="4581534" y="2255665"/>
            <a:ext cx="308606" cy="151803"/>
          </a:xfrm>
          <a:prstGeom prst="rect">
            <a:avLst/>
          </a:prstGeom>
        </p:spPr>
      </p:pic>
      <p:pic>
        <p:nvPicPr>
          <p:cNvPr id="157" name="bg object 157"/>
          <p:cNvPicPr/>
          <p:nvPr/>
        </p:nvPicPr>
        <p:blipFill>
          <a:blip r:embed="rId34" cstate="print"/>
          <a:stretch>
            <a:fillRect/>
          </a:stretch>
        </p:blipFill>
        <p:spPr>
          <a:xfrm>
            <a:off x="4927118" y="2295939"/>
            <a:ext cx="565953" cy="111528"/>
          </a:xfrm>
          <a:prstGeom prst="rect">
            <a:avLst/>
          </a:prstGeom>
        </p:spPr>
      </p:pic>
      <p:pic>
        <p:nvPicPr>
          <p:cNvPr id="158" name="bg object 158"/>
          <p:cNvPicPr/>
          <p:nvPr/>
        </p:nvPicPr>
        <p:blipFill>
          <a:blip r:embed="rId35" cstate="print"/>
          <a:stretch>
            <a:fillRect/>
          </a:stretch>
        </p:blipFill>
        <p:spPr>
          <a:xfrm>
            <a:off x="5528246" y="2297982"/>
            <a:ext cx="253564" cy="152422"/>
          </a:xfrm>
          <a:prstGeom prst="rect">
            <a:avLst/>
          </a:prstGeom>
        </p:spPr>
      </p:pic>
      <p:sp>
        <p:nvSpPr>
          <p:cNvPr id="159" name="bg object 159"/>
          <p:cNvSpPr/>
          <p:nvPr/>
        </p:nvSpPr>
        <p:spPr>
          <a:xfrm>
            <a:off x="5833448" y="2253110"/>
            <a:ext cx="85793" cy="62373"/>
          </a:xfrm>
          <a:custGeom>
            <a:avLst/>
            <a:gdLst/>
            <a:ahLst/>
            <a:cxnLst/>
            <a:rect l="l" t="t" r="r" b="b"/>
            <a:pathLst>
              <a:path w="48260" h="88264">
                <a:moveTo>
                  <a:pt x="25603" y="0"/>
                </a:moveTo>
                <a:lnTo>
                  <a:pt x="16422" y="1328"/>
                </a:lnTo>
                <a:lnTo>
                  <a:pt x="9871" y="5314"/>
                </a:lnTo>
                <a:lnTo>
                  <a:pt x="5943" y="11958"/>
                </a:lnTo>
                <a:lnTo>
                  <a:pt x="4635" y="21259"/>
                </a:lnTo>
                <a:lnTo>
                  <a:pt x="4635" y="25603"/>
                </a:lnTo>
                <a:lnTo>
                  <a:pt x="6972" y="30378"/>
                </a:lnTo>
                <a:lnTo>
                  <a:pt x="16446" y="40792"/>
                </a:lnTo>
                <a:lnTo>
                  <a:pt x="18808" y="45364"/>
                </a:lnTo>
                <a:lnTo>
                  <a:pt x="18808" y="55879"/>
                </a:lnTo>
                <a:lnTo>
                  <a:pt x="16154" y="61429"/>
                </a:lnTo>
                <a:lnTo>
                  <a:pt x="0" y="75222"/>
                </a:lnTo>
                <a:lnTo>
                  <a:pt x="9690" y="88099"/>
                </a:lnTo>
                <a:lnTo>
                  <a:pt x="26453" y="75137"/>
                </a:lnTo>
                <a:lnTo>
                  <a:pt x="38431" y="60404"/>
                </a:lnTo>
                <a:lnTo>
                  <a:pt x="45621" y="43894"/>
                </a:lnTo>
                <a:lnTo>
                  <a:pt x="48018" y="25603"/>
                </a:lnTo>
                <a:lnTo>
                  <a:pt x="46618" y="14407"/>
                </a:lnTo>
                <a:lnTo>
                  <a:pt x="42416" y="6405"/>
                </a:lnTo>
                <a:lnTo>
                  <a:pt x="35411" y="1601"/>
                </a:lnTo>
                <a:lnTo>
                  <a:pt x="25603" y="0"/>
                </a:lnTo>
                <a:close/>
              </a:path>
            </a:pathLst>
          </a:custGeom>
          <a:solidFill>
            <a:srgbClr val="231F20"/>
          </a:solidFill>
        </p:spPr>
        <p:txBody>
          <a:bodyPr wrap="square" lIns="0" tIns="0" rIns="0" bIns="0" rtlCol="0"/>
          <a:lstStyle/>
          <a:p>
            <a:endParaRPr/>
          </a:p>
        </p:txBody>
      </p:sp>
      <p:pic>
        <p:nvPicPr>
          <p:cNvPr id="160" name="bg object 160"/>
          <p:cNvPicPr/>
          <p:nvPr/>
        </p:nvPicPr>
        <p:blipFill>
          <a:blip r:embed="rId36" cstate="print"/>
          <a:stretch>
            <a:fillRect/>
          </a:stretch>
        </p:blipFill>
        <p:spPr>
          <a:xfrm>
            <a:off x="5953493" y="2295939"/>
            <a:ext cx="179736" cy="113589"/>
          </a:xfrm>
          <a:prstGeom prst="rect">
            <a:avLst/>
          </a:prstGeom>
        </p:spPr>
      </p:pic>
      <p:pic>
        <p:nvPicPr>
          <p:cNvPr id="161" name="bg object 161"/>
          <p:cNvPicPr/>
          <p:nvPr/>
        </p:nvPicPr>
        <p:blipFill>
          <a:blip r:embed="rId37" cstate="print"/>
          <a:stretch>
            <a:fillRect/>
          </a:stretch>
        </p:blipFill>
        <p:spPr>
          <a:xfrm>
            <a:off x="6341938" y="2256382"/>
            <a:ext cx="238910" cy="151085"/>
          </a:xfrm>
          <a:prstGeom prst="rect">
            <a:avLst/>
          </a:prstGeom>
        </p:spPr>
      </p:pic>
      <p:sp>
        <p:nvSpPr>
          <p:cNvPr id="162" name="bg object 162"/>
          <p:cNvSpPr/>
          <p:nvPr/>
        </p:nvSpPr>
        <p:spPr>
          <a:xfrm>
            <a:off x="6619341" y="2256577"/>
            <a:ext cx="95952" cy="151220"/>
          </a:xfrm>
          <a:custGeom>
            <a:avLst/>
            <a:gdLst/>
            <a:ahLst/>
            <a:cxnLst/>
            <a:rect l="l" t="t" r="r" b="b"/>
            <a:pathLst>
              <a:path w="53975" h="213995">
                <a:moveTo>
                  <a:pt x="41033" y="0"/>
                </a:moveTo>
                <a:lnTo>
                  <a:pt x="31584" y="0"/>
                </a:lnTo>
                <a:lnTo>
                  <a:pt x="27584" y="1651"/>
                </a:lnTo>
                <a:lnTo>
                  <a:pt x="21018" y="8216"/>
                </a:lnTo>
                <a:lnTo>
                  <a:pt x="19392" y="12204"/>
                </a:lnTo>
                <a:lnTo>
                  <a:pt x="19392" y="21653"/>
                </a:lnTo>
                <a:lnTo>
                  <a:pt x="21056" y="25692"/>
                </a:lnTo>
                <a:lnTo>
                  <a:pt x="24371" y="29019"/>
                </a:lnTo>
                <a:lnTo>
                  <a:pt x="27711" y="32334"/>
                </a:lnTo>
                <a:lnTo>
                  <a:pt x="31686" y="33997"/>
                </a:lnTo>
                <a:lnTo>
                  <a:pt x="41033" y="33997"/>
                </a:lnTo>
                <a:lnTo>
                  <a:pt x="45072" y="32334"/>
                </a:lnTo>
                <a:lnTo>
                  <a:pt x="51714" y="25692"/>
                </a:lnTo>
                <a:lnTo>
                  <a:pt x="53390" y="21653"/>
                </a:lnTo>
                <a:lnTo>
                  <a:pt x="53353" y="12204"/>
                </a:lnTo>
                <a:lnTo>
                  <a:pt x="51714" y="8318"/>
                </a:lnTo>
                <a:lnTo>
                  <a:pt x="48387" y="5016"/>
                </a:lnTo>
                <a:lnTo>
                  <a:pt x="45072" y="1676"/>
                </a:lnTo>
                <a:lnTo>
                  <a:pt x="41033" y="0"/>
                </a:lnTo>
                <a:close/>
              </a:path>
              <a:path w="53975" h="213995">
                <a:moveTo>
                  <a:pt x="48755" y="58597"/>
                </a:moveTo>
                <a:lnTo>
                  <a:pt x="0" y="58597"/>
                </a:lnTo>
                <a:lnTo>
                  <a:pt x="0" y="81749"/>
                </a:lnTo>
                <a:lnTo>
                  <a:pt x="21259" y="81749"/>
                </a:lnTo>
                <a:lnTo>
                  <a:pt x="21259" y="213525"/>
                </a:lnTo>
                <a:lnTo>
                  <a:pt x="48755" y="213525"/>
                </a:lnTo>
                <a:lnTo>
                  <a:pt x="48755" y="58597"/>
                </a:lnTo>
                <a:close/>
              </a:path>
            </a:pathLst>
          </a:custGeom>
          <a:solidFill>
            <a:srgbClr val="231F20"/>
          </a:solidFill>
        </p:spPr>
        <p:txBody>
          <a:bodyPr wrap="square" lIns="0" tIns="0" rIns="0" bIns="0" rtlCol="0"/>
          <a:lstStyle/>
          <a:p>
            <a:endParaRPr/>
          </a:p>
        </p:txBody>
      </p:sp>
      <p:pic>
        <p:nvPicPr>
          <p:cNvPr id="163" name="bg object 163"/>
          <p:cNvPicPr/>
          <p:nvPr/>
        </p:nvPicPr>
        <p:blipFill>
          <a:blip r:embed="rId38" cstate="print"/>
          <a:stretch>
            <a:fillRect/>
          </a:stretch>
        </p:blipFill>
        <p:spPr>
          <a:xfrm>
            <a:off x="6784914" y="2267622"/>
            <a:ext cx="359969" cy="141904"/>
          </a:xfrm>
          <a:prstGeom prst="rect">
            <a:avLst/>
          </a:prstGeom>
        </p:spPr>
      </p:pic>
      <p:pic>
        <p:nvPicPr>
          <p:cNvPr id="164" name="bg object 164"/>
          <p:cNvPicPr/>
          <p:nvPr/>
        </p:nvPicPr>
        <p:blipFill>
          <a:blip r:embed="rId39" cstate="print"/>
          <a:stretch>
            <a:fillRect/>
          </a:stretch>
        </p:blipFill>
        <p:spPr>
          <a:xfrm>
            <a:off x="7189272" y="2253106"/>
            <a:ext cx="218615" cy="154361"/>
          </a:xfrm>
          <a:prstGeom prst="rect">
            <a:avLst/>
          </a:prstGeom>
        </p:spPr>
      </p:pic>
      <p:pic>
        <p:nvPicPr>
          <p:cNvPr id="165" name="bg object 165"/>
          <p:cNvPicPr/>
          <p:nvPr/>
        </p:nvPicPr>
        <p:blipFill>
          <a:blip r:embed="rId40" cstate="print"/>
          <a:stretch>
            <a:fillRect/>
          </a:stretch>
        </p:blipFill>
        <p:spPr>
          <a:xfrm>
            <a:off x="7458981" y="2253115"/>
            <a:ext cx="238934" cy="156299"/>
          </a:xfrm>
          <a:prstGeom prst="rect">
            <a:avLst/>
          </a:prstGeom>
        </p:spPr>
      </p:pic>
      <p:pic>
        <p:nvPicPr>
          <p:cNvPr id="166" name="bg object 166"/>
          <p:cNvPicPr/>
          <p:nvPr/>
        </p:nvPicPr>
        <p:blipFill>
          <a:blip r:embed="rId41" cstate="print"/>
          <a:stretch>
            <a:fillRect/>
          </a:stretch>
        </p:blipFill>
        <p:spPr>
          <a:xfrm>
            <a:off x="7751079" y="2295935"/>
            <a:ext cx="510162" cy="154470"/>
          </a:xfrm>
          <a:prstGeom prst="rect">
            <a:avLst/>
          </a:prstGeom>
        </p:spPr>
      </p:pic>
      <p:pic>
        <p:nvPicPr>
          <p:cNvPr id="167" name="bg object 167"/>
          <p:cNvPicPr/>
          <p:nvPr/>
        </p:nvPicPr>
        <p:blipFill>
          <a:blip r:embed="rId42" cstate="print"/>
          <a:stretch>
            <a:fillRect/>
          </a:stretch>
        </p:blipFill>
        <p:spPr>
          <a:xfrm>
            <a:off x="8432898" y="2255042"/>
            <a:ext cx="234011" cy="152422"/>
          </a:xfrm>
          <a:prstGeom prst="rect">
            <a:avLst/>
          </a:prstGeom>
        </p:spPr>
      </p:pic>
      <p:pic>
        <p:nvPicPr>
          <p:cNvPr id="168" name="bg object 168"/>
          <p:cNvPicPr/>
          <p:nvPr/>
        </p:nvPicPr>
        <p:blipFill>
          <a:blip r:embed="rId43" cstate="print"/>
          <a:stretch>
            <a:fillRect/>
          </a:stretch>
        </p:blipFill>
        <p:spPr>
          <a:xfrm>
            <a:off x="8707725" y="2255042"/>
            <a:ext cx="506345" cy="154480"/>
          </a:xfrm>
          <a:prstGeom prst="rect">
            <a:avLst/>
          </a:prstGeom>
        </p:spPr>
      </p:pic>
      <p:pic>
        <p:nvPicPr>
          <p:cNvPr id="169" name="bg object 169"/>
          <p:cNvPicPr/>
          <p:nvPr/>
        </p:nvPicPr>
        <p:blipFill>
          <a:blip r:embed="rId44" cstate="print"/>
          <a:stretch>
            <a:fillRect/>
          </a:stretch>
        </p:blipFill>
        <p:spPr>
          <a:xfrm>
            <a:off x="9266460" y="2255051"/>
            <a:ext cx="213986" cy="154477"/>
          </a:xfrm>
          <a:prstGeom prst="rect">
            <a:avLst/>
          </a:prstGeom>
        </p:spPr>
      </p:pic>
      <p:pic>
        <p:nvPicPr>
          <p:cNvPr id="170" name="bg object 170"/>
          <p:cNvPicPr/>
          <p:nvPr/>
        </p:nvPicPr>
        <p:blipFill>
          <a:blip r:embed="rId45" cstate="print"/>
          <a:stretch>
            <a:fillRect/>
          </a:stretch>
        </p:blipFill>
        <p:spPr>
          <a:xfrm>
            <a:off x="2888414" y="1788296"/>
            <a:ext cx="1515558" cy="714242"/>
          </a:xfrm>
          <a:prstGeom prst="rect">
            <a:avLst/>
          </a:prstGeom>
        </p:spPr>
      </p:pic>
      <p:sp>
        <p:nvSpPr>
          <p:cNvPr id="2" name="Holder 2"/>
          <p:cNvSpPr>
            <a:spLocks noGrp="1"/>
          </p:cNvSpPr>
          <p:nvPr>
            <p:ph type="title"/>
          </p:nvPr>
        </p:nvSpPr>
        <p:spPr>
          <a:xfrm>
            <a:off x="3074749" y="2821605"/>
            <a:ext cx="7295212" cy="369332"/>
          </a:xfrm>
          <a:prstGeom prst="rect">
            <a:avLst/>
          </a:prstGeom>
        </p:spPr>
        <p:txBody>
          <a:bodyPr wrap="square" lIns="0" tIns="0" rIns="0" bIns="0">
            <a:spAutoFit/>
          </a:bodyPr>
          <a:lstStyle>
            <a:lvl1pPr>
              <a:defRPr sz="2400" b="1" i="0">
                <a:solidFill>
                  <a:srgbClr val="EF3D42"/>
                </a:solidFill>
                <a:latin typeface="Times New Roman"/>
                <a:cs typeface="Times New Roman"/>
              </a:defRPr>
            </a:lvl1pPr>
          </a:lstStyle>
          <a:p>
            <a:endParaRPr/>
          </a:p>
        </p:txBody>
      </p:sp>
      <p:sp>
        <p:nvSpPr>
          <p:cNvPr id="3" name="Holder 3"/>
          <p:cNvSpPr>
            <a:spLocks noGrp="1"/>
          </p:cNvSpPr>
          <p:nvPr>
            <p:ph type="body" idx="1"/>
          </p:nvPr>
        </p:nvSpPr>
        <p:spPr>
          <a:xfrm>
            <a:off x="672237" y="1737997"/>
            <a:ext cx="1210024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9332617" y="6384252"/>
            <a:ext cx="556525" cy="128240"/>
          </a:xfrm>
          <a:prstGeom prst="rect">
            <a:avLst/>
          </a:prstGeom>
        </p:spPr>
        <p:txBody>
          <a:bodyPr wrap="square" lIns="0" tIns="0" rIns="0" bIns="0">
            <a:spAutoFit/>
          </a:bodyPr>
          <a:lstStyle>
            <a:lvl1pPr>
              <a:defRPr sz="848" b="0" i="0">
                <a:solidFill>
                  <a:srgbClr val="636466"/>
                </a:solidFill>
                <a:latin typeface="Times New Roman"/>
                <a:cs typeface="Times New Roman"/>
              </a:defRPr>
            </a:lvl1pPr>
          </a:lstStyle>
          <a:p>
            <a:pPr marL="8975">
              <a:lnSpc>
                <a:spcPts val="996"/>
              </a:lnSpc>
            </a:pPr>
            <a:r>
              <a:rPr lang="en-GB" spc="-14"/>
              <a:t>Date</a:t>
            </a:r>
            <a:endParaRPr lang="en-GB" spc="-14" dirty="0"/>
          </a:p>
        </p:txBody>
      </p:sp>
      <p:sp>
        <p:nvSpPr>
          <p:cNvPr id="5" name="Holder 5"/>
          <p:cNvSpPr>
            <a:spLocks noGrp="1"/>
          </p:cNvSpPr>
          <p:nvPr>
            <p:ph type="dt" sz="half" idx="6"/>
          </p:nvPr>
        </p:nvSpPr>
        <p:spPr>
          <a:xfrm>
            <a:off x="4833041" y="6632063"/>
            <a:ext cx="3773775" cy="141064"/>
          </a:xfrm>
          <a:prstGeom prst="rect">
            <a:avLst/>
          </a:prstGeom>
        </p:spPr>
        <p:txBody>
          <a:bodyPr wrap="square" lIns="0" tIns="0" rIns="0" bIns="0">
            <a:spAutoFit/>
          </a:bodyPr>
          <a:lstStyle>
            <a:lvl1pPr>
              <a:defRPr sz="919" b="0" i="0">
                <a:solidFill>
                  <a:srgbClr val="636466"/>
                </a:solidFill>
                <a:latin typeface="Times New Roman"/>
                <a:cs typeface="Times New Roman"/>
              </a:defRPr>
            </a:lvl1pPr>
          </a:lstStyle>
          <a:p>
            <a:pPr marL="8975">
              <a:lnSpc>
                <a:spcPts val="1074"/>
              </a:lnSpc>
            </a:pPr>
            <a:r>
              <a:rPr lang="en-GB"/>
              <a:t>On</a:t>
            </a:r>
            <a:r>
              <a:rPr lang="en-GB" spc="-7"/>
              <a:t> </a:t>
            </a:r>
            <a:r>
              <a:rPr lang="en-GB"/>
              <a:t>behalf of</a:t>
            </a:r>
            <a:r>
              <a:rPr lang="en-GB" spc="-18"/>
              <a:t> </a:t>
            </a:r>
            <a:r>
              <a:rPr lang="en-GB"/>
              <a:t>TSA</a:t>
            </a:r>
            <a:r>
              <a:rPr lang="en-GB" spc="-53"/>
              <a:t> </a:t>
            </a:r>
            <a:r>
              <a:rPr lang="en-GB" spc="-7"/>
              <a:t>Corps/setting</a:t>
            </a:r>
            <a:endParaRPr lang="en-GB" spc="-7" dirty="0"/>
          </a:p>
        </p:txBody>
      </p:sp>
      <p:sp>
        <p:nvSpPr>
          <p:cNvPr id="6" name="Holder 6"/>
          <p:cNvSpPr>
            <a:spLocks noGrp="1"/>
          </p:cNvSpPr>
          <p:nvPr>
            <p:ph type="sldNum" sz="quarter" idx="7"/>
          </p:nvPr>
        </p:nvSpPr>
        <p:spPr>
          <a:xfrm>
            <a:off x="9680196" y="7027547"/>
            <a:ext cx="3092283"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323103">
        <a:defRPr>
          <a:latin typeface="+mn-lt"/>
          <a:ea typeface="+mn-ea"/>
          <a:cs typeface="+mn-cs"/>
        </a:defRPr>
      </a:lvl2pPr>
      <a:lvl3pPr marL="646206">
        <a:defRPr>
          <a:latin typeface="+mn-lt"/>
          <a:ea typeface="+mn-ea"/>
          <a:cs typeface="+mn-cs"/>
        </a:defRPr>
      </a:lvl3pPr>
      <a:lvl4pPr marL="969310">
        <a:defRPr>
          <a:latin typeface="+mn-lt"/>
          <a:ea typeface="+mn-ea"/>
          <a:cs typeface="+mn-cs"/>
        </a:defRPr>
      </a:lvl4pPr>
      <a:lvl5pPr marL="1292413">
        <a:defRPr>
          <a:latin typeface="+mn-lt"/>
          <a:ea typeface="+mn-ea"/>
          <a:cs typeface="+mn-cs"/>
        </a:defRPr>
      </a:lvl5pPr>
      <a:lvl6pPr marL="1615516">
        <a:defRPr>
          <a:latin typeface="+mn-lt"/>
          <a:ea typeface="+mn-ea"/>
          <a:cs typeface="+mn-cs"/>
        </a:defRPr>
      </a:lvl6pPr>
      <a:lvl7pPr marL="1938619">
        <a:defRPr>
          <a:latin typeface="+mn-lt"/>
          <a:ea typeface="+mn-ea"/>
          <a:cs typeface="+mn-cs"/>
        </a:defRPr>
      </a:lvl7pPr>
      <a:lvl8pPr marL="2261723">
        <a:defRPr>
          <a:latin typeface="+mn-lt"/>
          <a:ea typeface="+mn-ea"/>
          <a:cs typeface="+mn-cs"/>
        </a:defRPr>
      </a:lvl8pPr>
      <a:lvl9pPr marL="2584826">
        <a:defRPr>
          <a:latin typeface="+mn-lt"/>
          <a:ea typeface="+mn-ea"/>
          <a:cs typeface="+mn-cs"/>
        </a:defRPr>
      </a:lvl9pPr>
    </p:bodyStyle>
    <p:otherStyle>
      <a:lvl1pPr marL="0">
        <a:defRPr>
          <a:latin typeface="+mn-lt"/>
          <a:ea typeface="+mn-ea"/>
          <a:cs typeface="+mn-cs"/>
        </a:defRPr>
      </a:lvl1pPr>
      <a:lvl2pPr marL="323103">
        <a:defRPr>
          <a:latin typeface="+mn-lt"/>
          <a:ea typeface="+mn-ea"/>
          <a:cs typeface="+mn-cs"/>
        </a:defRPr>
      </a:lvl2pPr>
      <a:lvl3pPr marL="646206">
        <a:defRPr>
          <a:latin typeface="+mn-lt"/>
          <a:ea typeface="+mn-ea"/>
          <a:cs typeface="+mn-cs"/>
        </a:defRPr>
      </a:lvl3pPr>
      <a:lvl4pPr marL="969310">
        <a:defRPr>
          <a:latin typeface="+mn-lt"/>
          <a:ea typeface="+mn-ea"/>
          <a:cs typeface="+mn-cs"/>
        </a:defRPr>
      </a:lvl4pPr>
      <a:lvl5pPr marL="1292413">
        <a:defRPr>
          <a:latin typeface="+mn-lt"/>
          <a:ea typeface="+mn-ea"/>
          <a:cs typeface="+mn-cs"/>
        </a:defRPr>
      </a:lvl5pPr>
      <a:lvl6pPr marL="1615516">
        <a:defRPr>
          <a:latin typeface="+mn-lt"/>
          <a:ea typeface="+mn-ea"/>
          <a:cs typeface="+mn-cs"/>
        </a:defRPr>
      </a:lvl6pPr>
      <a:lvl7pPr marL="1938619">
        <a:defRPr>
          <a:latin typeface="+mn-lt"/>
          <a:ea typeface="+mn-ea"/>
          <a:cs typeface="+mn-cs"/>
        </a:defRPr>
      </a:lvl7pPr>
      <a:lvl8pPr marL="2261723">
        <a:defRPr>
          <a:latin typeface="+mn-lt"/>
          <a:ea typeface="+mn-ea"/>
          <a:cs typeface="+mn-cs"/>
        </a:defRPr>
      </a:lvl8pPr>
      <a:lvl9pPr marL="258482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40.pn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41.png"/></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41.pn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41.png"/></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41.png"/></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5.xml"/><Relationship Id="rId4" Type="http://schemas.openxmlformats.org/officeDocument/2006/relationships/image" Target="../media/image41.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 y="0"/>
            <a:ext cx="13433425" cy="7556500"/>
            <a:chOff x="467994" y="1583994"/>
            <a:chExt cx="6624320" cy="8532495"/>
          </a:xfrm>
        </p:grpSpPr>
        <p:sp>
          <p:nvSpPr>
            <p:cNvPr id="3" name="object 3"/>
            <p:cNvSpPr/>
            <p:nvPr/>
          </p:nvSpPr>
          <p:spPr>
            <a:xfrm>
              <a:off x="467995" y="1583994"/>
              <a:ext cx="6624320" cy="216535"/>
            </a:xfrm>
            <a:custGeom>
              <a:avLst/>
              <a:gdLst/>
              <a:ahLst/>
              <a:cxnLst/>
              <a:rect l="l" t="t" r="r" b="b"/>
              <a:pathLst>
                <a:path w="6624320" h="216535">
                  <a:moveTo>
                    <a:pt x="6624002" y="0"/>
                  </a:moveTo>
                  <a:lnTo>
                    <a:pt x="0" y="0"/>
                  </a:lnTo>
                  <a:lnTo>
                    <a:pt x="0" y="6362"/>
                  </a:lnTo>
                  <a:lnTo>
                    <a:pt x="0" y="216001"/>
                  </a:lnTo>
                  <a:lnTo>
                    <a:pt x="6624002" y="216001"/>
                  </a:lnTo>
                  <a:lnTo>
                    <a:pt x="6624002" y="6362"/>
                  </a:lnTo>
                  <a:lnTo>
                    <a:pt x="6624002" y="0"/>
                  </a:lnTo>
                  <a:close/>
                </a:path>
              </a:pathLst>
            </a:custGeom>
            <a:solidFill>
              <a:srgbClr val="EF3D42"/>
            </a:solidFill>
          </p:spPr>
          <p:txBody>
            <a:bodyPr wrap="square" lIns="0" tIns="0" rIns="0" bIns="0" rtlCol="0"/>
            <a:lstStyle/>
            <a:p>
              <a:endParaRPr/>
            </a:p>
          </p:txBody>
        </p:sp>
        <p:sp>
          <p:nvSpPr>
            <p:cNvPr id="4" name="object 4"/>
            <p:cNvSpPr/>
            <p:nvPr/>
          </p:nvSpPr>
          <p:spPr>
            <a:xfrm>
              <a:off x="467995" y="1836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5" name="object 5"/>
            <p:cNvSpPr/>
            <p:nvPr/>
          </p:nvSpPr>
          <p:spPr>
            <a:xfrm>
              <a:off x="467995" y="2088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6" name="object 6"/>
            <p:cNvSpPr/>
            <p:nvPr/>
          </p:nvSpPr>
          <p:spPr>
            <a:xfrm>
              <a:off x="467995" y="2340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7" name="object 7"/>
            <p:cNvSpPr/>
            <p:nvPr/>
          </p:nvSpPr>
          <p:spPr>
            <a:xfrm>
              <a:off x="467995" y="2592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8" name="object 8"/>
            <p:cNvSpPr/>
            <p:nvPr/>
          </p:nvSpPr>
          <p:spPr>
            <a:xfrm>
              <a:off x="467995" y="2843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EF3D42"/>
            </a:solidFill>
          </p:spPr>
          <p:txBody>
            <a:bodyPr wrap="square" lIns="0" tIns="0" rIns="0" bIns="0" rtlCol="0"/>
            <a:lstStyle/>
            <a:p>
              <a:endParaRPr/>
            </a:p>
          </p:txBody>
        </p:sp>
        <p:sp>
          <p:nvSpPr>
            <p:cNvPr id="9" name="object 9"/>
            <p:cNvSpPr/>
            <p:nvPr/>
          </p:nvSpPr>
          <p:spPr>
            <a:xfrm>
              <a:off x="467995" y="3096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10" name="object 10"/>
            <p:cNvSpPr/>
            <p:nvPr/>
          </p:nvSpPr>
          <p:spPr>
            <a:xfrm>
              <a:off x="467995" y="3347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11" name="object 11"/>
            <p:cNvSpPr/>
            <p:nvPr/>
          </p:nvSpPr>
          <p:spPr>
            <a:xfrm>
              <a:off x="467995" y="3600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12" name="object 12"/>
            <p:cNvSpPr/>
            <p:nvPr/>
          </p:nvSpPr>
          <p:spPr>
            <a:xfrm>
              <a:off x="467994" y="4104005"/>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13" name="object 13"/>
            <p:cNvSpPr/>
            <p:nvPr/>
          </p:nvSpPr>
          <p:spPr>
            <a:xfrm>
              <a:off x="467994" y="4355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14" name="object 14"/>
            <p:cNvSpPr/>
            <p:nvPr/>
          </p:nvSpPr>
          <p:spPr>
            <a:xfrm>
              <a:off x="467994" y="4608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15" name="object 15"/>
            <p:cNvSpPr/>
            <p:nvPr/>
          </p:nvSpPr>
          <p:spPr>
            <a:xfrm>
              <a:off x="467994" y="4859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16" name="object 16"/>
            <p:cNvSpPr/>
            <p:nvPr/>
          </p:nvSpPr>
          <p:spPr>
            <a:xfrm>
              <a:off x="467994" y="3851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17" name="object 17"/>
            <p:cNvSpPr/>
            <p:nvPr/>
          </p:nvSpPr>
          <p:spPr>
            <a:xfrm>
              <a:off x="6833654" y="4104005"/>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18" name="object 18"/>
            <p:cNvSpPr/>
            <p:nvPr/>
          </p:nvSpPr>
          <p:spPr>
            <a:xfrm>
              <a:off x="6833654" y="4355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19" name="object 19"/>
            <p:cNvSpPr/>
            <p:nvPr/>
          </p:nvSpPr>
          <p:spPr>
            <a:xfrm>
              <a:off x="6833654" y="4608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20" name="object 20"/>
            <p:cNvSpPr/>
            <p:nvPr/>
          </p:nvSpPr>
          <p:spPr>
            <a:xfrm>
              <a:off x="6833654" y="4859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21" name="object 21"/>
            <p:cNvSpPr/>
            <p:nvPr/>
          </p:nvSpPr>
          <p:spPr>
            <a:xfrm>
              <a:off x="6833654" y="3851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22" name="object 22"/>
            <p:cNvSpPr/>
            <p:nvPr/>
          </p:nvSpPr>
          <p:spPr>
            <a:xfrm>
              <a:off x="467994" y="5363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23" name="object 23"/>
            <p:cNvSpPr/>
            <p:nvPr/>
          </p:nvSpPr>
          <p:spPr>
            <a:xfrm>
              <a:off x="467994" y="5616003"/>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24" name="object 24"/>
            <p:cNvSpPr/>
            <p:nvPr/>
          </p:nvSpPr>
          <p:spPr>
            <a:xfrm>
              <a:off x="467994" y="5867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25" name="object 25"/>
            <p:cNvSpPr/>
            <p:nvPr/>
          </p:nvSpPr>
          <p:spPr>
            <a:xfrm>
              <a:off x="467994" y="6120002"/>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26" name="object 26"/>
            <p:cNvSpPr/>
            <p:nvPr/>
          </p:nvSpPr>
          <p:spPr>
            <a:xfrm>
              <a:off x="467994" y="5112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27" name="object 27"/>
            <p:cNvSpPr/>
            <p:nvPr/>
          </p:nvSpPr>
          <p:spPr>
            <a:xfrm>
              <a:off x="6833654" y="5363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28" name="object 28"/>
            <p:cNvSpPr/>
            <p:nvPr/>
          </p:nvSpPr>
          <p:spPr>
            <a:xfrm>
              <a:off x="6833654" y="5616003"/>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29" name="object 29"/>
            <p:cNvSpPr/>
            <p:nvPr/>
          </p:nvSpPr>
          <p:spPr>
            <a:xfrm>
              <a:off x="6833654" y="5867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30" name="object 30"/>
            <p:cNvSpPr/>
            <p:nvPr/>
          </p:nvSpPr>
          <p:spPr>
            <a:xfrm>
              <a:off x="6833654" y="6120002"/>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31" name="object 31"/>
            <p:cNvSpPr/>
            <p:nvPr/>
          </p:nvSpPr>
          <p:spPr>
            <a:xfrm>
              <a:off x="6833654" y="5112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32" name="object 32"/>
            <p:cNvSpPr/>
            <p:nvPr/>
          </p:nvSpPr>
          <p:spPr>
            <a:xfrm>
              <a:off x="467994" y="6624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33" name="object 33"/>
            <p:cNvSpPr/>
            <p:nvPr/>
          </p:nvSpPr>
          <p:spPr>
            <a:xfrm>
              <a:off x="467994" y="6875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34" name="object 34"/>
            <p:cNvSpPr/>
            <p:nvPr/>
          </p:nvSpPr>
          <p:spPr>
            <a:xfrm>
              <a:off x="467994" y="7128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35" name="object 35"/>
            <p:cNvSpPr/>
            <p:nvPr/>
          </p:nvSpPr>
          <p:spPr>
            <a:xfrm>
              <a:off x="467994" y="7379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36" name="object 36"/>
            <p:cNvSpPr/>
            <p:nvPr/>
          </p:nvSpPr>
          <p:spPr>
            <a:xfrm>
              <a:off x="467994" y="637199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37" name="object 37"/>
            <p:cNvSpPr/>
            <p:nvPr/>
          </p:nvSpPr>
          <p:spPr>
            <a:xfrm>
              <a:off x="6833654" y="6624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38" name="object 38"/>
            <p:cNvSpPr/>
            <p:nvPr/>
          </p:nvSpPr>
          <p:spPr>
            <a:xfrm>
              <a:off x="6833654" y="6875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39" name="object 39"/>
            <p:cNvSpPr/>
            <p:nvPr/>
          </p:nvSpPr>
          <p:spPr>
            <a:xfrm>
              <a:off x="6833654" y="7128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40" name="object 40"/>
            <p:cNvSpPr/>
            <p:nvPr/>
          </p:nvSpPr>
          <p:spPr>
            <a:xfrm>
              <a:off x="6833654" y="7379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41" name="object 41"/>
            <p:cNvSpPr/>
            <p:nvPr/>
          </p:nvSpPr>
          <p:spPr>
            <a:xfrm>
              <a:off x="6833654" y="637199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42" name="object 42"/>
            <p:cNvSpPr/>
            <p:nvPr/>
          </p:nvSpPr>
          <p:spPr>
            <a:xfrm>
              <a:off x="467994" y="7883994"/>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43" name="object 43"/>
            <p:cNvSpPr/>
            <p:nvPr/>
          </p:nvSpPr>
          <p:spPr>
            <a:xfrm>
              <a:off x="467994" y="8136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44" name="object 44"/>
            <p:cNvSpPr/>
            <p:nvPr/>
          </p:nvSpPr>
          <p:spPr>
            <a:xfrm>
              <a:off x="467994" y="8388007"/>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45" name="object 45"/>
            <p:cNvSpPr/>
            <p:nvPr/>
          </p:nvSpPr>
          <p:spPr>
            <a:xfrm>
              <a:off x="467994" y="8640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46" name="object 46"/>
            <p:cNvSpPr/>
            <p:nvPr/>
          </p:nvSpPr>
          <p:spPr>
            <a:xfrm>
              <a:off x="467994" y="7632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47" name="object 47"/>
            <p:cNvSpPr/>
            <p:nvPr/>
          </p:nvSpPr>
          <p:spPr>
            <a:xfrm>
              <a:off x="6833654" y="7883994"/>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48" name="object 48"/>
            <p:cNvSpPr/>
            <p:nvPr/>
          </p:nvSpPr>
          <p:spPr>
            <a:xfrm>
              <a:off x="6833654" y="8136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49" name="object 49"/>
            <p:cNvSpPr/>
            <p:nvPr/>
          </p:nvSpPr>
          <p:spPr>
            <a:xfrm>
              <a:off x="6833654" y="8388007"/>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0" name="object 50"/>
            <p:cNvSpPr/>
            <p:nvPr/>
          </p:nvSpPr>
          <p:spPr>
            <a:xfrm>
              <a:off x="6833654" y="8640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51" name="object 51"/>
            <p:cNvSpPr/>
            <p:nvPr/>
          </p:nvSpPr>
          <p:spPr>
            <a:xfrm>
              <a:off x="6833654" y="7632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52" name="object 52"/>
            <p:cNvSpPr/>
            <p:nvPr/>
          </p:nvSpPr>
          <p:spPr>
            <a:xfrm>
              <a:off x="467994" y="9144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53" name="object 53"/>
            <p:cNvSpPr/>
            <p:nvPr/>
          </p:nvSpPr>
          <p:spPr>
            <a:xfrm>
              <a:off x="467994" y="939600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54" name="object 54"/>
            <p:cNvSpPr/>
            <p:nvPr/>
          </p:nvSpPr>
          <p:spPr>
            <a:xfrm>
              <a:off x="467994" y="9647999"/>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55" name="object 55"/>
            <p:cNvSpPr/>
            <p:nvPr/>
          </p:nvSpPr>
          <p:spPr>
            <a:xfrm>
              <a:off x="6833654" y="9144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56" name="object 56"/>
            <p:cNvSpPr/>
            <p:nvPr/>
          </p:nvSpPr>
          <p:spPr>
            <a:xfrm>
              <a:off x="6833654" y="939600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57" name="object 57"/>
            <p:cNvSpPr/>
            <p:nvPr/>
          </p:nvSpPr>
          <p:spPr>
            <a:xfrm>
              <a:off x="6833654" y="9647999"/>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8" name="object 58"/>
            <p:cNvSpPr/>
            <p:nvPr/>
          </p:nvSpPr>
          <p:spPr>
            <a:xfrm>
              <a:off x="467995" y="9900018"/>
              <a:ext cx="6624320" cy="216535"/>
            </a:xfrm>
            <a:custGeom>
              <a:avLst/>
              <a:gdLst/>
              <a:ahLst/>
              <a:cxnLst/>
              <a:rect l="l" t="t" r="r" b="b"/>
              <a:pathLst>
                <a:path w="6624320" h="216534">
                  <a:moveTo>
                    <a:pt x="6624002" y="0"/>
                  </a:moveTo>
                  <a:lnTo>
                    <a:pt x="0" y="0"/>
                  </a:lnTo>
                  <a:lnTo>
                    <a:pt x="0" y="209638"/>
                  </a:lnTo>
                  <a:lnTo>
                    <a:pt x="0" y="215988"/>
                  </a:lnTo>
                  <a:lnTo>
                    <a:pt x="6624002" y="215988"/>
                  </a:lnTo>
                  <a:lnTo>
                    <a:pt x="6624002" y="209638"/>
                  </a:lnTo>
                  <a:lnTo>
                    <a:pt x="6624002" y="0"/>
                  </a:lnTo>
                  <a:close/>
                </a:path>
              </a:pathLst>
            </a:custGeom>
            <a:solidFill>
              <a:srgbClr val="FFC425"/>
            </a:solidFill>
          </p:spPr>
          <p:txBody>
            <a:bodyPr wrap="square" lIns="0" tIns="0" rIns="0" bIns="0" rtlCol="0"/>
            <a:lstStyle/>
            <a:p>
              <a:endParaRPr/>
            </a:p>
          </p:txBody>
        </p:sp>
        <p:sp>
          <p:nvSpPr>
            <p:cNvPr id="59" name="object 59"/>
            <p:cNvSpPr/>
            <p:nvPr/>
          </p:nvSpPr>
          <p:spPr>
            <a:xfrm>
              <a:off x="467995" y="8892007"/>
              <a:ext cx="6624320" cy="216535"/>
            </a:xfrm>
            <a:custGeom>
              <a:avLst/>
              <a:gdLst/>
              <a:ahLst/>
              <a:cxnLst/>
              <a:rect l="l" t="t" r="r" b="b"/>
              <a:pathLst>
                <a:path w="6624320" h="216534">
                  <a:moveTo>
                    <a:pt x="258356" y="0"/>
                  </a:moveTo>
                  <a:lnTo>
                    <a:pt x="0" y="0"/>
                  </a:lnTo>
                  <a:lnTo>
                    <a:pt x="0" y="216001"/>
                  </a:lnTo>
                  <a:lnTo>
                    <a:pt x="258356" y="216001"/>
                  </a:lnTo>
                  <a:lnTo>
                    <a:pt x="258356" y="0"/>
                  </a:lnTo>
                  <a:close/>
                </a:path>
                <a:path w="6624320" h="216534">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60" name="object 60"/>
            <p:cNvSpPr/>
            <p:nvPr/>
          </p:nvSpPr>
          <p:spPr>
            <a:xfrm>
              <a:off x="726351" y="1590357"/>
              <a:ext cx="6107430" cy="8519795"/>
            </a:xfrm>
            <a:custGeom>
              <a:avLst/>
              <a:gdLst/>
              <a:ahLst/>
              <a:cxnLst/>
              <a:rect l="l" t="t" r="r" b="b"/>
              <a:pathLst>
                <a:path w="6107430" h="8519795">
                  <a:moveTo>
                    <a:pt x="6107303" y="0"/>
                  </a:moveTo>
                  <a:lnTo>
                    <a:pt x="0" y="0"/>
                  </a:lnTo>
                  <a:lnTo>
                    <a:pt x="0" y="8519299"/>
                  </a:lnTo>
                  <a:lnTo>
                    <a:pt x="6107303" y="8519299"/>
                  </a:lnTo>
                  <a:lnTo>
                    <a:pt x="6107303" y="0"/>
                  </a:lnTo>
                  <a:close/>
                </a:path>
              </a:pathLst>
            </a:custGeom>
            <a:solidFill>
              <a:srgbClr val="FFFFFF"/>
            </a:solidFill>
          </p:spPr>
          <p:txBody>
            <a:bodyPr wrap="square" lIns="0" tIns="0" rIns="0" bIns="0" rtlCol="0"/>
            <a:lstStyle/>
            <a:p>
              <a:endParaRPr/>
            </a:p>
          </p:txBody>
        </p:sp>
        <p:sp>
          <p:nvSpPr>
            <p:cNvPr id="61" name="object 61"/>
            <p:cNvSpPr/>
            <p:nvPr/>
          </p:nvSpPr>
          <p:spPr>
            <a:xfrm>
              <a:off x="726351" y="1590357"/>
              <a:ext cx="6107430" cy="8519795"/>
            </a:xfrm>
            <a:custGeom>
              <a:avLst/>
              <a:gdLst/>
              <a:ahLst/>
              <a:cxnLst/>
              <a:rect l="l" t="t" r="r" b="b"/>
              <a:pathLst>
                <a:path w="6107430" h="8519795">
                  <a:moveTo>
                    <a:pt x="0" y="8519299"/>
                  </a:moveTo>
                  <a:lnTo>
                    <a:pt x="6107303" y="8519299"/>
                  </a:lnTo>
                  <a:lnTo>
                    <a:pt x="6107303" y="0"/>
                  </a:lnTo>
                  <a:lnTo>
                    <a:pt x="0" y="0"/>
                  </a:lnTo>
                  <a:lnTo>
                    <a:pt x="0" y="8519299"/>
                  </a:lnTo>
                  <a:close/>
                </a:path>
              </a:pathLst>
            </a:custGeom>
            <a:ln w="12700">
              <a:solidFill>
                <a:srgbClr val="EF3D42"/>
              </a:solidFill>
            </a:ln>
          </p:spPr>
          <p:txBody>
            <a:bodyPr wrap="square" lIns="0" tIns="0" rIns="0" bIns="0" rtlCol="0"/>
            <a:lstStyle/>
            <a:p>
              <a:endParaRPr/>
            </a:p>
          </p:txBody>
        </p:sp>
      </p:grpSp>
      <p:sp>
        <p:nvSpPr>
          <p:cNvPr id="63" name="object 63"/>
          <p:cNvSpPr/>
          <p:nvPr/>
        </p:nvSpPr>
        <p:spPr>
          <a:xfrm>
            <a:off x="6690835" y="806670"/>
            <a:ext cx="4936" cy="897"/>
          </a:xfrm>
          <a:custGeom>
            <a:avLst/>
            <a:gdLst/>
            <a:ahLst/>
            <a:cxnLst/>
            <a:rect l="l" t="t" r="r" b="b"/>
            <a:pathLst>
              <a:path w="6985" h="1269">
                <a:moveTo>
                  <a:pt x="5854" y="0"/>
                </a:moveTo>
                <a:lnTo>
                  <a:pt x="1866" y="127"/>
                </a:lnTo>
                <a:lnTo>
                  <a:pt x="203" y="558"/>
                </a:lnTo>
                <a:lnTo>
                  <a:pt x="0" y="927"/>
                </a:lnTo>
                <a:lnTo>
                  <a:pt x="6756" y="342"/>
                </a:lnTo>
                <a:lnTo>
                  <a:pt x="5854" y="0"/>
                </a:lnTo>
                <a:close/>
              </a:path>
            </a:pathLst>
          </a:custGeom>
          <a:solidFill>
            <a:srgbClr val="F9DAD7"/>
          </a:solidFill>
        </p:spPr>
        <p:txBody>
          <a:bodyPr wrap="square" lIns="0" tIns="0" rIns="0" bIns="0" rtlCol="0"/>
          <a:lstStyle/>
          <a:p>
            <a:endParaRPr/>
          </a:p>
        </p:txBody>
      </p:sp>
      <p:sp>
        <p:nvSpPr>
          <p:cNvPr id="64" name="object 64"/>
          <p:cNvSpPr/>
          <p:nvPr/>
        </p:nvSpPr>
        <p:spPr>
          <a:xfrm>
            <a:off x="6754496" y="809674"/>
            <a:ext cx="4039" cy="449"/>
          </a:xfrm>
          <a:custGeom>
            <a:avLst/>
            <a:gdLst/>
            <a:ahLst/>
            <a:cxnLst/>
            <a:rect l="l" t="t" r="r" b="b"/>
            <a:pathLst>
              <a:path w="5714" h="634">
                <a:moveTo>
                  <a:pt x="0" y="0"/>
                </a:moveTo>
                <a:lnTo>
                  <a:pt x="1993" y="419"/>
                </a:lnTo>
                <a:lnTo>
                  <a:pt x="4013" y="635"/>
                </a:lnTo>
                <a:lnTo>
                  <a:pt x="5257" y="342"/>
                </a:lnTo>
                <a:lnTo>
                  <a:pt x="0" y="0"/>
                </a:lnTo>
                <a:close/>
              </a:path>
            </a:pathLst>
          </a:custGeom>
          <a:solidFill>
            <a:srgbClr val="F9DAD7"/>
          </a:solidFill>
        </p:spPr>
        <p:txBody>
          <a:bodyPr wrap="square" lIns="0" tIns="0" rIns="0" bIns="0" rtlCol="0"/>
          <a:lstStyle/>
          <a:p>
            <a:endParaRPr/>
          </a:p>
        </p:txBody>
      </p:sp>
      <p:sp>
        <p:nvSpPr>
          <p:cNvPr id="65" name="object 65"/>
          <p:cNvSpPr/>
          <p:nvPr/>
        </p:nvSpPr>
        <p:spPr>
          <a:xfrm>
            <a:off x="6328652" y="853443"/>
            <a:ext cx="10320" cy="3141"/>
          </a:xfrm>
          <a:custGeom>
            <a:avLst/>
            <a:gdLst/>
            <a:ahLst/>
            <a:cxnLst/>
            <a:rect l="l" t="t" r="r" b="b"/>
            <a:pathLst>
              <a:path w="14605" h="4444">
                <a:moveTo>
                  <a:pt x="14401" y="0"/>
                </a:moveTo>
                <a:lnTo>
                  <a:pt x="6578" y="2387"/>
                </a:lnTo>
                <a:lnTo>
                  <a:pt x="0" y="4165"/>
                </a:lnTo>
                <a:lnTo>
                  <a:pt x="9156" y="2273"/>
                </a:lnTo>
                <a:lnTo>
                  <a:pt x="13804" y="1549"/>
                </a:lnTo>
                <a:lnTo>
                  <a:pt x="14401" y="0"/>
                </a:lnTo>
                <a:close/>
              </a:path>
            </a:pathLst>
          </a:custGeom>
          <a:solidFill>
            <a:srgbClr val="F9DAD7"/>
          </a:solidFill>
        </p:spPr>
        <p:txBody>
          <a:bodyPr wrap="square" lIns="0" tIns="0" rIns="0" bIns="0" rtlCol="0"/>
          <a:lstStyle/>
          <a:p>
            <a:endParaRPr/>
          </a:p>
        </p:txBody>
      </p:sp>
      <p:sp>
        <p:nvSpPr>
          <p:cNvPr id="66" name="object 66"/>
          <p:cNvSpPr/>
          <p:nvPr/>
        </p:nvSpPr>
        <p:spPr>
          <a:xfrm>
            <a:off x="5919196" y="1149480"/>
            <a:ext cx="1795" cy="5833"/>
          </a:xfrm>
          <a:custGeom>
            <a:avLst/>
            <a:gdLst/>
            <a:ahLst/>
            <a:cxnLst/>
            <a:rect l="l" t="t" r="r" b="b"/>
            <a:pathLst>
              <a:path w="2539" h="8255">
                <a:moveTo>
                  <a:pt x="1727" y="0"/>
                </a:moveTo>
                <a:lnTo>
                  <a:pt x="863" y="2895"/>
                </a:lnTo>
                <a:lnTo>
                  <a:pt x="330" y="5372"/>
                </a:lnTo>
                <a:lnTo>
                  <a:pt x="0" y="7683"/>
                </a:lnTo>
                <a:lnTo>
                  <a:pt x="2158" y="673"/>
                </a:lnTo>
                <a:lnTo>
                  <a:pt x="2019" y="469"/>
                </a:lnTo>
                <a:lnTo>
                  <a:pt x="1866" y="292"/>
                </a:lnTo>
                <a:lnTo>
                  <a:pt x="1727" y="0"/>
                </a:lnTo>
                <a:close/>
              </a:path>
            </a:pathLst>
          </a:custGeom>
          <a:solidFill>
            <a:srgbClr val="F9DAD7"/>
          </a:solidFill>
        </p:spPr>
        <p:txBody>
          <a:bodyPr wrap="square" lIns="0" tIns="0" rIns="0" bIns="0" rtlCol="0"/>
          <a:lstStyle/>
          <a:p>
            <a:endParaRPr/>
          </a:p>
        </p:txBody>
      </p:sp>
      <p:sp>
        <p:nvSpPr>
          <p:cNvPr id="67" name="object 67"/>
          <p:cNvSpPr/>
          <p:nvPr/>
        </p:nvSpPr>
        <p:spPr>
          <a:xfrm>
            <a:off x="6172888" y="916471"/>
            <a:ext cx="4487" cy="3590"/>
          </a:xfrm>
          <a:custGeom>
            <a:avLst/>
            <a:gdLst/>
            <a:ahLst/>
            <a:cxnLst/>
            <a:rect l="l" t="t" r="r" b="b"/>
            <a:pathLst>
              <a:path w="6350" h="5080">
                <a:moveTo>
                  <a:pt x="6184" y="0"/>
                </a:moveTo>
                <a:lnTo>
                  <a:pt x="2374" y="1866"/>
                </a:lnTo>
                <a:lnTo>
                  <a:pt x="1473" y="2857"/>
                </a:lnTo>
                <a:lnTo>
                  <a:pt x="698" y="3898"/>
                </a:lnTo>
                <a:lnTo>
                  <a:pt x="0" y="4978"/>
                </a:lnTo>
                <a:lnTo>
                  <a:pt x="2044" y="3302"/>
                </a:lnTo>
                <a:lnTo>
                  <a:pt x="4063" y="1549"/>
                </a:lnTo>
                <a:lnTo>
                  <a:pt x="6184" y="0"/>
                </a:lnTo>
                <a:close/>
              </a:path>
            </a:pathLst>
          </a:custGeom>
          <a:solidFill>
            <a:srgbClr val="F9DAD7"/>
          </a:solidFill>
        </p:spPr>
        <p:txBody>
          <a:bodyPr wrap="square" lIns="0" tIns="0" rIns="0" bIns="0" rtlCol="0"/>
          <a:lstStyle/>
          <a:p>
            <a:endParaRPr/>
          </a:p>
        </p:txBody>
      </p:sp>
      <p:sp>
        <p:nvSpPr>
          <p:cNvPr id="68" name="object 68"/>
          <p:cNvSpPr/>
          <p:nvPr/>
        </p:nvSpPr>
        <p:spPr>
          <a:xfrm>
            <a:off x="6069134" y="975897"/>
            <a:ext cx="4487" cy="5833"/>
          </a:xfrm>
          <a:custGeom>
            <a:avLst/>
            <a:gdLst/>
            <a:ahLst/>
            <a:cxnLst/>
            <a:rect l="l" t="t" r="r" b="b"/>
            <a:pathLst>
              <a:path w="6350" h="8255">
                <a:moveTo>
                  <a:pt x="5600" y="0"/>
                </a:moveTo>
                <a:lnTo>
                  <a:pt x="4635" y="2501"/>
                </a:lnTo>
                <a:lnTo>
                  <a:pt x="2540" y="4622"/>
                </a:lnTo>
                <a:lnTo>
                  <a:pt x="0" y="7061"/>
                </a:lnTo>
                <a:lnTo>
                  <a:pt x="342" y="7619"/>
                </a:lnTo>
                <a:lnTo>
                  <a:pt x="1231" y="7924"/>
                </a:lnTo>
                <a:lnTo>
                  <a:pt x="2882" y="7899"/>
                </a:lnTo>
                <a:lnTo>
                  <a:pt x="6172" y="5664"/>
                </a:lnTo>
                <a:lnTo>
                  <a:pt x="5257" y="2108"/>
                </a:lnTo>
                <a:lnTo>
                  <a:pt x="5600" y="0"/>
                </a:lnTo>
                <a:close/>
              </a:path>
            </a:pathLst>
          </a:custGeom>
          <a:solidFill>
            <a:srgbClr val="F9DAD7"/>
          </a:solidFill>
        </p:spPr>
        <p:txBody>
          <a:bodyPr wrap="square" lIns="0" tIns="0" rIns="0" bIns="0" rtlCol="0"/>
          <a:lstStyle/>
          <a:p>
            <a:endParaRPr/>
          </a:p>
        </p:txBody>
      </p:sp>
      <p:sp>
        <p:nvSpPr>
          <p:cNvPr id="69" name="object 69"/>
          <p:cNvSpPr/>
          <p:nvPr/>
        </p:nvSpPr>
        <p:spPr>
          <a:xfrm>
            <a:off x="6259696" y="882000"/>
            <a:ext cx="1795" cy="449"/>
          </a:xfrm>
          <a:custGeom>
            <a:avLst/>
            <a:gdLst/>
            <a:ahLst/>
            <a:cxnLst/>
            <a:rect l="l" t="t" r="r" b="b"/>
            <a:pathLst>
              <a:path w="2539" h="634">
                <a:moveTo>
                  <a:pt x="0" y="0"/>
                </a:moveTo>
                <a:lnTo>
                  <a:pt x="457" y="368"/>
                </a:lnTo>
                <a:lnTo>
                  <a:pt x="1206" y="584"/>
                </a:lnTo>
                <a:lnTo>
                  <a:pt x="1930" y="584"/>
                </a:lnTo>
                <a:lnTo>
                  <a:pt x="1778" y="177"/>
                </a:lnTo>
                <a:lnTo>
                  <a:pt x="1041" y="12"/>
                </a:lnTo>
                <a:lnTo>
                  <a:pt x="0" y="0"/>
                </a:lnTo>
                <a:close/>
              </a:path>
            </a:pathLst>
          </a:custGeom>
          <a:solidFill>
            <a:srgbClr val="F9DAD7"/>
          </a:solidFill>
        </p:spPr>
        <p:txBody>
          <a:bodyPr wrap="square" lIns="0" tIns="0" rIns="0" bIns="0" rtlCol="0"/>
          <a:lstStyle/>
          <a:p>
            <a:endParaRPr/>
          </a:p>
        </p:txBody>
      </p:sp>
      <p:sp>
        <p:nvSpPr>
          <p:cNvPr id="70" name="object 70"/>
          <p:cNvSpPr/>
          <p:nvPr/>
        </p:nvSpPr>
        <p:spPr>
          <a:xfrm>
            <a:off x="5923029" y="1418904"/>
            <a:ext cx="897" cy="1346"/>
          </a:xfrm>
          <a:custGeom>
            <a:avLst/>
            <a:gdLst/>
            <a:ahLst/>
            <a:cxnLst/>
            <a:rect l="l" t="t" r="r" b="b"/>
            <a:pathLst>
              <a:path w="1269" h="1905">
                <a:moveTo>
                  <a:pt x="0" y="0"/>
                </a:moveTo>
                <a:lnTo>
                  <a:pt x="533" y="1295"/>
                </a:lnTo>
                <a:lnTo>
                  <a:pt x="812" y="1346"/>
                </a:lnTo>
                <a:lnTo>
                  <a:pt x="876" y="1092"/>
                </a:lnTo>
                <a:lnTo>
                  <a:pt x="1092" y="1054"/>
                </a:lnTo>
                <a:lnTo>
                  <a:pt x="342" y="215"/>
                </a:lnTo>
                <a:lnTo>
                  <a:pt x="0" y="0"/>
                </a:lnTo>
                <a:close/>
              </a:path>
            </a:pathLst>
          </a:custGeom>
          <a:solidFill>
            <a:srgbClr val="F9DAD7"/>
          </a:solidFill>
        </p:spPr>
        <p:txBody>
          <a:bodyPr wrap="square" lIns="0" tIns="0" rIns="0" bIns="0" rtlCol="0"/>
          <a:lstStyle/>
          <a:p>
            <a:endParaRPr/>
          </a:p>
        </p:txBody>
      </p:sp>
      <p:sp>
        <p:nvSpPr>
          <p:cNvPr id="71" name="object 71"/>
          <p:cNvSpPr/>
          <p:nvPr/>
        </p:nvSpPr>
        <p:spPr>
          <a:xfrm>
            <a:off x="5905304" y="1273457"/>
            <a:ext cx="1795" cy="2692"/>
          </a:xfrm>
          <a:custGeom>
            <a:avLst/>
            <a:gdLst/>
            <a:ahLst/>
            <a:cxnLst/>
            <a:rect l="l" t="t" r="r" b="b"/>
            <a:pathLst>
              <a:path w="2539" h="3810">
                <a:moveTo>
                  <a:pt x="0" y="0"/>
                </a:moveTo>
                <a:lnTo>
                  <a:pt x="292" y="2857"/>
                </a:lnTo>
                <a:lnTo>
                  <a:pt x="965" y="3149"/>
                </a:lnTo>
                <a:lnTo>
                  <a:pt x="1625" y="3467"/>
                </a:lnTo>
                <a:lnTo>
                  <a:pt x="2273" y="3454"/>
                </a:lnTo>
                <a:lnTo>
                  <a:pt x="0" y="0"/>
                </a:lnTo>
                <a:close/>
              </a:path>
            </a:pathLst>
          </a:custGeom>
          <a:solidFill>
            <a:srgbClr val="F9DAD7"/>
          </a:solidFill>
        </p:spPr>
        <p:txBody>
          <a:bodyPr wrap="square" lIns="0" tIns="0" rIns="0" bIns="0" rtlCol="0"/>
          <a:lstStyle/>
          <a:p>
            <a:endParaRPr/>
          </a:p>
        </p:txBody>
      </p:sp>
      <p:sp>
        <p:nvSpPr>
          <p:cNvPr id="72" name="object 72"/>
          <p:cNvSpPr/>
          <p:nvPr/>
        </p:nvSpPr>
        <p:spPr>
          <a:xfrm>
            <a:off x="6869758" y="819459"/>
            <a:ext cx="3590" cy="449"/>
          </a:xfrm>
          <a:custGeom>
            <a:avLst/>
            <a:gdLst/>
            <a:ahLst/>
            <a:cxnLst/>
            <a:rect l="l" t="t" r="r" b="b"/>
            <a:pathLst>
              <a:path w="5079" h="634">
                <a:moveTo>
                  <a:pt x="4318" y="0"/>
                </a:moveTo>
                <a:lnTo>
                  <a:pt x="0" y="25"/>
                </a:lnTo>
                <a:lnTo>
                  <a:pt x="2438" y="177"/>
                </a:lnTo>
                <a:lnTo>
                  <a:pt x="5029" y="126"/>
                </a:lnTo>
                <a:lnTo>
                  <a:pt x="4724" y="76"/>
                </a:lnTo>
                <a:lnTo>
                  <a:pt x="4318" y="0"/>
                </a:lnTo>
                <a:close/>
              </a:path>
            </a:pathLst>
          </a:custGeom>
          <a:solidFill>
            <a:srgbClr val="F9DAD7"/>
          </a:solidFill>
        </p:spPr>
        <p:txBody>
          <a:bodyPr wrap="square" lIns="0" tIns="0" rIns="0" bIns="0" rtlCol="0"/>
          <a:lstStyle/>
          <a:p>
            <a:endParaRPr/>
          </a:p>
        </p:txBody>
      </p:sp>
      <p:sp>
        <p:nvSpPr>
          <p:cNvPr id="73" name="object 73"/>
          <p:cNvSpPr/>
          <p:nvPr/>
        </p:nvSpPr>
        <p:spPr>
          <a:xfrm>
            <a:off x="7490636" y="1433796"/>
            <a:ext cx="4487" cy="12564"/>
          </a:xfrm>
          <a:custGeom>
            <a:avLst/>
            <a:gdLst/>
            <a:ahLst/>
            <a:cxnLst/>
            <a:rect l="l" t="t" r="r" b="b"/>
            <a:pathLst>
              <a:path w="6350" h="17780">
                <a:moveTo>
                  <a:pt x="5378" y="0"/>
                </a:moveTo>
                <a:lnTo>
                  <a:pt x="0" y="6417"/>
                </a:lnTo>
                <a:lnTo>
                  <a:pt x="3247" y="4473"/>
                </a:lnTo>
                <a:lnTo>
                  <a:pt x="1255" y="11802"/>
                </a:lnTo>
                <a:lnTo>
                  <a:pt x="51" y="17740"/>
                </a:lnTo>
                <a:lnTo>
                  <a:pt x="5664" y="11624"/>
                </a:lnTo>
                <a:lnTo>
                  <a:pt x="5429" y="8934"/>
                </a:lnTo>
                <a:lnTo>
                  <a:pt x="6261" y="2948"/>
                </a:lnTo>
                <a:lnTo>
                  <a:pt x="5378" y="0"/>
                </a:lnTo>
                <a:close/>
              </a:path>
            </a:pathLst>
          </a:custGeom>
          <a:solidFill>
            <a:srgbClr val="F9DAD7"/>
          </a:solidFill>
        </p:spPr>
        <p:txBody>
          <a:bodyPr wrap="square" lIns="0" tIns="0" rIns="0" bIns="0" rtlCol="0"/>
          <a:lstStyle/>
          <a:p>
            <a:endParaRPr/>
          </a:p>
        </p:txBody>
      </p:sp>
      <p:sp>
        <p:nvSpPr>
          <p:cNvPr id="74" name="object 74"/>
          <p:cNvSpPr/>
          <p:nvPr/>
        </p:nvSpPr>
        <p:spPr>
          <a:xfrm>
            <a:off x="5921882" y="1141540"/>
            <a:ext cx="2244" cy="4936"/>
          </a:xfrm>
          <a:custGeom>
            <a:avLst/>
            <a:gdLst/>
            <a:ahLst/>
            <a:cxnLst/>
            <a:rect l="l" t="t" r="r" b="b"/>
            <a:pathLst>
              <a:path w="3175" h="6984">
                <a:moveTo>
                  <a:pt x="2590" y="0"/>
                </a:moveTo>
                <a:lnTo>
                  <a:pt x="1308" y="3136"/>
                </a:lnTo>
                <a:lnTo>
                  <a:pt x="495" y="5283"/>
                </a:lnTo>
                <a:lnTo>
                  <a:pt x="0" y="6984"/>
                </a:lnTo>
                <a:lnTo>
                  <a:pt x="2590" y="0"/>
                </a:lnTo>
                <a:close/>
              </a:path>
            </a:pathLst>
          </a:custGeom>
          <a:solidFill>
            <a:srgbClr val="F9DAD7"/>
          </a:solidFill>
        </p:spPr>
        <p:txBody>
          <a:bodyPr wrap="square" lIns="0" tIns="0" rIns="0" bIns="0" rtlCol="0"/>
          <a:lstStyle/>
          <a:p>
            <a:endParaRPr/>
          </a:p>
        </p:txBody>
      </p:sp>
      <p:sp>
        <p:nvSpPr>
          <p:cNvPr id="75" name="object 75"/>
          <p:cNvSpPr/>
          <p:nvPr/>
        </p:nvSpPr>
        <p:spPr>
          <a:xfrm>
            <a:off x="7494640" y="1440473"/>
            <a:ext cx="1346" cy="1795"/>
          </a:xfrm>
          <a:custGeom>
            <a:avLst/>
            <a:gdLst/>
            <a:ahLst/>
            <a:cxnLst/>
            <a:rect l="l" t="t" r="r" b="b"/>
            <a:pathLst>
              <a:path w="1904" h="2539">
                <a:moveTo>
                  <a:pt x="1524" y="0"/>
                </a:moveTo>
                <a:lnTo>
                  <a:pt x="901" y="901"/>
                </a:lnTo>
                <a:lnTo>
                  <a:pt x="0" y="2184"/>
                </a:lnTo>
                <a:lnTo>
                  <a:pt x="1524" y="0"/>
                </a:lnTo>
                <a:close/>
              </a:path>
            </a:pathLst>
          </a:custGeom>
          <a:solidFill>
            <a:srgbClr val="F9DAD7"/>
          </a:solidFill>
        </p:spPr>
        <p:txBody>
          <a:bodyPr wrap="square" lIns="0" tIns="0" rIns="0" bIns="0" rtlCol="0"/>
          <a:lstStyle/>
          <a:p>
            <a:endParaRPr/>
          </a:p>
        </p:txBody>
      </p:sp>
      <p:sp>
        <p:nvSpPr>
          <p:cNvPr id="76" name="object 76"/>
          <p:cNvSpPr/>
          <p:nvPr/>
        </p:nvSpPr>
        <p:spPr>
          <a:xfrm>
            <a:off x="7131660" y="866112"/>
            <a:ext cx="2692" cy="2244"/>
          </a:xfrm>
          <a:custGeom>
            <a:avLst/>
            <a:gdLst/>
            <a:ahLst/>
            <a:cxnLst/>
            <a:rect l="l" t="t" r="r" b="b"/>
            <a:pathLst>
              <a:path w="3810" h="3175">
                <a:moveTo>
                  <a:pt x="0" y="0"/>
                </a:moveTo>
                <a:lnTo>
                  <a:pt x="12" y="381"/>
                </a:lnTo>
                <a:lnTo>
                  <a:pt x="711" y="1054"/>
                </a:lnTo>
                <a:lnTo>
                  <a:pt x="3213" y="2552"/>
                </a:lnTo>
                <a:lnTo>
                  <a:pt x="2654" y="1752"/>
                </a:lnTo>
                <a:lnTo>
                  <a:pt x="1358" y="876"/>
                </a:lnTo>
                <a:lnTo>
                  <a:pt x="0" y="0"/>
                </a:lnTo>
                <a:close/>
              </a:path>
            </a:pathLst>
          </a:custGeom>
          <a:solidFill>
            <a:srgbClr val="F9DAD7"/>
          </a:solidFill>
        </p:spPr>
        <p:txBody>
          <a:bodyPr wrap="square" lIns="0" tIns="0" rIns="0" bIns="0" rtlCol="0"/>
          <a:lstStyle/>
          <a:p>
            <a:endParaRPr/>
          </a:p>
        </p:txBody>
      </p:sp>
      <p:sp>
        <p:nvSpPr>
          <p:cNvPr id="77" name="object 77"/>
          <p:cNvSpPr/>
          <p:nvPr/>
        </p:nvSpPr>
        <p:spPr>
          <a:xfrm>
            <a:off x="6941299" y="822423"/>
            <a:ext cx="4936" cy="1346"/>
          </a:xfrm>
          <a:custGeom>
            <a:avLst/>
            <a:gdLst/>
            <a:ahLst/>
            <a:cxnLst/>
            <a:rect l="l" t="t" r="r" b="b"/>
            <a:pathLst>
              <a:path w="6985" h="1905">
                <a:moveTo>
                  <a:pt x="0" y="0"/>
                </a:moveTo>
                <a:lnTo>
                  <a:pt x="6807" y="1447"/>
                </a:lnTo>
                <a:lnTo>
                  <a:pt x="4127" y="736"/>
                </a:lnTo>
                <a:lnTo>
                  <a:pt x="1930" y="317"/>
                </a:lnTo>
                <a:lnTo>
                  <a:pt x="0" y="0"/>
                </a:lnTo>
                <a:close/>
              </a:path>
            </a:pathLst>
          </a:custGeom>
          <a:solidFill>
            <a:srgbClr val="F9DAD7"/>
          </a:solidFill>
        </p:spPr>
        <p:txBody>
          <a:bodyPr wrap="square" lIns="0" tIns="0" rIns="0" bIns="0" rtlCol="0"/>
          <a:lstStyle/>
          <a:p>
            <a:endParaRPr/>
          </a:p>
        </p:txBody>
      </p:sp>
      <p:sp>
        <p:nvSpPr>
          <p:cNvPr id="78" name="object 78"/>
          <p:cNvSpPr/>
          <p:nvPr/>
        </p:nvSpPr>
        <p:spPr>
          <a:xfrm>
            <a:off x="7231493" y="899895"/>
            <a:ext cx="6731" cy="3141"/>
          </a:xfrm>
          <a:custGeom>
            <a:avLst/>
            <a:gdLst/>
            <a:ahLst/>
            <a:cxnLst/>
            <a:rect l="l" t="t" r="r" b="b"/>
            <a:pathLst>
              <a:path w="9525" h="4444">
                <a:moveTo>
                  <a:pt x="3917" y="2230"/>
                </a:moveTo>
                <a:lnTo>
                  <a:pt x="4356" y="2641"/>
                </a:lnTo>
                <a:lnTo>
                  <a:pt x="9283" y="4216"/>
                </a:lnTo>
                <a:lnTo>
                  <a:pt x="8915" y="3873"/>
                </a:lnTo>
                <a:lnTo>
                  <a:pt x="8521" y="3568"/>
                </a:lnTo>
                <a:lnTo>
                  <a:pt x="8001" y="3225"/>
                </a:lnTo>
                <a:lnTo>
                  <a:pt x="6096" y="2933"/>
                </a:lnTo>
                <a:lnTo>
                  <a:pt x="3917" y="2230"/>
                </a:lnTo>
                <a:close/>
              </a:path>
              <a:path w="9525" h="4444">
                <a:moveTo>
                  <a:pt x="0" y="0"/>
                </a:moveTo>
                <a:lnTo>
                  <a:pt x="3733" y="2171"/>
                </a:lnTo>
                <a:lnTo>
                  <a:pt x="3917" y="2230"/>
                </a:lnTo>
                <a:lnTo>
                  <a:pt x="3365" y="1714"/>
                </a:lnTo>
                <a:lnTo>
                  <a:pt x="0" y="0"/>
                </a:lnTo>
                <a:close/>
              </a:path>
            </a:pathLst>
          </a:custGeom>
          <a:solidFill>
            <a:srgbClr val="F9DAD7"/>
          </a:solidFill>
        </p:spPr>
        <p:txBody>
          <a:bodyPr wrap="square" lIns="0" tIns="0" rIns="0" bIns="0" rtlCol="0"/>
          <a:lstStyle/>
          <a:p>
            <a:endParaRPr/>
          </a:p>
        </p:txBody>
      </p:sp>
      <p:sp>
        <p:nvSpPr>
          <p:cNvPr id="79" name="object 79"/>
          <p:cNvSpPr/>
          <p:nvPr/>
        </p:nvSpPr>
        <p:spPr>
          <a:xfrm>
            <a:off x="7322094" y="945498"/>
            <a:ext cx="4487" cy="3141"/>
          </a:xfrm>
          <a:custGeom>
            <a:avLst/>
            <a:gdLst/>
            <a:ahLst/>
            <a:cxnLst/>
            <a:rect l="l" t="t" r="r" b="b"/>
            <a:pathLst>
              <a:path w="6350" h="4444">
                <a:moveTo>
                  <a:pt x="0" y="0"/>
                </a:moveTo>
                <a:lnTo>
                  <a:pt x="2070" y="1435"/>
                </a:lnTo>
                <a:lnTo>
                  <a:pt x="4241" y="2743"/>
                </a:lnTo>
                <a:lnTo>
                  <a:pt x="6248" y="4279"/>
                </a:lnTo>
                <a:lnTo>
                  <a:pt x="5715" y="3606"/>
                </a:lnTo>
                <a:lnTo>
                  <a:pt x="4927" y="2882"/>
                </a:lnTo>
                <a:lnTo>
                  <a:pt x="4241" y="2235"/>
                </a:lnTo>
                <a:lnTo>
                  <a:pt x="0" y="0"/>
                </a:lnTo>
                <a:close/>
              </a:path>
            </a:pathLst>
          </a:custGeom>
          <a:solidFill>
            <a:srgbClr val="F9DAD7"/>
          </a:solidFill>
        </p:spPr>
        <p:txBody>
          <a:bodyPr wrap="square" lIns="0" tIns="0" rIns="0" bIns="0" rtlCol="0"/>
          <a:lstStyle/>
          <a:p>
            <a:endParaRPr/>
          </a:p>
        </p:txBody>
      </p:sp>
      <p:sp>
        <p:nvSpPr>
          <p:cNvPr id="80" name="object 80"/>
          <p:cNvSpPr/>
          <p:nvPr/>
        </p:nvSpPr>
        <p:spPr>
          <a:xfrm>
            <a:off x="6136915" y="1658654"/>
            <a:ext cx="7628" cy="5385"/>
          </a:xfrm>
          <a:custGeom>
            <a:avLst/>
            <a:gdLst/>
            <a:ahLst/>
            <a:cxnLst/>
            <a:rect l="l" t="t" r="r" b="b"/>
            <a:pathLst>
              <a:path w="10794" h="7619">
                <a:moveTo>
                  <a:pt x="0" y="0"/>
                </a:moveTo>
                <a:lnTo>
                  <a:pt x="256" y="714"/>
                </a:lnTo>
                <a:lnTo>
                  <a:pt x="10645" y="7418"/>
                </a:lnTo>
                <a:lnTo>
                  <a:pt x="8296" y="4814"/>
                </a:lnTo>
                <a:lnTo>
                  <a:pt x="7102" y="2795"/>
                </a:lnTo>
                <a:lnTo>
                  <a:pt x="6289" y="1030"/>
                </a:lnTo>
                <a:lnTo>
                  <a:pt x="3977" y="1397"/>
                </a:lnTo>
                <a:lnTo>
                  <a:pt x="0" y="0"/>
                </a:lnTo>
                <a:close/>
              </a:path>
            </a:pathLst>
          </a:custGeom>
          <a:solidFill>
            <a:srgbClr val="F9DAD7"/>
          </a:solidFill>
        </p:spPr>
        <p:txBody>
          <a:bodyPr wrap="square" lIns="0" tIns="0" rIns="0" bIns="0" rtlCol="0"/>
          <a:lstStyle/>
          <a:p>
            <a:endParaRPr/>
          </a:p>
        </p:txBody>
      </p:sp>
      <p:sp>
        <p:nvSpPr>
          <p:cNvPr id="81" name="object 81"/>
          <p:cNvSpPr/>
          <p:nvPr/>
        </p:nvSpPr>
        <p:spPr>
          <a:xfrm>
            <a:off x="5920720" y="1146474"/>
            <a:ext cx="1346" cy="4487"/>
          </a:xfrm>
          <a:custGeom>
            <a:avLst/>
            <a:gdLst/>
            <a:ahLst/>
            <a:cxnLst/>
            <a:rect l="l" t="t" r="r" b="b"/>
            <a:pathLst>
              <a:path w="1905" h="6350">
                <a:moveTo>
                  <a:pt x="1638" y="0"/>
                </a:moveTo>
                <a:lnTo>
                  <a:pt x="0" y="4927"/>
                </a:lnTo>
                <a:lnTo>
                  <a:pt x="317" y="5537"/>
                </a:lnTo>
                <a:lnTo>
                  <a:pt x="749" y="5803"/>
                </a:lnTo>
                <a:lnTo>
                  <a:pt x="1422" y="4889"/>
                </a:lnTo>
                <a:lnTo>
                  <a:pt x="914" y="3721"/>
                </a:lnTo>
                <a:lnTo>
                  <a:pt x="977" y="2311"/>
                </a:lnTo>
                <a:lnTo>
                  <a:pt x="1638" y="0"/>
                </a:lnTo>
                <a:close/>
              </a:path>
            </a:pathLst>
          </a:custGeom>
          <a:solidFill>
            <a:srgbClr val="F9DAD7"/>
          </a:solidFill>
        </p:spPr>
        <p:txBody>
          <a:bodyPr wrap="square" lIns="0" tIns="0" rIns="0" bIns="0" rtlCol="0"/>
          <a:lstStyle/>
          <a:p>
            <a:endParaRPr/>
          </a:p>
        </p:txBody>
      </p:sp>
      <p:sp>
        <p:nvSpPr>
          <p:cNvPr id="82" name="object 82"/>
          <p:cNvSpPr/>
          <p:nvPr/>
        </p:nvSpPr>
        <p:spPr>
          <a:xfrm>
            <a:off x="7243231" y="883850"/>
            <a:ext cx="15705" cy="7628"/>
          </a:xfrm>
          <a:custGeom>
            <a:avLst/>
            <a:gdLst/>
            <a:ahLst/>
            <a:cxnLst/>
            <a:rect l="l" t="t" r="r" b="b"/>
            <a:pathLst>
              <a:path w="22225" h="10794">
                <a:moveTo>
                  <a:pt x="0" y="0"/>
                </a:moveTo>
                <a:lnTo>
                  <a:pt x="7543" y="3213"/>
                </a:lnTo>
                <a:lnTo>
                  <a:pt x="14846" y="6972"/>
                </a:lnTo>
                <a:lnTo>
                  <a:pt x="22199" y="10591"/>
                </a:lnTo>
                <a:lnTo>
                  <a:pt x="8153" y="3276"/>
                </a:lnTo>
                <a:lnTo>
                  <a:pt x="0" y="0"/>
                </a:lnTo>
                <a:close/>
              </a:path>
            </a:pathLst>
          </a:custGeom>
          <a:solidFill>
            <a:srgbClr val="F9DAD7"/>
          </a:solidFill>
        </p:spPr>
        <p:txBody>
          <a:bodyPr wrap="square" lIns="0" tIns="0" rIns="0" bIns="0" rtlCol="0"/>
          <a:lstStyle/>
          <a:p>
            <a:endParaRPr/>
          </a:p>
        </p:txBody>
      </p:sp>
      <p:sp>
        <p:nvSpPr>
          <p:cNvPr id="83" name="object 83"/>
          <p:cNvSpPr/>
          <p:nvPr/>
        </p:nvSpPr>
        <p:spPr>
          <a:xfrm>
            <a:off x="6892612" y="1806397"/>
            <a:ext cx="4039" cy="897"/>
          </a:xfrm>
          <a:custGeom>
            <a:avLst/>
            <a:gdLst/>
            <a:ahLst/>
            <a:cxnLst/>
            <a:rect l="l" t="t" r="r" b="b"/>
            <a:pathLst>
              <a:path w="5714" h="1269">
                <a:moveTo>
                  <a:pt x="5486" y="0"/>
                </a:moveTo>
                <a:lnTo>
                  <a:pt x="0" y="1244"/>
                </a:lnTo>
                <a:lnTo>
                  <a:pt x="2146" y="1003"/>
                </a:lnTo>
                <a:lnTo>
                  <a:pt x="4102" y="596"/>
                </a:lnTo>
                <a:lnTo>
                  <a:pt x="5486" y="0"/>
                </a:lnTo>
                <a:close/>
              </a:path>
            </a:pathLst>
          </a:custGeom>
          <a:solidFill>
            <a:srgbClr val="F9DAD7"/>
          </a:solidFill>
        </p:spPr>
        <p:txBody>
          <a:bodyPr wrap="square" lIns="0" tIns="0" rIns="0" bIns="0" rtlCol="0"/>
          <a:lstStyle/>
          <a:p>
            <a:endParaRPr/>
          </a:p>
        </p:txBody>
      </p:sp>
      <p:sp>
        <p:nvSpPr>
          <p:cNvPr id="84" name="object 84"/>
          <p:cNvSpPr/>
          <p:nvPr/>
        </p:nvSpPr>
        <p:spPr>
          <a:xfrm>
            <a:off x="7305293" y="914034"/>
            <a:ext cx="9872" cy="7180"/>
          </a:xfrm>
          <a:custGeom>
            <a:avLst/>
            <a:gdLst/>
            <a:ahLst/>
            <a:cxnLst/>
            <a:rect l="l" t="t" r="r" b="b"/>
            <a:pathLst>
              <a:path w="13970" h="10159">
                <a:moveTo>
                  <a:pt x="0" y="0"/>
                </a:moveTo>
                <a:lnTo>
                  <a:pt x="3365" y="3035"/>
                </a:lnTo>
                <a:lnTo>
                  <a:pt x="6997" y="6083"/>
                </a:lnTo>
                <a:lnTo>
                  <a:pt x="10960" y="8864"/>
                </a:lnTo>
                <a:lnTo>
                  <a:pt x="11963" y="9156"/>
                </a:lnTo>
                <a:lnTo>
                  <a:pt x="13093" y="9537"/>
                </a:lnTo>
                <a:lnTo>
                  <a:pt x="13868" y="9537"/>
                </a:lnTo>
                <a:lnTo>
                  <a:pt x="9245" y="6362"/>
                </a:lnTo>
                <a:lnTo>
                  <a:pt x="4775" y="2908"/>
                </a:lnTo>
                <a:lnTo>
                  <a:pt x="0" y="0"/>
                </a:lnTo>
                <a:close/>
              </a:path>
            </a:pathLst>
          </a:custGeom>
          <a:solidFill>
            <a:srgbClr val="F9DAD7"/>
          </a:solidFill>
        </p:spPr>
        <p:txBody>
          <a:bodyPr wrap="square" lIns="0" tIns="0" rIns="0" bIns="0" rtlCol="0"/>
          <a:lstStyle/>
          <a:p>
            <a:endParaRPr/>
          </a:p>
        </p:txBody>
      </p:sp>
      <p:grpSp>
        <p:nvGrpSpPr>
          <p:cNvPr id="112" name="object 112"/>
          <p:cNvGrpSpPr/>
          <p:nvPr/>
        </p:nvGrpSpPr>
        <p:grpSpPr>
          <a:xfrm>
            <a:off x="6024548" y="1306690"/>
            <a:ext cx="166925" cy="127886"/>
            <a:chOff x="2798748" y="1849131"/>
            <a:chExt cx="236220" cy="180975"/>
          </a:xfrm>
        </p:grpSpPr>
        <p:pic>
          <p:nvPicPr>
            <p:cNvPr id="113" name="object 113"/>
            <p:cNvPicPr/>
            <p:nvPr/>
          </p:nvPicPr>
          <p:blipFill>
            <a:blip r:embed="rId2" cstate="print"/>
            <a:stretch>
              <a:fillRect/>
            </a:stretch>
          </p:blipFill>
          <p:spPr>
            <a:xfrm>
              <a:off x="2798748" y="1849131"/>
              <a:ext cx="98412" cy="93599"/>
            </a:xfrm>
            <a:prstGeom prst="rect">
              <a:avLst/>
            </a:prstGeom>
          </p:spPr>
        </p:pic>
        <p:pic>
          <p:nvPicPr>
            <p:cNvPr id="114" name="object 114"/>
            <p:cNvPicPr/>
            <p:nvPr/>
          </p:nvPicPr>
          <p:blipFill>
            <a:blip r:embed="rId3" cstate="print"/>
            <a:stretch>
              <a:fillRect/>
            </a:stretch>
          </p:blipFill>
          <p:spPr>
            <a:xfrm>
              <a:off x="2936518" y="1936253"/>
              <a:ext cx="98412" cy="93586"/>
            </a:xfrm>
            <a:prstGeom prst="rect">
              <a:avLst/>
            </a:prstGeom>
          </p:spPr>
        </p:pic>
      </p:grpSp>
      <p:pic>
        <p:nvPicPr>
          <p:cNvPr id="178" name="Picture 177">
            <a:extLst>
              <a:ext uri="{FF2B5EF4-FFF2-40B4-BE49-F238E27FC236}">
                <a16:creationId xmlns:a16="http://schemas.microsoft.com/office/drawing/2014/main" id="{9BABC4A3-9696-1633-962C-B5A051267889}"/>
              </a:ext>
            </a:extLst>
          </p:cNvPr>
          <p:cNvPicPr>
            <a:picLocks noChangeAspect="1"/>
          </p:cNvPicPr>
          <p:nvPr/>
        </p:nvPicPr>
        <p:blipFill>
          <a:blip r:embed="rId4"/>
          <a:stretch>
            <a:fillRect/>
          </a:stretch>
        </p:blipFill>
        <p:spPr>
          <a:xfrm>
            <a:off x="3294812" y="981398"/>
            <a:ext cx="6780394" cy="489445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 y="1"/>
            <a:ext cx="13433425" cy="7556500"/>
            <a:chOff x="467994" y="1583994"/>
            <a:chExt cx="6624320" cy="8532495"/>
          </a:xfrm>
        </p:grpSpPr>
        <p:sp>
          <p:nvSpPr>
            <p:cNvPr id="3" name="object 3"/>
            <p:cNvSpPr/>
            <p:nvPr/>
          </p:nvSpPr>
          <p:spPr>
            <a:xfrm>
              <a:off x="467995" y="1583994"/>
              <a:ext cx="6624320" cy="216535"/>
            </a:xfrm>
            <a:custGeom>
              <a:avLst/>
              <a:gdLst/>
              <a:ahLst/>
              <a:cxnLst/>
              <a:rect l="l" t="t" r="r" b="b"/>
              <a:pathLst>
                <a:path w="6624320" h="216535">
                  <a:moveTo>
                    <a:pt x="6624002" y="0"/>
                  </a:moveTo>
                  <a:lnTo>
                    <a:pt x="0" y="0"/>
                  </a:lnTo>
                  <a:lnTo>
                    <a:pt x="0" y="6362"/>
                  </a:lnTo>
                  <a:lnTo>
                    <a:pt x="0" y="216001"/>
                  </a:lnTo>
                  <a:lnTo>
                    <a:pt x="6624002" y="216001"/>
                  </a:lnTo>
                  <a:lnTo>
                    <a:pt x="6624002" y="6362"/>
                  </a:lnTo>
                  <a:lnTo>
                    <a:pt x="6624002" y="0"/>
                  </a:lnTo>
                  <a:close/>
                </a:path>
              </a:pathLst>
            </a:custGeom>
            <a:solidFill>
              <a:srgbClr val="EF3D42"/>
            </a:solidFill>
          </p:spPr>
          <p:txBody>
            <a:bodyPr wrap="square" lIns="0" tIns="0" rIns="0" bIns="0" rtlCol="0"/>
            <a:lstStyle/>
            <a:p>
              <a:endParaRPr/>
            </a:p>
          </p:txBody>
        </p:sp>
        <p:sp>
          <p:nvSpPr>
            <p:cNvPr id="4" name="object 4"/>
            <p:cNvSpPr/>
            <p:nvPr/>
          </p:nvSpPr>
          <p:spPr>
            <a:xfrm>
              <a:off x="467995" y="1836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5" name="object 5"/>
            <p:cNvSpPr/>
            <p:nvPr/>
          </p:nvSpPr>
          <p:spPr>
            <a:xfrm>
              <a:off x="467995" y="2088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6" name="object 6"/>
            <p:cNvSpPr/>
            <p:nvPr/>
          </p:nvSpPr>
          <p:spPr>
            <a:xfrm>
              <a:off x="467995" y="2340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7" name="object 7"/>
            <p:cNvSpPr/>
            <p:nvPr/>
          </p:nvSpPr>
          <p:spPr>
            <a:xfrm>
              <a:off x="467995" y="2592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8" name="object 8"/>
            <p:cNvSpPr/>
            <p:nvPr/>
          </p:nvSpPr>
          <p:spPr>
            <a:xfrm>
              <a:off x="467995" y="2843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EF3D42"/>
            </a:solidFill>
          </p:spPr>
          <p:txBody>
            <a:bodyPr wrap="square" lIns="0" tIns="0" rIns="0" bIns="0" rtlCol="0"/>
            <a:lstStyle/>
            <a:p>
              <a:endParaRPr/>
            </a:p>
          </p:txBody>
        </p:sp>
        <p:sp>
          <p:nvSpPr>
            <p:cNvPr id="9" name="object 9"/>
            <p:cNvSpPr/>
            <p:nvPr/>
          </p:nvSpPr>
          <p:spPr>
            <a:xfrm>
              <a:off x="467995" y="3096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10" name="object 10"/>
            <p:cNvSpPr/>
            <p:nvPr/>
          </p:nvSpPr>
          <p:spPr>
            <a:xfrm>
              <a:off x="467995" y="3347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11" name="object 11"/>
            <p:cNvSpPr/>
            <p:nvPr/>
          </p:nvSpPr>
          <p:spPr>
            <a:xfrm>
              <a:off x="467995" y="3600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12" name="object 12"/>
            <p:cNvSpPr/>
            <p:nvPr/>
          </p:nvSpPr>
          <p:spPr>
            <a:xfrm>
              <a:off x="467994" y="4104005"/>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13" name="object 13"/>
            <p:cNvSpPr/>
            <p:nvPr/>
          </p:nvSpPr>
          <p:spPr>
            <a:xfrm>
              <a:off x="467994" y="4355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14" name="object 14"/>
            <p:cNvSpPr/>
            <p:nvPr/>
          </p:nvSpPr>
          <p:spPr>
            <a:xfrm>
              <a:off x="467994" y="4608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15" name="object 15"/>
            <p:cNvSpPr/>
            <p:nvPr/>
          </p:nvSpPr>
          <p:spPr>
            <a:xfrm>
              <a:off x="467994" y="4859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16" name="object 16"/>
            <p:cNvSpPr/>
            <p:nvPr/>
          </p:nvSpPr>
          <p:spPr>
            <a:xfrm>
              <a:off x="467994" y="3851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17" name="object 17"/>
            <p:cNvSpPr/>
            <p:nvPr/>
          </p:nvSpPr>
          <p:spPr>
            <a:xfrm>
              <a:off x="6833654" y="4104005"/>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18" name="object 18"/>
            <p:cNvSpPr/>
            <p:nvPr/>
          </p:nvSpPr>
          <p:spPr>
            <a:xfrm>
              <a:off x="6833654" y="4355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19" name="object 19"/>
            <p:cNvSpPr/>
            <p:nvPr/>
          </p:nvSpPr>
          <p:spPr>
            <a:xfrm>
              <a:off x="6833654" y="4608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20" name="object 20"/>
            <p:cNvSpPr/>
            <p:nvPr/>
          </p:nvSpPr>
          <p:spPr>
            <a:xfrm>
              <a:off x="6833654" y="4859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21" name="object 21"/>
            <p:cNvSpPr/>
            <p:nvPr/>
          </p:nvSpPr>
          <p:spPr>
            <a:xfrm>
              <a:off x="6833654" y="3851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22" name="object 22"/>
            <p:cNvSpPr/>
            <p:nvPr/>
          </p:nvSpPr>
          <p:spPr>
            <a:xfrm>
              <a:off x="467994" y="5363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23" name="object 23"/>
            <p:cNvSpPr/>
            <p:nvPr/>
          </p:nvSpPr>
          <p:spPr>
            <a:xfrm>
              <a:off x="467994" y="5616003"/>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24" name="object 24"/>
            <p:cNvSpPr/>
            <p:nvPr/>
          </p:nvSpPr>
          <p:spPr>
            <a:xfrm>
              <a:off x="467994" y="5867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25" name="object 25"/>
            <p:cNvSpPr/>
            <p:nvPr/>
          </p:nvSpPr>
          <p:spPr>
            <a:xfrm>
              <a:off x="467994" y="6120002"/>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26" name="object 26"/>
            <p:cNvSpPr/>
            <p:nvPr/>
          </p:nvSpPr>
          <p:spPr>
            <a:xfrm>
              <a:off x="467994" y="5112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27" name="object 27"/>
            <p:cNvSpPr/>
            <p:nvPr/>
          </p:nvSpPr>
          <p:spPr>
            <a:xfrm>
              <a:off x="6833654" y="5363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28" name="object 28"/>
            <p:cNvSpPr/>
            <p:nvPr/>
          </p:nvSpPr>
          <p:spPr>
            <a:xfrm>
              <a:off x="6833654" y="5616003"/>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29" name="object 29"/>
            <p:cNvSpPr/>
            <p:nvPr/>
          </p:nvSpPr>
          <p:spPr>
            <a:xfrm>
              <a:off x="6833654" y="5867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30" name="object 30"/>
            <p:cNvSpPr/>
            <p:nvPr/>
          </p:nvSpPr>
          <p:spPr>
            <a:xfrm>
              <a:off x="6833654" y="6120002"/>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31" name="object 31"/>
            <p:cNvSpPr/>
            <p:nvPr/>
          </p:nvSpPr>
          <p:spPr>
            <a:xfrm>
              <a:off x="6833654" y="5112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32" name="object 32"/>
            <p:cNvSpPr/>
            <p:nvPr/>
          </p:nvSpPr>
          <p:spPr>
            <a:xfrm>
              <a:off x="467994" y="6624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33" name="object 33"/>
            <p:cNvSpPr/>
            <p:nvPr/>
          </p:nvSpPr>
          <p:spPr>
            <a:xfrm>
              <a:off x="467994" y="6875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34" name="object 34"/>
            <p:cNvSpPr/>
            <p:nvPr/>
          </p:nvSpPr>
          <p:spPr>
            <a:xfrm>
              <a:off x="467994" y="7128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35" name="object 35"/>
            <p:cNvSpPr/>
            <p:nvPr/>
          </p:nvSpPr>
          <p:spPr>
            <a:xfrm>
              <a:off x="467994" y="7379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36" name="object 36"/>
            <p:cNvSpPr/>
            <p:nvPr/>
          </p:nvSpPr>
          <p:spPr>
            <a:xfrm>
              <a:off x="467994" y="637199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37" name="object 37"/>
            <p:cNvSpPr/>
            <p:nvPr/>
          </p:nvSpPr>
          <p:spPr>
            <a:xfrm>
              <a:off x="6833654" y="6624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38" name="object 38"/>
            <p:cNvSpPr/>
            <p:nvPr/>
          </p:nvSpPr>
          <p:spPr>
            <a:xfrm>
              <a:off x="6833654" y="6875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39" name="object 39"/>
            <p:cNvSpPr/>
            <p:nvPr/>
          </p:nvSpPr>
          <p:spPr>
            <a:xfrm>
              <a:off x="6833654" y="7128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40" name="object 40"/>
            <p:cNvSpPr/>
            <p:nvPr/>
          </p:nvSpPr>
          <p:spPr>
            <a:xfrm>
              <a:off x="6833654" y="7379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41" name="object 41"/>
            <p:cNvSpPr/>
            <p:nvPr/>
          </p:nvSpPr>
          <p:spPr>
            <a:xfrm>
              <a:off x="6833654" y="637199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42" name="object 42"/>
            <p:cNvSpPr/>
            <p:nvPr/>
          </p:nvSpPr>
          <p:spPr>
            <a:xfrm>
              <a:off x="467994" y="7883994"/>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43" name="object 43"/>
            <p:cNvSpPr/>
            <p:nvPr/>
          </p:nvSpPr>
          <p:spPr>
            <a:xfrm>
              <a:off x="467994" y="8136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44" name="object 44"/>
            <p:cNvSpPr/>
            <p:nvPr/>
          </p:nvSpPr>
          <p:spPr>
            <a:xfrm>
              <a:off x="467994" y="8388007"/>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45" name="object 45"/>
            <p:cNvSpPr/>
            <p:nvPr/>
          </p:nvSpPr>
          <p:spPr>
            <a:xfrm>
              <a:off x="467994" y="8640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46" name="object 46"/>
            <p:cNvSpPr/>
            <p:nvPr/>
          </p:nvSpPr>
          <p:spPr>
            <a:xfrm>
              <a:off x="467994" y="7632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47" name="object 47"/>
            <p:cNvSpPr/>
            <p:nvPr/>
          </p:nvSpPr>
          <p:spPr>
            <a:xfrm>
              <a:off x="6833654" y="7883994"/>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48" name="object 48"/>
            <p:cNvSpPr/>
            <p:nvPr/>
          </p:nvSpPr>
          <p:spPr>
            <a:xfrm>
              <a:off x="6833654" y="8136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49" name="object 49"/>
            <p:cNvSpPr/>
            <p:nvPr/>
          </p:nvSpPr>
          <p:spPr>
            <a:xfrm>
              <a:off x="6833654" y="8388007"/>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0" name="object 50"/>
            <p:cNvSpPr/>
            <p:nvPr/>
          </p:nvSpPr>
          <p:spPr>
            <a:xfrm>
              <a:off x="6833654" y="8640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51" name="object 51"/>
            <p:cNvSpPr/>
            <p:nvPr/>
          </p:nvSpPr>
          <p:spPr>
            <a:xfrm>
              <a:off x="6833654" y="7632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52" name="object 52"/>
            <p:cNvSpPr/>
            <p:nvPr/>
          </p:nvSpPr>
          <p:spPr>
            <a:xfrm>
              <a:off x="467994" y="9144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53" name="object 53"/>
            <p:cNvSpPr/>
            <p:nvPr/>
          </p:nvSpPr>
          <p:spPr>
            <a:xfrm>
              <a:off x="467994" y="939600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54" name="object 54"/>
            <p:cNvSpPr/>
            <p:nvPr/>
          </p:nvSpPr>
          <p:spPr>
            <a:xfrm>
              <a:off x="467994" y="9647999"/>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55" name="object 55"/>
            <p:cNvSpPr/>
            <p:nvPr/>
          </p:nvSpPr>
          <p:spPr>
            <a:xfrm>
              <a:off x="6833654" y="9144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56" name="object 56"/>
            <p:cNvSpPr/>
            <p:nvPr/>
          </p:nvSpPr>
          <p:spPr>
            <a:xfrm>
              <a:off x="6833654" y="939600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57" name="object 57"/>
            <p:cNvSpPr/>
            <p:nvPr/>
          </p:nvSpPr>
          <p:spPr>
            <a:xfrm>
              <a:off x="6833654" y="9647999"/>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8" name="object 58"/>
            <p:cNvSpPr/>
            <p:nvPr/>
          </p:nvSpPr>
          <p:spPr>
            <a:xfrm>
              <a:off x="467995" y="9900018"/>
              <a:ext cx="6624320" cy="216535"/>
            </a:xfrm>
            <a:custGeom>
              <a:avLst/>
              <a:gdLst/>
              <a:ahLst/>
              <a:cxnLst/>
              <a:rect l="l" t="t" r="r" b="b"/>
              <a:pathLst>
                <a:path w="6624320" h="216534">
                  <a:moveTo>
                    <a:pt x="6624002" y="0"/>
                  </a:moveTo>
                  <a:lnTo>
                    <a:pt x="0" y="0"/>
                  </a:lnTo>
                  <a:lnTo>
                    <a:pt x="0" y="209638"/>
                  </a:lnTo>
                  <a:lnTo>
                    <a:pt x="0" y="215988"/>
                  </a:lnTo>
                  <a:lnTo>
                    <a:pt x="6624002" y="215988"/>
                  </a:lnTo>
                  <a:lnTo>
                    <a:pt x="6624002" y="209638"/>
                  </a:lnTo>
                  <a:lnTo>
                    <a:pt x="6624002" y="0"/>
                  </a:lnTo>
                  <a:close/>
                </a:path>
              </a:pathLst>
            </a:custGeom>
            <a:solidFill>
              <a:srgbClr val="FFC425"/>
            </a:solidFill>
          </p:spPr>
          <p:txBody>
            <a:bodyPr wrap="square" lIns="0" tIns="0" rIns="0" bIns="0" rtlCol="0"/>
            <a:lstStyle/>
            <a:p>
              <a:endParaRPr/>
            </a:p>
          </p:txBody>
        </p:sp>
        <p:sp>
          <p:nvSpPr>
            <p:cNvPr id="59" name="object 59"/>
            <p:cNvSpPr/>
            <p:nvPr/>
          </p:nvSpPr>
          <p:spPr>
            <a:xfrm>
              <a:off x="467995" y="8892007"/>
              <a:ext cx="6624320" cy="216535"/>
            </a:xfrm>
            <a:custGeom>
              <a:avLst/>
              <a:gdLst/>
              <a:ahLst/>
              <a:cxnLst/>
              <a:rect l="l" t="t" r="r" b="b"/>
              <a:pathLst>
                <a:path w="6624320" h="216534">
                  <a:moveTo>
                    <a:pt x="258356" y="0"/>
                  </a:moveTo>
                  <a:lnTo>
                    <a:pt x="0" y="0"/>
                  </a:lnTo>
                  <a:lnTo>
                    <a:pt x="0" y="216001"/>
                  </a:lnTo>
                  <a:lnTo>
                    <a:pt x="258356" y="216001"/>
                  </a:lnTo>
                  <a:lnTo>
                    <a:pt x="258356" y="0"/>
                  </a:lnTo>
                  <a:close/>
                </a:path>
                <a:path w="6624320" h="216534">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60" name="object 60"/>
            <p:cNvSpPr/>
            <p:nvPr/>
          </p:nvSpPr>
          <p:spPr>
            <a:xfrm>
              <a:off x="726351" y="1590357"/>
              <a:ext cx="6107430" cy="8519795"/>
            </a:xfrm>
            <a:custGeom>
              <a:avLst/>
              <a:gdLst/>
              <a:ahLst/>
              <a:cxnLst/>
              <a:rect l="l" t="t" r="r" b="b"/>
              <a:pathLst>
                <a:path w="6107430" h="8519795">
                  <a:moveTo>
                    <a:pt x="6107303" y="0"/>
                  </a:moveTo>
                  <a:lnTo>
                    <a:pt x="0" y="0"/>
                  </a:lnTo>
                  <a:lnTo>
                    <a:pt x="0" y="8519299"/>
                  </a:lnTo>
                  <a:lnTo>
                    <a:pt x="6107303" y="8519299"/>
                  </a:lnTo>
                  <a:lnTo>
                    <a:pt x="6107303" y="0"/>
                  </a:lnTo>
                  <a:close/>
                </a:path>
              </a:pathLst>
            </a:custGeom>
            <a:solidFill>
              <a:srgbClr val="FFFFFF"/>
            </a:solidFill>
          </p:spPr>
          <p:txBody>
            <a:bodyPr wrap="square" lIns="0" tIns="0" rIns="0" bIns="0" rtlCol="0"/>
            <a:lstStyle/>
            <a:p>
              <a:endParaRPr/>
            </a:p>
          </p:txBody>
        </p:sp>
        <p:sp>
          <p:nvSpPr>
            <p:cNvPr id="61" name="object 61"/>
            <p:cNvSpPr/>
            <p:nvPr/>
          </p:nvSpPr>
          <p:spPr>
            <a:xfrm>
              <a:off x="726351" y="1590357"/>
              <a:ext cx="6107430" cy="8519795"/>
            </a:xfrm>
            <a:custGeom>
              <a:avLst/>
              <a:gdLst/>
              <a:ahLst/>
              <a:cxnLst/>
              <a:rect l="l" t="t" r="r" b="b"/>
              <a:pathLst>
                <a:path w="6107430" h="8519795">
                  <a:moveTo>
                    <a:pt x="0" y="8519299"/>
                  </a:moveTo>
                  <a:lnTo>
                    <a:pt x="6107303" y="8519299"/>
                  </a:lnTo>
                  <a:lnTo>
                    <a:pt x="6107303" y="0"/>
                  </a:lnTo>
                  <a:lnTo>
                    <a:pt x="0" y="0"/>
                  </a:lnTo>
                  <a:lnTo>
                    <a:pt x="0" y="8519299"/>
                  </a:lnTo>
                  <a:close/>
                </a:path>
              </a:pathLst>
            </a:custGeom>
            <a:ln w="12700">
              <a:solidFill>
                <a:srgbClr val="EF3D42"/>
              </a:solidFill>
            </a:ln>
          </p:spPr>
          <p:txBody>
            <a:bodyPr wrap="square" lIns="0" tIns="0" rIns="0" bIns="0" rtlCol="0"/>
            <a:lstStyle/>
            <a:p>
              <a:endParaRPr/>
            </a:p>
          </p:txBody>
        </p:sp>
      </p:grpSp>
      <p:sp>
        <p:nvSpPr>
          <p:cNvPr id="63" name="object 63"/>
          <p:cNvSpPr/>
          <p:nvPr/>
        </p:nvSpPr>
        <p:spPr>
          <a:xfrm>
            <a:off x="6690835" y="806670"/>
            <a:ext cx="4936" cy="897"/>
          </a:xfrm>
          <a:custGeom>
            <a:avLst/>
            <a:gdLst/>
            <a:ahLst/>
            <a:cxnLst/>
            <a:rect l="l" t="t" r="r" b="b"/>
            <a:pathLst>
              <a:path w="6985" h="1269">
                <a:moveTo>
                  <a:pt x="5854" y="0"/>
                </a:moveTo>
                <a:lnTo>
                  <a:pt x="1866" y="127"/>
                </a:lnTo>
                <a:lnTo>
                  <a:pt x="203" y="558"/>
                </a:lnTo>
                <a:lnTo>
                  <a:pt x="0" y="927"/>
                </a:lnTo>
                <a:lnTo>
                  <a:pt x="6756" y="342"/>
                </a:lnTo>
                <a:lnTo>
                  <a:pt x="5854" y="0"/>
                </a:lnTo>
                <a:close/>
              </a:path>
            </a:pathLst>
          </a:custGeom>
          <a:solidFill>
            <a:srgbClr val="F9DAD7"/>
          </a:solidFill>
        </p:spPr>
        <p:txBody>
          <a:bodyPr wrap="square" lIns="0" tIns="0" rIns="0" bIns="0" rtlCol="0"/>
          <a:lstStyle/>
          <a:p>
            <a:endParaRPr/>
          </a:p>
        </p:txBody>
      </p:sp>
      <p:sp>
        <p:nvSpPr>
          <p:cNvPr id="64" name="object 64"/>
          <p:cNvSpPr/>
          <p:nvPr/>
        </p:nvSpPr>
        <p:spPr>
          <a:xfrm>
            <a:off x="6754496" y="809674"/>
            <a:ext cx="4039" cy="449"/>
          </a:xfrm>
          <a:custGeom>
            <a:avLst/>
            <a:gdLst/>
            <a:ahLst/>
            <a:cxnLst/>
            <a:rect l="l" t="t" r="r" b="b"/>
            <a:pathLst>
              <a:path w="5714" h="634">
                <a:moveTo>
                  <a:pt x="0" y="0"/>
                </a:moveTo>
                <a:lnTo>
                  <a:pt x="1993" y="419"/>
                </a:lnTo>
                <a:lnTo>
                  <a:pt x="4013" y="635"/>
                </a:lnTo>
                <a:lnTo>
                  <a:pt x="5257" y="342"/>
                </a:lnTo>
                <a:lnTo>
                  <a:pt x="0" y="0"/>
                </a:lnTo>
                <a:close/>
              </a:path>
            </a:pathLst>
          </a:custGeom>
          <a:solidFill>
            <a:srgbClr val="F9DAD7"/>
          </a:solidFill>
        </p:spPr>
        <p:txBody>
          <a:bodyPr wrap="square" lIns="0" tIns="0" rIns="0" bIns="0" rtlCol="0"/>
          <a:lstStyle/>
          <a:p>
            <a:endParaRPr/>
          </a:p>
        </p:txBody>
      </p:sp>
      <p:sp>
        <p:nvSpPr>
          <p:cNvPr id="65" name="object 65"/>
          <p:cNvSpPr/>
          <p:nvPr/>
        </p:nvSpPr>
        <p:spPr>
          <a:xfrm>
            <a:off x="6328652" y="853443"/>
            <a:ext cx="10320" cy="3141"/>
          </a:xfrm>
          <a:custGeom>
            <a:avLst/>
            <a:gdLst/>
            <a:ahLst/>
            <a:cxnLst/>
            <a:rect l="l" t="t" r="r" b="b"/>
            <a:pathLst>
              <a:path w="14605" h="4444">
                <a:moveTo>
                  <a:pt x="14401" y="0"/>
                </a:moveTo>
                <a:lnTo>
                  <a:pt x="6578" y="2387"/>
                </a:lnTo>
                <a:lnTo>
                  <a:pt x="0" y="4165"/>
                </a:lnTo>
                <a:lnTo>
                  <a:pt x="9156" y="2273"/>
                </a:lnTo>
                <a:lnTo>
                  <a:pt x="13804" y="1549"/>
                </a:lnTo>
                <a:lnTo>
                  <a:pt x="14401" y="0"/>
                </a:lnTo>
                <a:close/>
              </a:path>
            </a:pathLst>
          </a:custGeom>
          <a:solidFill>
            <a:srgbClr val="F9DAD7"/>
          </a:solidFill>
        </p:spPr>
        <p:txBody>
          <a:bodyPr wrap="square" lIns="0" tIns="0" rIns="0" bIns="0" rtlCol="0"/>
          <a:lstStyle/>
          <a:p>
            <a:endParaRPr/>
          </a:p>
        </p:txBody>
      </p:sp>
      <p:sp>
        <p:nvSpPr>
          <p:cNvPr id="66" name="object 66"/>
          <p:cNvSpPr/>
          <p:nvPr/>
        </p:nvSpPr>
        <p:spPr>
          <a:xfrm>
            <a:off x="5919196" y="1149480"/>
            <a:ext cx="1795" cy="5833"/>
          </a:xfrm>
          <a:custGeom>
            <a:avLst/>
            <a:gdLst/>
            <a:ahLst/>
            <a:cxnLst/>
            <a:rect l="l" t="t" r="r" b="b"/>
            <a:pathLst>
              <a:path w="2539" h="8255">
                <a:moveTo>
                  <a:pt x="1727" y="0"/>
                </a:moveTo>
                <a:lnTo>
                  <a:pt x="863" y="2895"/>
                </a:lnTo>
                <a:lnTo>
                  <a:pt x="330" y="5372"/>
                </a:lnTo>
                <a:lnTo>
                  <a:pt x="0" y="7683"/>
                </a:lnTo>
                <a:lnTo>
                  <a:pt x="2158" y="673"/>
                </a:lnTo>
                <a:lnTo>
                  <a:pt x="2019" y="469"/>
                </a:lnTo>
                <a:lnTo>
                  <a:pt x="1866" y="292"/>
                </a:lnTo>
                <a:lnTo>
                  <a:pt x="1727" y="0"/>
                </a:lnTo>
                <a:close/>
              </a:path>
            </a:pathLst>
          </a:custGeom>
          <a:solidFill>
            <a:srgbClr val="F9DAD7"/>
          </a:solidFill>
        </p:spPr>
        <p:txBody>
          <a:bodyPr wrap="square" lIns="0" tIns="0" rIns="0" bIns="0" rtlCol="0"/>
          <a:lstStyle/>
          <a:p>
            <a:endParaRPr/>
          </a:p>
        </p:txBody>
      </p:sp>
      <p:sp>
        <p:nvSpPr>
          <p:cNvPr id="67" name="object 67"/>
          <p:cNvSpPr/>
          <p:nvPr/>
        </p:nvSpPr>
        <p:spPr>
          <a:xfrm>
            <a:off x="6172888" y="916471"/>
            <a:ext cx="4487" cy="3590"/>
          </a:xfrm>
          <a:custGeom>
            <a:avLst/>
            <a:gdLst/>
            <a:ahLst/>
            <a:cxnLst/>
            <a:rect l="l" t="t" r="r" b="b"/>
            <a:pathLst>
              <a:path w="6350" h="5080">
                <a:moveTo>
                  <a:pt x="6184" y="0"/>
                </a:moveTo>
                <a:lnTo>
                  <a:pt x="2374" y="1866"/>
                </a:lnTo>
                <a:lnTo>
                  <a:pt x="1473" y="2857"/>
                </a:lnTo>
                <a:lnTo>
                  <a:pt x="698" y="3898"/>
                </a:lnTo>
                <a:lnTo>
                  <a:pt x="0" y="4978"/>
                </a:lnTo>
                <a:lnTo>
                  <a:pt x="2044" y="3302"/>
                </a:lnTo>
                <a:lnTo>
                  <a:pt x="4063" y="1549"/>
                </a:lnTo>
                <a:lnTo>
                  <a:pt x="6184" y="0"/>
                </a:lnTo>
                <a:close/>
              </a:path>
            </a:pathLst>
          </a:custGeom>
          <a:solidFill>
            <a:srgbClr val="F9DAD7"/>
          </a:solidFill>
        </p:spPr>
        <p:txBody>
          <a:bodyPr wrap="square" lIns="0" tIns="0" rIns="0" bIns="0" rtlCol="0"/>
          <a:lstStyle/>
          <a:p>
            <a:endParaRPr/>
          </a:p>
        </p:txBody>
      </p:sp>
      <p:sp>
        <p:nvSpPr>
          <p:cNvPr id="68" name="object 68"/>
          <p:cNvSpPr/>
          <p:nvPr/>
        </p:nvSpPr>
        <p:spPr>
          <a:xfrm>
            <a:off x="6069134" y="975897"/>
            <a:ext cx="4487" cy="5833"/>
          </a:xfrm>
          <a:custGeom>
            <a:avLst/>
            <a:gdLst/>
            <a:ahLst/>
            <a:cxnLst/>
            <a:rect l="l" t="t" r="r" b="b"/>
            <a:pathLst>
              <a:path w="6350" h="8255">
                <a:moveTo>
                  <a:pt x="5600" y="0"/>
                </a:moveTo>
                <a:lnTo>
                  <a:pt x="4635" y="2501"/>
                </a:lnTo>
                <a:lnTo>
                  <a:pt x="2540" y="4622"/>
                </a:lnTo>
                <a:lnTo>
                  <a:pt x="0" y="7061"/>
                </a:lnTo>
                <a:lnTo>
                  <a:pt x="342" y="7619"/>
                </a:lnTo>
                <a:lnTo>
                  <a:pt x="1231" y="7924"/>
                </a:lnTo>
                <a:lnTo>
                  <a:pt x="2882" y="7899"/>
                </a:lnTo>
                <a:lnTo>
                  <a:pt x="6172" y="5664"/>
                </a:lnTo>
                <a:lnTo>
                  <a:pt x="5257" y="2108"/>
                </a:lnTo>
                <a:lnTo>
                  <a:pt x="5600" y="0"/>
                </a:lnTo>
                <a:close/>
              </a:path>
            </a:pathLst>
          </a:custGeom>
          <a:solidFill>
            <a:srgbClr val="F9DAD7"/>
          </a:solidFill>
        </p:spPr>
        <p:txBody>
          <a:bodyPr wrap="square" lIns="0" tIns="0" rIns="0" bIns="0" rtlCol="0"/>
          <a:lstStyle/>
          <a:p>
            <a:endParaRPr/>
          </a:p>
        </p:txBody>
      </p:sp>
      <p:sp>
        <p:nvSpPr>
          <p:cNvPr id="69" name="object 69"/>
          <p:cNvSpPr/>
          <p:nvPr/>
        </p:nvSpPr>
        <p:spPr>
          <a:xfrm>
            <a:off x="6259696" y="882000"/>
            <a:ext cx="1795" cy="449"/>
          </a:xfrm>
          <a:custGeom>
            <a:avLst/>
            <a:gdLst/>
            <a:ahLst/>
            <a:cxnLst/>
            <a:rect l="l" t="t" r="r" b="b"/>
            <a:pathLst>
              <a:path w="2539" h="634">
                <a:moveTo>
                  <a:pt x="0" y="0"/>
                </a:moveTo>
                <a:lnTo>
                  <a:pt x="457" y="368"/>
                </a:lnTo>
                <a:lnTo>
                  <a:pt x="1206" y="584"/>
                </a:lnTo>
                <a:lnTo>
                  <a:pt x="1930" y="584"/>
                </a:lnTo>
                <a:lnTo>
                  <a:pt x="1778" y="177"/>
                </a:lnTo>
                <a:lnTo>
                  <a:pt x="1041" y="12"/>
                </a:lnTo>
                <a:lnTo>
                  <a:pt x="0" y="0"/>
                </a:lnTo>
                <a:close/>
              </a:path>
            </a:pathLst>
          </a:custGeom>
          <a:solidFill>
            <a:srgbClr val="F9DAD7"/>
          </a:solidFill>
        </p:spPr>
        <p:txBody>
          <a:bodyPr wrap="square" lIns="0" tIns="0" rIns="0" bIns="0" rtlCol="0"/>
          <a:lstStyle/>
          <a:p>
            <a:endParaRPr/>
          </a:p>
        </p:txBody>
      </p:sp>
      <p:sp>
        <p:nvSpPr>
          <p:cNvPr id="70" name="object 70"/>
          <p:cNvSpPr/>
          <p:nvPr/>
        </p:nvSpPr>
        <p:spPr>
          <a:xfrm>
            <a:off x="5923029" y="1418904"/>
            <a:ext cx="897" cy="1346"/>
          </a:xfrm>
          <a:custGeom>
            <a:avLst/>
            <a:gdLst/>
            <a:ahLst/>
            <a:cxnLst/>
            <a:rect l="l" t="t" r="r" b="b"/>
            <a:pathLst>
              <a:path w="1269" h="1905">
                <a:moveTo>
                  <a:pt x="0" y="0"/>
                </a:moveTo>
                <a:lnTo>
                  <a:pt x="533" y="1295"/>
                </a:lnTo>
                <a:lnTo>
                  <a:pt x="812" y="1346"/>
                </a:lnTo>
                <a:lnTo>
                  <a:pt x="876" y="1092"/>
                </a:lnTo>
                <a:lnTo>
                  <a:pt x="1092" y="1054"/>
                </a:lnTo>
                <a:lnTo>
                  <a:pt x="342" y="215"/>
                </a:lnTo>
                <a:lnTo>
                  <a:pt x="0" y="0"/>
                </a:lnTo>
                <a:close/>
              </a:path>
            </a:pathLst>
          </a:custGeom>
          <a:solidFill>
            <a:srgbClr val="F9DAD7"/>
          </a:solidFill>
        </p:spPr>
        <p:txBody>
          <a:bodyPr wrap="square" lIns="0" tIns="0" rIns="0" bIns="0" rtlCol="0"/>
          <a:lstStyle/>
          <a:p>
            <a:endParaRPr/>
          </a:p>
        </p:txBody>
      </p:sp>
      <p:sp>
        <p:nvSpPr>
          <p:cNvPr id="71" name="object 71"/>
          <p:cNvSpPr/>
          <p:nvPr/>
        </p:nvSpPr>
        <p:spPr>
          <a:xfrm>
            <a:off x="5905304" y="1273457"/>
            <a:ext cx="1795" cy="2692"/>
          </a:xfrm>
          <a:custGeom>
            <a:avLst/>
            <a:gdLst/>
            <a:ahLst/>
            <a:cxnLst/>
            <a:rect l="l" t="t" r="r" b="b"/>
            <a:pathLst>
              <a:path w="2539" h="3810">
                <a:moveTo>
                  <a:pt x="0" y="0"/>
                </a:moveTo>
                <a:lnTo>
                  <a:pt x="292" y="2857"/>
                </a:lnTo>
                <a:lnTo>
                  <a:pt x="965" y="3149"/>
                </a:lnTo>
                <a:lnTo>
                  <a:pt x="1625" y="3467"/>
                </a:lnTo>
                <a:lnTo>
                  <a:pt x="2273" y="3454"/>
                </a:lnTo>
                <a:lnTo>
                  <a:pt x="0" y="0"/>
                </a:lnTo>
                <a:close/>
              </a:path>
            </a:pathLst>
          </a:custGeom>
          <a:solidFill>
            <a:srgbClr val="F9DAD7"/>
          </a:solidFill>
        </p:spPr>
        <p:txBody>
          <a:bodyPr wrap="square" lIns="0" tIns="0" rIns="0" bIns="0" rtlCol="0"/>
          <a:lstStyle/>
          <a:p>
            <a:endParaRPr/>
          </a:p>
        </p:txBody>
      </p:sp>
      <p:sp>
        <p:nvSpPr>
          <p:cNvPr id="72" name="object 72"/>
          <p:cNvSpPr/>
          <p:nvPr/>
        </p:nvSpPr>
        <p:spPr>
          <a:xfrm>
            <a:off x="6869758" y="819459"/>
            <a:ext cx="3590" cy="449"/>
          </a:xfrm>
          <a:custGeom>
            <a:avLst/>
            <a:gdLst/>
            <a:ahLst/>
            <a:cxnLst/>
            <a:rect l="l" t="t" r="r" b="b"/>
            <a:pathLst>
              <a:path w="5079" h="634">
                <a:moveTo>
                  <a:pt x="4318" y="0"/>
                </a:moveTo>
                <a:lnTo>
                  <a:pt x="0" y="25"/>
                </a:lnTo>
                <a:lnTo>
                  <a:pt x="2438" y="177"/>
                </a:lnTo>
                <a:lnTo>
                  <a:pt x="5029" y="126"/>
                </a:lnTo>
                <a:lnTo>
                  <a:pt x="4724" y="76"/>
                </a:lnTo>
                <a:lnTo>
                  <a:pt x="4318" y="0"/>
                </a:lnTo>
                <a:close/>
              </a:path>
            </a:pathLst>
          </a:custGeom>
          <a:solidFill>
            <a:srgbClr val="F9DAD7"/>
          </a:solidFill>
        </p:spPr>
        <p:txBody>
          <a:bodyPr wrap="square" lIns="0" tIns="0" rIns="0" bIns="0" rtlCol="0"/>
          <a:lstStyle/>
          <a:p>
            <a:endParaRPr/>
          </a:p>
        </p:txBody>
      </p:sp>
      <p:sp>
        <p:nvSpPr>
          <p:cNvPr id="73" name="object 73"/>
          <p:cNvSpPr/>
          <p:nvPr/>
        </p:nvSpPr>
        <p:spPr>
          <a:xfrm>
            <a:off x="7490636" y="1433796"/>
            <a:ext cx="4487" cy="12564"/>
          </a:xfrm>
          <a:custGeom>
            <a:avLst/>
            <a:gdLst/>
            <a:ahLst/>
            <a:cxnLst/>
            <a:rect l="l" t="t" r="r" b="b"/>
            <a:pathLst>
              <a:path w="6350" h="17780">
                <a:moveTo>
                  <a:pt x="5378" y="0"/>
                </a:moveTo>
                <a:lnTo>
                  <a:pt x="0" y="6417"/>
                </a:lnTo>
                <a:lnTo>
                  <a:pt x="3247" y="4473"/>
                </a:lnTo>
                <a:lnTo>
                  <a:pt x="1255" y="11802"/>
                </a:lnTo>
                <a:lnTo>
                  <a:pt x="51" y="17740"/>
                </a:lnTo>
                <a:lnTo>
                  <a:pt x="5664" y="11624"/>
                </a:lnTo>
                <a:lnTo>
                  <a:pt x="5429" y="8934"/>
                </a:lnTo>
                <a:lnTo>
                  <a:pt x="6261" y="2948"/>
                </a:lnTo>
                <a:lnTo>
                  <a:pt x="5378" y="0"/>
                </a:lnTo>
                <a:close/>
              </a:path>
            </a:pathLst>
          </a:custGeom>
          <a:solidFill>
            <a:srgbClr val="F9DAD7"/>
          </a:solidFill>
        </p:spPr>
        <p:txBody>
          <a:bodyPr wrap="square" lIns="0" tIns="0" rIns="0" bIns="0" rtlCol="0"/>
          <a:lstStyle/>
          <a:p>
            <a:endParaRPr/>
          </a:p>
        </p:txBody>
      </p:sp>
      <p:sp>
        <p:nvSpPr>
          <p:cNvPr id="74" name="object 74"/>
          <p:cNvSpPr/>
          <p:nvPr/>
        </p:nvSpPr>
        <p:spPr>
          <a:xfrm>
            <a:off x="5921882" y="1141540"/>
            <a:ext cx="2244" cy="4936"/>
          </a:xfrm>
          <a:custGeom>
            <a:avLst/>
            <a:gdLst/>
            <a:ahLst/>
            <a:cxnLst/>
            <a:rect l="l" t="t" r="r" b="b"/>
            <a:pathLst>
              <a:path w="3175" h="6984">
                <a:moveTo>
                  <a:pt x="2590" y="0"/>
                </a:moveTo>
                <a:lnTo>
                  <a:pt x="1308" y="3136"/>
                </a:lnTo>
                <a:lnTo>
                  <a:pt x="495" y="5283"/>
                </a:lnTo>
                <a:lnTo>
                  <a:pt x="0" y="6984"/>
                </a:lnTo>
                <a:lnTo>
                  <a:pt x="2590" y="0"/>
                </a:lnTo>
                <a:close/>
              </a:path>
            </a:pathLst>
          </a:custGeom>
          <a:solidFill>
            <a:srgbClr val="F9DAD7"/>
          </a:solidFill>
        </p:spPr>
        <p:txBody>
          <a:bodyPr wrap="square" lIns="0" tIns="0" rIns="0" bIns="0" rtlCol="0"/>
          <a:lstStyle/>
          <a:p>
            <a:endParaRPr/>
          </a:p>
        </p:txBody>
      </p:sp>
      <p:sp>
        <p:nvSpPr>
          <p:cNvPr id="75" name="object 75"/>
          <p:cNvSpPr/>
          <p:nvPr/>
        </p:nvSpPr>
        <p:spPr>
          <a:xfrm>
            <a:off x="7494640" y="1440473"/>
            <a:ext cx="1346" cy="1795"/>
          </a:xfrm>
          <a:custGeom>
            <a:avLst/>
            <a:gdLst/>
            <a:ahLst/>
            <a:cxnLst/>
            <a:rect l="l" t="t" r="r" b="b"/>
            <a:pathLst>
              <a:path w="1904" h="2539">
                <a:moveTo>
                  <a:pt x="1524" y="0"/>
                </a:moveTo>
                <a:lnTo>
                  <a:pt x="901" y="901"/>
                </a:lnTo>
                <a:lnTo>
                  <a:pt x="0" y="2184"/>
                </a:lnTo>
                <a:lnTo>
                  <a:pt x="1524" y="0"/>
                </a:lnTo>
                <a:close/>
              </a:path>
            </a:pathLst>
          </a:custGeom>
          <a:solidFill>
            <a:srgbClr val="F9DAD7"/>
          </a:solidFill>
        </p:spPr>
        <p:txBody>
          <a:bodyPr wrap="square" lIns="0" tIns="0" rIns="0" bIns="0" rtlCol="0"/>
          <a:lstStyle/>
          <a:p>
            <a:endParaRPr/>
          </a:p>
        </p:txBody>
      </p:sp>
      <p:sp>
        <p:nvSpPr>
          <p:cNvPr id="76" name="object 76"/>
          <p:cNvSpPr/>
          <p:nvPr/>
        </p:nvSpPr>
        <p:spPr>
          <a:xfrm>
            <a:off x="7131660" y="866112"/>
            <a:ext cx="2692" cy="2244"/>
          </a:xfrm>
          <a:custGeom>
            <a:avLst/>
            <a:gdLst/>
            <a:ahLst/>
            <a:cxnLst/>
            <a:rect l="l" t="t" r="r" b="b"/>
            <a:pathLst>
              <a:path w="3810" h="3175">
                <a:moveTo>
                  <a:pt x="0" y="0"/>
                </a:moveTo>
                <a:lnTo>
                  <a:pt x="12" y="381"/>
                </a:lnTo>
                <a:lnTo>
                  <a:pt x="711" y="1054"/>
                </a:lnTo>
                <a:lnTo>
                  <a:pt x="3213" y="2552"/>
                </a:lnTo>
                <a:lnTo>
                  <a:pt x="2654" y="1752"/>
                </a:lnTo>
                <a:lnTo>
                  <a:pt x="1358" y="876"/>
                </a:lnTo>
                <a:lnTo>
                  <a:pt x="0" y="0"/>
                </a:lnTo>
                <a:close/>
              </a:path>
            </a:pathLst>
          </a:custGeom>
          <a:solidFill>
            <a:srgbClr val="F9DAD7"/>
          </a:solidFill>
        </p:spPr>
        <p:txBody>
          <a:bodyPr wrap="square" lIns="0" tIns="0" rIns="0" bIns="0" rtlCol="0"/>
          <a:lstStyle/>
          <a:p>
            <a:endParaRPr/>
          </a:p>
        </p:txBody>
      </p:sp>
      <p:sp>
        <p:nvSpPr>
          <p:cNvPr id="77" name="object 77"/>
          <p:cNvSpPr/>
          <p:nvPr/>
        </p:nvSpPr>
        <p:spPr>
          <a:xfrm>
            <a:off x="6941299" y="822423"/>
            <a:ext cx="4936" cy="1346"/>
          </a:xfrm>
          <a:custGeom>
            <a:avLst/>
            <a:gdLst/>
            <a:ahLst/>
            <a:cxnLst/>
            <a:rect l="l" t="t" r="r" b="b"/>
            <a:pathLst>
              <a:path w="6985" h="1905">
                <a:moveTo>
                  <a:pt x="0" y="0"/>
                </a:moveTo>
                <a:lnTo>
                  <a:pt x="6807" y="1447"/>
                </a:lnTo>
                <a:lnTo>
                  <a:pt x="4127" y="736"/>
                </a:lnTo>
                <a:lnTo>
                  <a:pt x="1930" y="317"/>
                </a:lnTo>
                <a:lnTo>
                  <a:pt x="0" y="0"/>
                </a:lnTo>
                <a:close/>
              </a:path>
            </a:pathLst>
          </a:custGeom>
          <a:solidFill>
            <a:srgbClr val="F9DAD7"/>
          </a:solidFill>
        </p:spPr>
        <p:txBody>
          <a:bodyPr wrap="square" lIns="0" tIns="0" rIns="0" bIns="0" rtlCol="0"/>
          <a:lstStyle/>
          <a:p>
            <a:endParaRPr/>
          </a:p>
        </p:txBody>
      </p:sp>
      <p:sp>
        <p:nvSpPr>
          <p:cNvPr id="78" name="object 78"/>
          <p:cNvSpPr/>
          <p:nvPr/>
        </p:nvSpPr>
        <p:spPr>
          <a:xfrm>
            <a:off x="7231493" y="899895"/>
            <a:ext cx="6731" cy="3141"/>
          </a:xfrm>
          <a:custGeom>
            <a:avLst/>
            <a:gdLst/>
            <a:ahLst/>
            <a:cxnLst/>
            <a:rect l="l" t="t" r="r" b="b"/>
            <a:pathLst>
              <a:path w="9525" h="4444">
                <a:moveTo>
                  <a:pt x="3917" y="2230"/>
                </a:moveTo>
                <a:lnTo>
                  <a:pt x="4356" y="2641"/>
                </a:lnTo>
                <a:lnTo>
                  <a:pt x="9283" y="4216"/>
                </a:lnTo>
                <a:lnTo>
                  <a:pt x="8915" y="3873"/>
                </a:lnTo>
                <a:lnTo>
                  <a:pt x="8521" y="3568"/>
                </a:lnTo>
                <a:lnTo>
                  <a:pt x="8001" y="3225"/>
                </a:lnTo>
                <a:lnTo>
                  <a:pt x="6096" y="2933"/>
                </a:lnTo>
                <a:lnTo>
                  <a:pt x="3917" y="2230"/>
                </a:lnTo>
                <a:close/>
              </a:path>
              <a:path w="9525" h="4444">
                <a:moveTo>
                  <a:pt x="0" y="0"/>
                </a:moveTo>
                <a:lnTo>
                  <a:pt x="3733" y="2171"/>
                </a:lnTo>
                <a:lnTo>
                  <a:pt x="3917" y="2230"/>
                </a:lnTo>
                <a:lnTo>
                  <a:pt x="3365" y="1714"/>
                </a:lnTo>
                <a:lnTo>
                  <a:pt x="0" y="0"/>
                </a:lnTo>
                <a:close/>
              </a:path>
            </a:pathLst>
          </a:custGeom>
          <a:solidFill>
            <a:srgbClr val="F9DAD7"/>
          </a:solidFill>
        </p:spPr>
        <p:txBody>
          <a:bodyPr wrap="square" lIns="0" tIns="0" rIns="0" bIns="0" rtlCol="0"/>
          <a:lstStyle/>
          <a:p>
            <a:endParaRPr/>
          </a:p>
        </p:txBody>
      </p:sp>
      <p:sp>
        <p:nvSpPr>
          <p:cNvPr id="79" name="object 79"/>
          <p:cNvSpPr/>
          <p:nvPr/>
        </p:nvSpPr>
        <p:spPr>
          <a:xfrm>
            <a:off x="7322094" y="945498"/>
            <a:ext cx="4487" cy="3141"/>
          </a:xfrm>
          <a:custGeom>
            <a:avLst/>
            <a:gdLst/>
            <a:ahLst/>
            <a:cxnLst/>
            <a:rect l="l" t="t" r="r" b="b"/>
            <a:pathLst>
              <a:path w="6350" h="4444">
                <a:moveTo>
                  <a:pt x="0" y="0"/>
                </a:moveTo>
                <a:lnTo>
                  <a:pt x="2070" y="1435"/>
                </a:lnTo>
                <a:lnTo>
                  <a:pt x="4241" y="2743"/>
                </a:lnTo>
                <a:lnTo>
                  <a:pt x="6248" y="4279"/>
                </a:lnTo>
                <a:lnTo>
                  <a:pt x="5715" y="3606"/>
                </a:lnTo>
                <a:lnTo>
                  <a:pt x="4927" y="2882"/>
                </a:lnTo>
                <a:lnTo>
                  <a:pt x="4241" y="2235"/>
                </a:lnTo>
                <a:lnTo>
                  <a:pt x="0" y="0"/>
                </a:lnTo>
                <a:close/>
              </a:path>
            </a:pathLst>
          </a:custGeom>
          <a:solidFill>
            <a:srgbClr val="F9DAD7"/>
          </a:solidFill>
        </p:spPr>
        <p:txBody>
          <a:bodyPr wrap="square" lIns="0" tIns="0" rIns="0" bIns="0" rtlCol="0"/>
          <a:lstStyle/>
          <a:p>
            <a:endParaRPr/>
          </a:p>
        </p:txBody>
      </p:sp>
      <p:sp>
        <p:nvSpPr>
          <p:cNvPr id="80" name="object 80"/>
          <p:cNvSpPr/>
          <p:nvPr/>
        </p:nvSpPr>
        <p:spPr>
          <a:xfrm>
            <a:off x="6136915" y="1658654"/>
            <a:ext cx="7628" cy="5385"/>
          </a:xfrm>
          <a:custGeom>
            <a:avLst/>
            <a:gdLst/>
            <a:ahLst/>
            <a:cxnLst/>
            <a:rect l="l" t="t" r="r" b="b"/>
            <a:pathLst>
              <a:path w="10794" h="7619">
                <a:moveTo>
                  <a:pt x="0" y="0"/>
                </a:moveTo>
                <a:lnTo>
                  <a:pt x="256" y="714"/>
                </a:lnTo>
                <a:lnTo>
                  <a:pt x="10645" y="7418"/>
                </a:lnTo>
                <a:lnTo>
                  <a:pt x="8296" y="4814"/>
                </a:lnTo>
                <a:lnTo>
                  <a:pt x="7102" y="2795"/>
                </a:lnTo>
                <a:lnTo>
                  <a:pt x="6289" y="1030"/>
                </a:lnTo>
                <a:lnTo>
                  <a:pt x="3977" y="1397"/>
                </a:lnTo>
                <a:lnTo>
                  <a:pt x="0" y="0"/>
                </a:lnTo>
                <a:close/>
              </a:path>
            </a:pathLst>
          </a:custGeom>
          <a:solidFill>
            <a:srgbClr val="F9DAD7"/>
          </a:solidFill>
        </p:spPr>
        <p:txBody>
          <a:bodyPr wrap="square" lIns="0" tIns="0" rIns="0" bIns="0" rtlCol="0"/>
          <a:lstStyle/>
          <a:p>
            <a:endParaRPr/>
          </a:p>
        </p:txBody>
      </p:sp>
      <p:sp>
        <p:nvSpPr>
          <p:cNvPr id="81" name="object 81"/>
          <p:cNvSpPr/>
          <p:nvPr/>
        </p:nvSpPr>
        <p:spPr>
          <a:xfrm>
            <a:off x="5920720" y="1146474"/>
            <a:ext cx="1346" cy="4487"/>
          </a:xfrm>
          <a:custGeom>
            <a:avLst/>
            <a:gdLst/>
            <a:ahLst/>
            <a:cxnLst/>
            <a:rect l="l" t="t" r="r" b="b"/>
            <a:pathLst>
              <a:path w="1905" h="6350">
                <a:moveTo>
                  <a:pt x="1638" y="0"/>
                </a:moveTo>
                <a:lnTo>
                  <a:pt x="0" y="4927"/>
                </a:lnTo>
                <a:lnTo>
                  <a:pt x="317" y="5537"/>
                </a:lnTo>
                <a:lnTo>
                  <a:pt x="749" y="5803"/>
                </a:lnTo>
                <a:lnTo>
                  <a:pt x="1422" y="4889"/>
                </a:lnTo>
                <a:lnTo>
                  <a:pt x="914" y="3721"/>
                </a:lnTo>
                <a:lnTo>
                  <a:pt x="977" y="2311"/>
                </a:lnTo>
                <a:lnTo>
                  <a:pt x="1638" y="0"/>
                </a:lnTo>
                <a:close/>
              </a:path>
            </a:pathLst>
          </a:custGeom>
          <a:solidFill>
            <a:srgbClr val="F9DAD7"/>
          </a:solidFill>
        </p:spPr>
        <p:txBody>
          <a:bodyPr wrap="square" lIns="0" tIns="0" rIns="0" bIns="0" rtlCol="0"/>
          <a:lstStyle/>
          <a:p>
            <a:endParaRPr/>
          </a:p>
        </p:txBody>
      </p:sp>
      <p:sp>
        <p:nvSpPr>
          <p:cNvPr id="82" name="object 82"/>
          <p:cNvSpPr/>
          <p:nvPr/>
        </p:nvSpPr>
        <p:spPr>
          <a:xfrm>
            <a:off x="7243231" y="883850"/>
            <a:ext cx="15705" cy="7628"/>
          </a:xfrm>
          <a:custGeom>
            <a:avLst/>
            <a:gdLst/>
            <a:ahLst/>
            <a:cxnLst/>
            <a:rect l="l" t="t" r="r" b="b"/>
            <a:pathLst>
              <a:path w="22225" h="10794">
                <a:moveTo>
                  <a:pt x="0" y="0"/>
                </a:moveTo>
                <a:lnTo>
                  <a:pt x="7543" y="3213"/>
                </a:lnTo>
                <a:lnTo>
                  <a:pt x="14846" y="6972"/>
                </a:lnTo>
                <a:lnTo>
                  <a:pt x="22199" y="10591"/>
                </a:lnTo>
                <a:lnTo>
                  <a:pt x="8153" y="3276"/>
                </a:lnTo>
                <a:lnTo>
                  <a:pt x="0" y="0"/>
                </a:lnTo>
                <a:close/>
              </a:path>
            </a:pathLst>
          </a:custGeom>
          <a:solidFill>
            <a:srgbClr val="F9DAD7"/>
          </a:solidFill>
        </p:spPr>
        <p:txBody>
          <a:bodyPr wrap="square" lIns="0" tIns="0" rIns="0" bIns="0" rtlCol="0"/>
          <a:lstStyle/>
          <a:p>
            <a:endParaRPr/>
          </a:p>
        </p:txBody>
      </p:sp>
      <p:sp>
        <p:nvSpPr>
          <p:cNvPr id="83" name="object 83"/>
          <p:cNvSpPr/>
          <p:nvPr/>
        </p:nvSpPr>
        <p:spPr>
          <a:xfrm>
            <a:off x="6892612" y="1806397"/>
            <a:ext cx="4039" cy="897"/>
          </a:xfrm>
          <a:custGeom>
            <a:avLst/>
            <a:gdLst/>
            <a:ahLst/>
            <a:cxnLst/>
            <a:rect l="l" t="t" r="r" b="b"/>
            <a:pathLst>
              <a:path w="5714" h="1269">
                <a:moveTo>
                  <a:pt x="5486" y="0"/>
                </a:moveTo>
                <a:lnTo>
                  <a:pt x="0" y="1244"/>
                </a:lnTo>
                <a:lnTo>
                  <a:pt x="2146" y="1003"/>
                </a:lnTo>
                <a:lnTo>
                  <a:pt x="4102" y="596"/>
                </a:lnTo>
                <a:lnTo>
                  <a:pt x="5486" y="0"/>
                </a:lnTo>
                <a:close/>
              </a:path>
            </a:pathLst>
          </a:custGeom>
          <a:solidFill>
            <a:srgbClr val="F9DAD7"/>
          </a:solidFill>
        </p:spPr>
        <p:txBody>
          <a:bodyPr wrap="square" lIns="0" tIns="0" rIns="0" bIns="0" rtlCol="0"/>
          <a:lstStyle/>
          <a:p>
            <a:endParaRPr/>
          </a:p>
        </p:txBody>
      </p:sp>
      <p:sp>
        <p:nvSpPr>
          <p:cNvPr id="84" name="object 84"/>
          <p:cNvSpPr/>
          <p:nvPr/>
        </p:nvSpPr>
        <p:spPr>
          <a:xfrm>
            <a:off x="7305293" y="914034"/>
            <a:ext cx="9872" cy="7180"/>
          </a:xfrm>
          <a:custGeom>
            <a:avLst/>
            <a:gdLst/>
            <a:ahLst/>
            <a:cxnLst/>
            <a:rect l="l" t="t" r="r" b="b"/>
            <a:pathLst>
              <a:path w="13970" h="10159">
                <a:moveTo>
                  <a:pt x="0" y="0"/>
                </a:moveTo>
                <a:lnTo>
                  <a:pt x="3365" y="3035"/>
                </a:lnTo>
                <a:lnTo>
                  <a:pt x="6997" y="6083"/>
                </a:lnTo>
                <a:lnTo>
                  <a:pt x="10960" y="8864"/>
                </a:lnTo>
                <a:lnTo>
                  <a:pt x="11963" y="9156"/>
                </a:lnTo>
                <a:lnTo>
                  <a:pt x="13093" y="9537"/>
                </a:lnTo>
                <a:lnTo>
                  <a:pt x="13868" y="9537"/>
                </a:lnTo>
                <a:lnTo>
                  <a:pt x="9245" y="6362"/>
                </a:lnTo>
                <a:lnTo>
                  <a:pt x="4775" y="2908"/>
                </a:lnTo>
                <a:lnTo>
                  <a:pt x="0" y="0"/>
                </a:lnTo>
                <a:close/>
              </a:path>
            </a:pathLst>
          </a:custGeom>
          <a:solidFill>
            <a:srgbClr val="F9DAD7"/>
          </a:solidFill>
        </p:spPr>
        <p:txBody>
          <a:bodyPr wrap="square" lIns="0" tIns="0" rIns="0" bIns="0" rtlCol="0"/>
          <a:lstStyle/>
          <a:p>
            <a:endParaRPr/>
          </a:p>
        </p:txBody>
      </p:sp>
      <p:grpSp>
        <p:nvGrpSpPr>
          <p:cNvPr id="112" name="object 112"/>
          <p:cNvGrpSpPr/>
          <p:nvPr/>
        </p:nvGrpSpPr>
        <p:grpSpPr>
          <a:xfrm>
            <a:off x="6024548" y="1306690"/>
            <a:ext cx="166925" cy="127886"/>
            <a:chOff x="2798748" y="1849131"/>
            <a:chExt cx="236220" cy="180975"/>
          </a:xfrm>
        </p:grpSpPr>
        <p:pic>
          <p:nvPicPr>
            <p:cNvPr id="113" name="object 113"/>
            <p:cNvPicPr/>
            <p:nvPr/>
          </p:nvPicPr>
          <p:blipFill>
            <a:blip r:embed="rId2" cstate="print"/>
            <a:stretch>
              <a:fillRect/>
            </a:stretch>
          </p:blipFill>
          <p:spPr>
            <a:xfrm>
              <a:off x="2798748" y="1849131"/>
              <a:ext cx="98412" cy="93599"/>
            </a:xfrm>
            <a:prstGeom prst="rect">
              <a:avLst/>
            </a:prstGeom>
          </p:spPr>
        </p:pic>
        <p:pic>
          <p:nvPicPr>
            <p:cNvPr id="114" name="object 114"/>
            <p:cNvPicPr/>
            <p:nvPr/>
          </p:nvPicPr>
          <p:blipFill>
            <a:blip r:embed="rId3" cstate="print"/>
            <a:stretch>
              <a:fillRect/>
            </a:stretch>
          </p:blipFill>
          <p:spPr>
            <a:xfrm>
              <a:off x="2936518" y="1936253"/>
              <a:ext cx="98412" cy="93586"/>
            </a:xfrm>
            <a:prstGeom prst="rect">
              <a:avLst/>
            </a:prstGeom>
          </p:spPr>
        </p:pic>
      </p:grpSp>
      <p:pic>
        <p:nvPicPr>
          <p:cNvPr id="62" name="Picture 61">
            <a:extLst>
              <a:ext uri="{FF2B5EF4-FFF2-40B4-BE49-F238E27FC236}">
                <a16:creationId xmlns:a16="http://schemas.microsoft.com/office/drawing/2014/main" id="{E62F9853-D2DC-262B-E365-70BF103F982C}"/>
              </a:ext>
            </a:extLst>
          </p:cNvPr>
          <p:cNvPicPr>
            <a:picLocks noChangeAspect="1"/>
          </p:cNvPicPr>
          <p:nvPr/>
        </p:nvPicPr>
        <p:blipFill rotWithShape="1">
          <a:blip r:embed="rId4"/>
          <a:srcRect t="67286" r="80037"/>
          <a:stretch/>
        </p:blipFill>
        <p:spPr>
          <a:xfrm>
            <a:off x="773112" y="6440620"/>
            <a:ext cx="807402" cy="955072"/>
          </a:xfrm>
          <a:prstGeom prst="rect">
            <a:avLst/>
          </a:prstGeom>
        </p:spPr>
      </p:pic>
      <p:sp>
        <p:nvSpPr>
          <p:cNvPr id="85" name="TextBox 84">
            <a:extLst>
              <a:ext uri="{FF2B5EF4-FFF2-40B4-BE49-F238E27FC236}">
                <a16:creationId xmlns:a16="http://schemas.microsoft.com/office/drawing/2014/main" id="{7E728D9E-FF92-FD34-E6B8-ADE02F333BDF}"/>
              </a:ext>
            </a:extLst>
          </p:cNvPr>
          <p:cNvSpPr txBox="1"/>
          <p:nvPr/>
        </p:nvSpPr>
        <p:spPr>
          <a:xfrm>
            <a:off x="1077912" y="662016"/>
            <a:ext cx="11277600" cy="769441"/>
          </a:xfrm>
          <a:prstGeom prst="rect">
            <a:avLst/>
          </a:prstGeom>
          <a:noFill/>
        </p:spPr>
        <p:txBody>
          <a:bodyPr wrap="square" rtlCol="0">
            <a:spAutoFit/>
          </a:bodyPr>
          <a:lstStyle/>
          <a:p>
            <a:pPr algn="ctr"/>
            <a:r>
              <a:rPr lang="en-GB" sz="4400" dirty="0">
                <a:solidFill>
                  <a:schemeClr val="tx1"/>
                </a:solidFill>
                <a:latin typeface="Verdana" panose="020B0604030504040204" pitchFamily="34" charset="0"/>
                <a:ea typeface="Verdana" panose="020B0604030504040204" pitchFamily="34" charset="0"/>
              </a:rPr>
              <a:t>Add a heading</a:t>
            </a:r>
          </a:p>
        </p:txBody>
      </p:sp>
      <p:sp>
        <p:nvSpPr>
          <p:cNvPr id="86" name="TextBox 85">
            <a:extLst>
              <a:ext uri="{FF2B5EF4-FFF2-40B4-BE49-F238E27FC236}">
                <a16:creationId xmlns:a16="http://schemas.microsoft.com/office/drawing/2014/main" id="{CDDE2BA0-F3FC-50AA-E0FF-9698FA692066}"/>
              </a:ext>
            </a:extLst>
          </p:cNvPr>
          <p:cNvSpPr txBox="1"/>
          <p:nvPr/>
        </p:nvSpPr>
        <p:spPr>
          <a:xfrm>
            <a:off x="3059113" y="1431454"/>
            <a:ext cx="7168731" cy="369460"/>
          </a:xfrm>
          <a:prstGeom prst="rect">
            <a:avLst/>
          </a:prstGeom>
          <a:noFill/>
        </p:spPr>
        <p:txBody>
          <a:bodyPr wrap="square" rtlCol="0">
            <a:spAutoFit/>
          </a:bodyPr>
          <a:lstStyle/>
          <a:p>
            <a:pPr algn="ctr"/>
            <a:r>
              <a:rPr lang="en-GB" sz="1801" dirty="0">
                <a:solidFill>
                  <a:schemeClr val="tx1"/>
                </a:solidFill>
              </a:rPr>
              <a:t>Add a subheading</a:t>
            </a:r>
          </a:p>
        </p:txBody>
      </p:sp>
      <p:pic>
        <p:nvPicPr>
          <p:cNvPr id="87" name="Picture 86">
            <a:extLst>
              <a:ext uri="{FF2B5EF4-FFF2-40B4-BE49-F238E27FC236}">
                <a16:creationId xmlns:a16="http://schemas.microsoft.com/office/drawing/2014/main" id="{D1D557B2-B687-DCAD-F7F4-90D310CC6894}"/>
              </a:ext>
            </a:extLst>
          </p:cNvPr>
          <p:cNvPicPr>
            <a:picLocks noChangeAspect="1"/>
          </p:cNvPicPr>
          <p:nvPr/>
        </p:nvPicPr>
        <p:blipFill rotWithShape="1">
          <a:blip r:embed="rId4"/>
          <a:srcRect l="21643" r="19612" b="25408"/>
          <a:stretch/>
        </p:blipFill>
        <p:spPr>
          <a:xfrm>
            <a:off x="10755312" y="5529185"/>
            <a:ext cx="2057401" cy="1885793"/>
          </a:xfrm>
          <a:prstGeom prst="rect">
            <a:avLst/>
          </a:prstGeom>
        </p:spPr>
      </p:pic>
      <p:pic>
        <p:nvPicPr>
          <p:cNvPr id="88" name="Picture 87">
            <a:extLst>
              <a:ext uri="{FF2B5EF4-FFF2-40B4-BE49-F238E27FC236}">
                <a16:creationId xmlns:a16="http://schemas.microsoft.com/office/drawing/2014/main" id="{15B3F0B4-A91B-B71B-5214-621E910E64FC}"/>
              </a:ext>
            </a:extLst>
          </p:cNvPr>
          <p:cNvPicPr>
            <a:picLocks noChangeAspect="1"/>
          </p:cNvPicPr>
          <p:nvPr/>
        </p:nvPicPr>
        <p:blipFill rotWithShape="1">
          <a:blip r:embed="rId4"/>
          <a:srcRect l="20724" t="74850" r="145" b="1949"/>
          <a:stretch/>
        </p:blipFill>
        <p:spPr>
          <a:xfrm>
            <a:off x="1611312" y="6597650"/>
            <a:ext cx="3200400" cy="677324"/>
          </a:xfrm>
          <a:prstGeom prst="rect">
            <a:avLst/>
          </a:prstGeom>
        </p:spPr>
      </p:pic>
    </p:spTree>
    <p:extLst>
      <p:ext uri="{BB962C8B-B14F-4D97-AF65-F5344CB8AC3E}">
        <p14:creationId xmlns:p14="http://schemas.microsoft.com/office/powerpoint/2010/main" val="11090119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 y="1"/>
            <a:ext cx="13433425" cy="7556500"/>
            <a:chOff x="467994" y="1583994"/>
            <a:chExt cx="6624320" cy="8532495"/>
          </a:xfrm>
        </p:grpSpPr>
        <p:sp>
          <p:nvSpPr>
            <p:cNvPr id="3" name="object 3"/>
            <p:cNvSpPr/>
            <p:nvPr/>
          </p:nvSpPr>
          <p:spPr>
            <a:xfrm>
              <a:off x="467995" y="1583994"/>
              <a:ext cx="6624320" cy="216535"/>
            </a:xfrm>
            <a:custGeom>
              <a:avLst/>
              <a:gdLst/>
              <a:ahLst/>
              <a:cxnLst/>
              <a:rect l="l" t="t" r="r" b="b"/>
              <a:pathLst>
                <a:path w="6624320" h="216535">
                  <a:moveTo>
                    <a:pt x="6624002" y="0"/>
                  </a:moveTo>
                  <a:lnTo>
                    <a:pt x="0" y="0"/>
                  </a:lnTo>
                  <a:lnTo>
                    <a:pt x="0" y="6362"/>
                  </a:lnTo>
                  <a:lnTo>
                    <a:pt x="0" y="216001"/>
                  </a:lnTo>
                  <a:lnTo>
                    <a:pt x="6624002" y="216001"/>
                  </a:lnTo>
                  <a:lnTo>
                    <a:pt x="6624002" y="6362"/>
                  </a:lnTo>
                  <a:lnTo>
                    <a:pt x="6624002" y="0"/>
                  </a:lnTo>
                  <a:close/>
                </a:path>
              </a:pathLst>
            </a:custGeom>
            <a:solidFill>
              <a:srgbClr val="EF3D42"/>
            </a:solidFill>
          </p:spPr>
          <p:txBody>
            <a:bodyPr wrap="square" lIns="0" tIns="0" rIns="0" bIns="0" rtlCol="0"/>
            <a:lstStyle/>
            <a:p>
              <a:endParaRPr/>
            </a:p>
          </p:txBody>
        </p:sp>
        <p:sp>
          <p:nvSpPr>
            <p:cNvPr id="4" name="object 4"/>
            <p:cNvSpPr/>
            <p:nvPr/>
          </p:nvSpPr>
          <p:spPr>
            <a:xfrm>
              <a:off x="467995" y="1836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5" name="object 5"/>
            <p:cNvSpPr/>
            <p:nvPr/>
          </p:nvSpPr>
          <p:spPr>
            <a:xfrm>
              <a:off x="467995" y="2088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6" name="object 6"/>
            <p:cNvSpPr/>
            <p:nvPr/>
          </p:nvSpPr>
          <p:spPr>
            <a:xfrm>
              <a:off x="467995" y="2340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7" name="object 7"/>
            <p:cNvSpPr/>
            <p:nvPr/>
          </p:nvSpPr>
          <p:spPr>
            <a:xfrm>
              <a:off x="467995" y="2592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8" name="object 8"/>
            <p:cNvSpPr/>
            <p:nvPr/>
          </p:nvSpPr>
          <p:spPr>
            <a:xfrm>
              <a:off x="467995" y="2843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EF3D42"/>
            </a:solidFill>
          </p:spPr>
          <p:txBody>
            <a:bodyPr wrap="square" lIns="0" tIns="0" rIns="0" bIns="0" rtlCol="0"/>
            <a:lstStyle/>
            <a:p>
              <a:endParaRPr/>
            </a:p>
          </p:txBody>
        </p:sp>
        <p:sp>
          <p:nvSpPr>
            <p:cNvPr id="9" name="object 9"/>
            <p:cNvSpPr/>
            <p:nvPr/>
          </p:nvSpPr>
          <p:spPr>
            <a:xfrm>
              <a:off x="467995" y="3096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10" name="object 10"/>
            <p:cNvSpPr/>
            <p:nvPr/>
          </p:nvSpPr>
          <p:spPr>
            <a:xfrm>
              <a:off x="467995" y="3347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11" name="object 11"/>
            <p:cNvSpPr/>
            <p:nvPr/>
          </p:nvSpPr>
          <p:spPr>
            <a:xfrm>
              <a:off x="467995" y="3600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12" name="object 12"/>
            <p:cNvSpPr/>
            <p:nvPr/>
          </p:nvSpPr>
          <p:spPr>
            <a:xfrm>
              <a:off x="467994" y="4104005"/>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13" name="object 13"/>
            <p:cNvSpPr/>
            <p:nvPr/>
          </p:nvSpPr>
          <p:spPr>
            <a:xfrm>
              <a:off x="467994" y="4355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14" name="object 14"/>
            <p:cNvSpPr/>
            <p:nvPr/>
          </p:nvSpPr>
          <p:spPr>
            <a:xfrm>
              <a:off x="467994" y="4608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15" name="object 15"/>
            <p:cNvSpPr/>
            <p:nvPr/>
          </p:nvSpPr>
          <p:spPr>
            <a:xfrm>
              <a:off x="467994" y="4859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16" name="object 16"/>
            <p:cNvSpPr/>
            <p:nvPr/>
          </p:nvSpPr>
          <p:spPr>
            <a:xfrm>
              <a:off x="467994" y="3851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17" name="object 17"/>
            <p:cNvSpPr/>
            <p:nvPr/>
          </p:nvSpPr>
          <p:spPr>
            <a:xfrm>
              <a:off x="6833654" y="4104005"/>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18" name="object 18"/>
            <p:cNvSpPr/>
            <p:nvPr/>
          </p:nvSpPr>
          <p:spPr>
            <a:xfrm>
              <a:off x="6833654" y="4355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19" name="object 19"/>
            <p:cNvSpPr/>
            <p:nvPr/>
          </p:nvSpPr>
          <p:spPr>
            <a:xfrm>
              <a:off x="6833654" y="4608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20" name="object 20"/>
            <p:cNvSpPr/>
            <p:nvPr/>
          </p:nvSpPr>
          <p:spPr>
            <a:xfrm>
              <a:off x="6833654" y="4859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21" name="object 21"/>
            <p:cNvSpPr/>
            <p:nvPr/>
          </p:nvSpPr>
          <p:spPr>
            <a:xfrm>
              <a:off x="6833654" y="3851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22" name="object 22"/>
            <p:cNvSpPr/>
            <p:nvPr/>
          </p:nvSpPr>
          <p:spPr>
            <a:xfrm>
              <a:off x="467994" y="5363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23" name="object 23"/>
            <p:cNvSpPr/>
            <p:nvPr/>
          </p:nvSpPr>
          <p:spPr>
            <a:xfrm>
              <a:off x="467994" y="5616003"/>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24" name="object 24"/>
            <p:cNvSpPr/>
            <p:nvPr/>
          </p:nvSpPr>
          <p:spPr>
            <a:xfrm>
              <a:off x="467994" y="5867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25" name="object 25"/>
            <p:cNvSpPr/>
            <p:nvPr/>
          </p:nvSpPr>
          <p:spPr>
            <a:xfrm>
              <a:off x="467994" y="6120002"/>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26" name="object 26"/>
            <p:cNvSpPr/>
            <p:nvPr/>
          </p:nvSpPr>
          <p:spPr>
            <a:xfrm>
              <a:off x="467994" y="5112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27" name="object 27"/>
            <p:cNvSpPr/>
            <p:nvPr/>
          </p:nvSpPr>
          <p:spPr>
            <a:xfrm>
              <a:off x="6833654" y="5363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28" name="object 28"/>
            <p:cNvSpPr/>
            <p:nvPr/>
          </p:nvSpPr>
          <p:spPr>
            <a:xfrm>
              <a:off x="6833654" y="5616003"/>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29" name="object 29"/>
            <p:cNvSpPr/>
            <p:nvPr/>
          </p:nvSpPr>
          <p:spPr>
            <a:xfrm>
              <a:off x="6833654" y="5867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30" name="object 30"/>
            <p:cNvSpPr/>
            <p:nvPr/>
          </p:nvSpPr>
          <p:spPr>
            <a:xfrm>
              <a:off x="6833654" y="6120002"/>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31" name="object 31"/>
            <p:cNvSpPr/>
            <p:nvPr/>
          </p:nvSpPr>
          <p:spPr>
            <a:xfrm>
              <a:off x="6833654" y="5112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32" name="object 32"/>
            <p:cNvSpPr/>
            <p:nvPr/>
          </p:nvSpPr>
          <p:spPr>
            <a:xfrm>
              <a:off x="467994" y="6624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33" name="object 33"/>
            <p:cNvSpPr/>
            <p:nvPr/>
          </p:nvSpPr>
          <p:spPr>
            <a:xfrm>
              <a:off x="467994" y="6875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34" name="object 34"/>
            <p:cNvSpPr/>
            <p:nvPr/>
          </p:nvSpPr>
          <p:spPr>
            <a:xfrm>
              <a:off x="467994" y="7128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35" name="object 35"/>
            <p:cNvSpPr/>
            <p:nvPr/>
          </p:nvSpPr>
          <p:spPr>
            <a:xfrm>
              <a:off x="467994" y="7379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36" name="object 36"/>
            <p:cNvSpPr/>
            <p:nvPr/>
          </p:nvSpPr>
          <p:spPr>
            <a:xfrm>
              <a:off x="467994" y="637199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37" name="object 37"/>
            <p:cNvSpPr/>
            <p:nvPr/>
          </p:nvSpPr>
          <p:spPr>
            <a:xfrm>
              <a:off x="6833654" y="6624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38" name="object 38"/>
            <p:cNvSpPr/>
            <p:nvPr/>
          </p:nvSpPr>
          <p:spPr>
            <a:xfrm>
              <a:off x="6833654" y="6875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39" name="object 39"/>
            <p:cNvSpPr/>
            <p:nvPr/>
          </p:nvSpPr>
          <p:spPr>
            <a:xfrm>
              <a:off x="6833654" y="7128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40" name="object 40"/>
            <p:cNvSpPr/>
            <p:nvPr/>
          </p:nvSpPr>
          <p:spPr>
            <a:xfrm>
              <a:off x="6833654" y="7379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41" name="object 41"/>
            <p:cNvSpPr/>
            <p:nvPr/>
          </p:nvSpPr>
          <p:spPr>
            <a:xfrm>
              <a:off x="6833654" y="637199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42" name="object 42"/>
            <p:cNvSpPr/>
            <p:nvPr/>
          </p:nvSpPr>
          <p:spPr>
            <a:xfrm>
              <a:off x="467994" y="7883994"/>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43" name="object 43"/>
            <p:cNvSpPr/>
            <p:nvPr/>
          </p:nvSpPr>
          <p:spPr>
            <a:xfrm>
              <a:off x="467994" y="8136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44" name="object 44"/>
            <p:cNvSpPr/>
            <p:nvPr/>
          </p:nvSpPr>
          <p:spPr>
            <a:xfrm>
              <a:off x="467994" y="8388007"/>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45" name="object 45"/>
            <p:cNvSpPr/>
            <p:nvPr/>
          </p:nvSpPr>
          <p:spPr>
            <a:xfrm>
              <a:off x="467994" y="8640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46" name="object 46"/>
            <p:cNvSpPr/>
            <p:nvPr/>
          </p:nvSpPr>
          <p:spPr>
            <a:xfrm>
              <a:off x="467994" y="7632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47" name="object 47"/>
            <p:cNvSpPr/>
            <p:nvPr/>
          </p:nvSpPr>
          <p:spPr>
            <a:xfrm>
              <a:off x="6833654" y="7883994"/>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48" name="object 48"/>
            <p:cNvSpPr/>
            <p:nvPr/>
          </p:nvSpPr>
          <p:spPr>
            <a:xfrm>
              <a:off x="6833654" y="8136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49" name="object 49"/>
            <p:cNvSpPr/>
            <p:nvPr/>
          </p:nvSpPr>
          <p:spPr>
            <a:xfrm>
              <a:off x="6833654" y="8388007"/>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0" name="object 50"/>
            <p:cNvSpPr/>
            <p:nvPr/>
          </p:nvSpPr>
          <p:spPr>
            <a:xfrm>
              <a:off x="6833654" y="8640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51" name="object 51"/>
            <p:cNvSpPr/>
            <p:nvPr/>
          </p:nvSpPr>
          <p:spPr>
            <a:xfrm>
              <a:off x="6833654" y="7632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52" name="object 52"/>
            <p:cNvSpPr/>
            <p:nvPr/>
          </p:nvSpPr>
          <p:spPr>
            <a:xfrm>
              <a:off x="467994" y="9144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53" name="object 53"/>
            <p:cNvSpPr/>
            <p:nvPr/>
          </p:nvSpPr>
          <p:spPr>
            <a:xfrm>
              <a:off x="467994" y="939600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54" name="object 54"/>
            <p:cNvSpPr/>
            <p:nvPr/>
          </p:nvSpPr>
          <p:spPr>
            <a:xfrm>
              <a:off x="467994" y="9647999"/>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55" name="object 55"/>
            <p:cNvSpPr/>
            <p:nvPr/>
          </p:nvSpPr>
          <p:spPr>
            <a:xfrm>
              <a:off x="6833654" y="9144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56" name="object 56"/>
            <p:cNvSpPr/>
            <p:nvPr/>
          </p:nvSpPr>
          <p:spPr>
            <a:xfrm>
              <a:off x="6833654" y="939600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57" name="object 57"/>
            <p:cNvSpPr/>
            <p:nvPr/>
          </p:nvSpPr>
          <p:spPr>
            <a:xfrm>
              <a:off x="6833654" y="9647999"/>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8" name="object 58"/>
            <p:cNvSpPr/>
            <p:nvPr/>
          </p:nvSpPr>
          <p:spPr>
            <a:xfrm>
              <a:off x="467995" y="9900018"/>
              <a:ext cx="6624320" cy="216535"/>
            </a:xfrm>
            <a:custGeom>
              <a:avLst/>
              <a:gdLst/>
              <a:ahLst/>
              <a:cxnLst/>
              <a:rect l="l" t="t" r="r" b="b"/>
              <a:pathLst>
                <a:path w="6624320" h="216534">
                  <a:moveTo>
                    <a:pt x="6624002" y="0"/>
                  </a:moveTo>
                  <a:lnTo>
                    <a:pt x="0" y="0"/>
                  </a:lnTo>
                  <a:lnTo>
                    <a:pt x="0" y="209638"/>
                  </a:lnTo>
                  <a:lnTo>
                    <a:pt x="0" y="215988"/>
                  </a:lnTo>
                  <a:lnTo>
                    <a:pt x="6624002" y="215988"/>
                  </a:lnTo>
                  <a:lnTo>
                    <a:pt x="6624002" y="209638"/>
                  </a:lnTo>
                  <a:lnTo>
                    <a:pt x="6624002" y="0"/>
                  </a:lnTo>
                  <a:close/>
                </a:path>
              </a:pathLst>
            </a:custGeom>
            <a:solidFill>
              <a:srgbClr val="FFC425"/>
            </a:solidFill>
          </p:spPr>
          <p:txBody>
            <a:bodyPr wrap="square" lIns="0" tIns="0" rIns="0" bIns="0" rtlCol="0"/>
            <a:lstStyle/>
            <a:p>
              <a:endParaRPr/>
            </a:p>
          </p:txBody>
        </p:sp>
        <p:sp>
          <p:nvSpPr>
            <p:cNvPr id="59" name="object 59"/>
            <p:cNvSpPr/>
            <p:nvPr/>
          </p:nvSpPr>
          <p:spPr>
            <a:xfrm>
              <a:off x="467995" y="8892007"/>
              <a:ext cx="6624320" cy="216535"/>
            </a:xfrm>
            <a:custGeom>
              <a:avLst/>
              <a:gdLst/>
              <a:ahLst/>
              <a:cxnLst/>
              <a:rect l="l" t="t" r="r" b="b"/>
              <a:pathLst>
                <a:path w="6624320" h="216534">
                  <a:moveTo>
                    <a:pt x="258356" y="0"/>
                  </a:moveTo>
                  <a:lnTo>
                    <a:pt x="0" y="0"/>
                  </a:lnTo>
                  <a:lnTo>
                    <a:pt x="0" y="216001"/>
                  </a:lnTo>
                  <a:lnTo>
                    <a:pt x="258356" y="216001"/>
                  </a:lnTo>
                  <a:lnTo>
                    <a:pt x="258356" y="0"/>
                  </a:lnTo>
                  <a:close/>
                </a:path>
                <a:path w="6624320" h="216534">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60" name="object 60"/>
            <p:cNvSpPr/>
            <p:nvPr/>
          </p:nvSpPr>
          <p:spPr>
            <a:xfrm>
              <a:off x="726351" y="1590357"/>
              <a:ext cx="6107430" cy="8519795"/>
            </a:xfrm>
            <a:custGeom>
              <a:avLst/>
              <a:gdLst/>
              <a:ahLst/>
              <a:cxnLst/>
              <a:rect l="l" t="t" r="r" b="b"/>
              <a:pathLst>
                <a:path w="6107430" h="8519795">
                  <a:moveTo>
                    <a:pt x="6107303" y="0"/>
                  </a:moveTo>
                  <a:lnTo>
                    <a:pt x="0" y="0"/>
                  </a:lnTo>
                  <a:lnTo>
                    <a:pt x="0" y="8519299"/>
                  </a:lnTo>
                  <a:lnTo>
                    <a:pt x="6107303" y="8519299"/>
                  </a:lnTo>
                  <a:lnTo>
                    <a:pt x="6107303" y="0"/>
                  </a:lnTo>
                  <a:close/>
                </a:path>
              </a:pathLst>
            </a:custGeom>
            <a:solidFill>
              <a:srgbClr val="FFFFFF"/>
            </a:solidFill>
          </p:spPr>
          <p:txBody>
            <a:bodyPr wrap="square" lIns="0" tIns="0" rIns="0" bIns="0" rtlCol="0"/>
            <a:lstStyle/>
            <a:p>
              <a:endParaRPr/>
            </a:p>
          </p:txBody>
        </p:sp>
        <p:sp>
          <p:nvSpPr>
            <p:cNvPr id="61" name="object 61"/>
            <p:cNvSpPr/>
            <p:nvPr/>
          </p:nvSpPr>
          <p:spPr>
            <a:xfrm>
              <a:off x="726351" y="1590357"/>
              <a:ext cx="6107430" cy="8519795"/>
            </a:xfrm>
            <a:custGeom>
              <a:avLst/>
              <a:gdLst/>
              <a:ahLst/>
              <a:cxnLst/>
              <a:rect l="l" t="t" r="r" b="b"/>
              <a:pathLst>
                <a:path w="6107430" h="8519795">
                  <a:moveTo>
                    <a:pt x="0" y="8519299"/>
                  </a:moveTo>
                  <a:lnTo>
                    <a:pt x="6107303" y="8519299"/>
                  </a:lnTo>
                  <a:lnTo>
                    <a:pt x="6107303" y="0"/>
                  </a:lnTo>
                  <a:lnTo>
                    <a:pt x="0" y="0"/>
                  </a:lnTo>
                  <a:lnTo>
                    <a:pt x="0" y="8519299"/>
                  </a:lnTo>
                  <a:close/>
                </a:path>
              </a:pathLst>
            </a:custGeom>
            <a:ln w="12700">
              <a:solidFill>
                <a:srgbClr val="EF3D42"/>
              </a:solidFill>
            </a:ln>
          </p:spPr>
          <p:txBody>
            <a:bodyPr wrap="square" lIns="0" tIns="0" rIns="0" bIns="0" rtlCol="0"/>
            <a:lstStyle/>
            <a:p>
              <a:endParaRPr/>
            </a:p>
          </p:txBody>
        </p:sp>
      </p:grpSp>
      <p:sp>
        <p:nvSpPr>
          <p:cNvPr id="63" name="object 63"/>
          <p:cNvSpPr/>
          <p:nvPr/>
        </p:nvSpPr>
        <p:spPr>
          <a:xfrm>
            <a:off x="6690835" y="806670"/>
            <a:ext cx="4936" cy="897"/>
          </a:xfrm>
          <a:custGeom>
            <a:avLst/>
            <a:gdLst/>
            <a:ahLst/>
            <a:cxnLst/>
            <a:rect l="l" t="t" r="r" b="b"/>
            <a:pathLst>
              <a:path w="6985" h="1269">
                <a:moveTo>
                  <a:pt x="5854" y="0"/>
                </a:moveTo>
                <a:lnTo>
                  <a:pt x="1866" y="127"/>
                </a:lnTo>
                <a:lnTo>
                  <a:pt x="203" y="558"/>
                </a:lnTo>
                <a:lnTo>
                  <a:pt x="0" y="927"/>
                </a:lnTo>
                <a:lnTo>
                  <a:pt x="6756" y="342"/>
                </a:lnTo>
                <a:lnTo>
                  <a:pt x="5854" y="0"/>
                </a:lnTo>
                <a:close/>
              </a:path>
            </a:pathLst>
          </a:custGeom>
          <a:solidFill>
            <a:srgbClr val="F9DAD7"/>
          </a:solidFill>
        </p:spPr>
        <p:txBody>
          <a:bodyPr wrap="square" lIns="0" tIns="0" rIns="0" bIns="0" rtlCol="0"/>
          <a:lstStyle/>
          <a:p>
            <a:endParaRPr/>
          </a:p>
        </p:txBody>
      </p:sp>
      <p:sp>
        <p:nvSpPr>
          <p:cNvPr id="64" name="object 64"/>
          <p:cNvSpPr/>
          <p:nvPr/>
        </p:nvSpPr>
        <p:spPr>
          <a:xfrm>
            <a:off x="6754496" y="809674"/>
            <a:ext cx="4039" cy="449"/>
          </a:xfrm>
          <a:custGeom>
            <a:avLst/>
            <a:gdLst/>
            <a:ahLst/>
            <a:cxnLst/>
            <a:rect l="l" t="t" r="r" b="b"/>
            <a:pathLst>
              <a:path w="5714" h="634">
                <a:moveTo>
                  <a:pt x="0" y="0"/>
                </a:moveTo>
                <a:lnTo>
                  <a:pt x="1993" y="419"/>
                </a:lnTo>
                <a:lnTo>
                  <a:pt x="4013" y="635"/>
                </a:lnTo>
                <a:lnTo>
                  <a:pt x="5257" y="342"/>
                </a:lnTo>
                <a:lnTo>
                  <a:pt x="0" y="0"/>
                </a:lnTo>
                <a:close/>
              </a:path>
            </a:pathLst>
          </a:custGeom>
          <a:solidFill>
            <a:srgbClr val="F9DAD7"/>
          </a:solidFill>
        </p:spPr>
        <p:txBody>
          <a:bodyPr wrap="square" lIns="0" tIns="0" rIns="0" bIns="0" rtlCol="0"/>
          <a:lstStyle/>
          <a:p>
            <a:endParaRPr/>
          </a:p>
        </p:txBody>
      </p:sp>
      <p:sp>
        <p:nvSpPr>
          <p:cNvPr id="65" name="object 65"/>
          <p:cNvSpPr/>
          <p:nvPr/>
        </p:nvSpPr>
        <p:spPr>
          <a:xfrm>
            <a:off x="6328652" y="853443"/>
            <a:ext cx="10320" cy="3141"/>
          </a:xfrm>
          <a:custGeom>
            <a:avLst/>
            <a:gdLst/>
            <a:ahLst/>
            <a:cxnLst/>
            <a:rect l="l" t="t" r="r" b="b"/>
            <a:pathLst>
              <a:path w="14605" h="4444">
                <a:moveTo>
                  <a:pt x="14401" y="0"/>
                </a:moveTo>
                <a:lnTo>
                  <a:pt x="6578" y="2387"/>
                </a:lnTo>
                <a:lnTo>
                  <a:pt x="0" y="4165"/>
                </a:lnTo>
                <a:lnTo>
                  <a:pt x="9156" y="2273"/>
                </a:lnTo>
                <a:lnTo>
                  <a:pt x="13804" y="1549"/>
                </a:lnTo>
                <a:lnTo>
                  <a:pt x="14401" y="0"/>
                </a:lnTo>
                <a:close/>
              </a:path>
            </a:pathLst>
          </a:custGeom>
          <a:solidFill>
            <a:srgbClr val="F9DAD7"/>
          </a:solidFill>
        </p:spPr>
        <p:txBody>
          <a:bodyPr wrap="square" lIns="0" tIns="0" rIns="0" bIns="0" rtlCol="0"/>
          <a:lstStyle/>
          <a:p>
            <a:endParaRPr/>
          </a:p>
        </p:txBody>
      </p:sp>
      <p:sp>
        <p:nvSpPr>
          <p:cNvPr id="66" name="object 66"/>
          <p:cNvSpPr/>
          <p:nvPr/>
        </p:nvSpPr>
        <p:spPr>
          <a:xfrm>
            <a:off x="5919196" y="1149480"/>
            <a:ext cx="1795" cy="5833"/>
          </a:xfrm>
          <a:custGeom>
            <a:avLst/>
            <a:gdLst/>
            <a:ahLst/>
            <a:cxnLst/>
            <a:rect l="l" t="t" r="r" b="b"/>
            <a:pathLst>
              <a:path w="2539" h="8255">
                <a:moveTo>
                  <a:pt x="1727" y="0"/>
                </a:moveTo>
                <a:lnTo>
                  <a:pt x="863" y="2895"/>
                </a:lnTo>
                <a:lnTo>
                  <a:pt x="330" y="5372"/>
                </a:lnTo>
                <a:lnTo>
                  <a:pt x="0" y="7683"/>
                </a:lnTo>
                <a:lnTo>
                  <a:pt x="2158" y="673"/>
                </a:lnTo>
                <a:lnTo>
                  <a:pt x="2019" y="469"/>
                </a:lnTo>
                <a:lnTo>
                  <a:pt x="1866" y="292"/>
                </a:lnTo>
                <a:lnTo>
                  <a:pt x="1727" y="0"/>
                </a:lnTo>
                <a:close/>
              </a:path>
            </a:pathLst>
          </a:custGeom>
          <a:solidFill>
            <a:srgbClr val="F9DAD7"/>
          </a:solidFill>
        </p:spPr>
        <p:txBody>
          <a:bodyPr wrap="square" lIns="0" tIns="0" rIns="0" bIns="0" rtlCol="0"/>
          <a:lstStyle/>
          <a:p>
            <a:endParaRPr/>
          </a:p>
        </p:txBody>
      </p:sp>
      <p:sp>
        <p:nvSpPr>
          <p:cNvPr id="67" name="object 67"/>
          <p:cNvSpPr/>
          <p:nvPr/>
        </p:nvSpPr>
        <p:spPr>
          <a:xfrm>
            <a:off x="6172888" y="916471"/>
            <a:ext cx="4487" cy="3590"/>
          </a:xfrm>
          <a:custGeom>
            <a:avLst/>
            <a:gdLst/>
            <a:ahLst/>
            <a:cxnLst/>
            <a:rect l="l" t="t" r="r" b="b"/>
            <a:pathLst>
              <a:path w="6350" h="5080">
                <a:moveTo>
                  <a:pt x="6184" y="0"/>
                </a:moveTo>
                <a:lnTo>
                  <a:pt x="2374" y="1866"/>
                </a:lnTo>
                <a:lnTo>
                  <a:pt x="1473" y="2857"/>
                </a:lnTo>
                <a:lnTo>
                  <a:pt x="698" y="3898"/>
                </a:lnTo>
                <a:lnTo>
                  <a:pt x="0" y="4978"/>
                </a:lnTo>
                <a:lnTo>
                  <a:pt x="2044" y="3302"/>
                </a:lnTo>
                <a:lnTo>
                  <a:pt x="4063" y="1549"/>
                </a:lnTo>
                <a:lnTo>
                  <a:pt x="6184" y="0"/>
                </a:lnTo>
                <a:close/>
              </a:path>
            </a:pathLst>
          </a:custGeom>
          <a:solidFill>
            <a:srgbClr val="F9DAD7"/>
          </a:solidFill>
        </p:spPr>
        <p:txBody>
          <a:bodyPr wrap="square" lIns="0" tIns="0" rIns="0" bIns="0" rtlCol="0"/>
          <a:lstStyle/>
          <a:p>
            <a:endParaRPr/>
          </a:p>
        </p:txBody>
      </p:sp>
      <p:sp>
        <p:nvSpPr>
          <p:cNvPr id="68" name="object 68"/>
          <p:cNvSpPr/>
          <p:nvPr/>
        </p:nvSpPr>
        <p:spPr>
          <a:xfrm>
            <a:off x="6069134" y="975897"/>
            <a:ext cx="4487" cy="5833"/>
          </a:xfrm>
          <a:custGeom>
            <a:avLst/>
            <a:gdLst/>
            <a:ahLst/>
            <a:cxnLst/>
            <a:rect l="l" t="t" r="r" b="b"/>
            <a:pathLst>
              <a:path w="6350" h="8255">
                <a:moveTo>
                  <a:pt x="5600" y="0"/>
                </a:moveTo>
                <a:lnTo>
                  <a:pt x="4635" y="2501"/>
                </a:lnTo>
                <a:lnTo>
                  <a:pt x="2540" y="4622"/>
                </a:lnTo>
                <a:lnTo>
                  <a:pt x="0" y="7061"/>
                </a:lnTo>
                <a:lnTo>
                  <a:pt x="342" y="7619"/>
                </a:lnTo>
                <a:lnTo>
                  <a:pt x="1231" y="7924"/>
                </a:lnTo>
                <a:lnTo>
                  <a:pt x="2882" y="7899"/>
                </a:lnTo>
                <a:lnTo>
                  <a:pt x="6172" y="5664"/>
                </a:lnTo>
                <a:lnTo>
                  <a:pt x="5257" y="2108"/>
                </a:lnTo>
                <a:lnTo>
                  <a:pt x="5600" y="0"/>
                </a:lnTo>
                <a:close/>
              </a:path>
            </a:pathLst>
          </a:custGeom>
          <a:solidFill>
            <a:srgbClr val="F9DAD7"/>
          </a:solidFill>
        </p:spPr>
        <p:txBody>
          <a:bodyPr wrap="square" lIns="0" tIns="0" rIns="0" bIns="0" rtlCol="0"/>
          <a:lstStyle/>
          <a:p>
            <a:endParaRPr/>
          </a:p>
        </p:txBody>
      </p:sp>
      <p:sp>
        <p:nvSpPr>
          <p:cNvPr id="69" name="object 69"/>
          <p:cNvSpPr/>
          <p:nvPr/>
        </p:nvSpPr>
        <p:spPr>
          <a:xfrm>
            <a:off x="6259696" y="882000"/>
            <a:ext cx="1795" cy="449"/>
          </a:xfrm>
          <a:custGeom>
            <a:avLst/>
            <a:gdLst/>
            <a:ahLst/>
            <a:cxnLst/>
            <a:rect l="l" t="t" r="r" b="b"/>
            <a:pathLst>
              <a:path w="2539" h="634">
                <a:moveTo>
                  <a:pt x="0" y="0"/>
                </a:moveTo>
                <a:lnTo>
                  <a:pt x="457" y="368"/>
                </a:lnTo>
                <a:lnTo>
                  <a:pt x="1206" y="584"/>
                </a:lnTo>
                <a:lnTo>
                  <a:pt x="1930" y="584"/>
                </a:lnTo>
                <a:lnTo>
                  <a:pt x="1778" y="177"/>
                </a:lnTo>
                <a:lnTo>
                  <a:pt x="1041" y="12"/>
                </a:lnTo>
                <a:lnTo>
                  <a:pt x="0" y="0"/>
                </a:lnTo>
                <a:close/>
              </a:path>
            </a:pathLst>
          </a:custGeom>
          <a:solidFill>
            <a:srgbClr val="F9DAD7"/>
          </a:solidFill>
        </p:spPr>
        <p:txBody>
          <a:bodyPr wrap="square" lIns="0" tIns="0" rIns="0" bIns="0" rtlCol="0"/>
          <a:lstStyle/>
          <a:p>
            <a:endParaRPr/>
          </a:p>
        </p:txBody>
      </p:sp>
      <p:sp>
        <p:nvSpPr>
          <p:cNvPr id="70" name="object 70"/>
          <p:cNvSpPr/>
          <p:nvPr/>
        </p:nvSpPr>
        <p:spPr>
          <a:xfrm>
            <a:off x="5923029" y="1418904"/>
            <a:ext cx="897" cy="1346"/>
          </a:xfrm>
          <a:custGeom>
            <a:avLst/>
            <a:gdLst/>
            <a:ahLst/>
            <a:cxnLst/>
            <a:rect l="l" t="t" r="r" b="b"/>
            <a:pathLst>
              <a:path w="1269" h="1905">
                <a:moveTo>
                  <a:pt x="0" y="0"/>
                </a:moveTo>
                <a:lnTo>
                  <a:pt x="533" y="1295"/>
                </a:lnTo>
                <a:lnTo>
                  <a:pt x="812" y="1346"/>
                </a:lnTo>
                <a:lnTo>
                  <a:pt x="876" y="1092"/>
                </a:lnTo>
                <a:lnTo>
                  <a:pt x="1092" y="1054"/>
                </a:lnTo>
                <a:lnTo>
                  <a:pt x="342" y="215"/>
                </a:lnTo>
                <a:lnTo>
                  <a:pt x="0" y="0"/>
                </a:lnTo>
                <a:close/>
              </a:path>
            </a:pathLst>
          </a:custGeom>
          <a:solidFill>
            <a:srgbClr val="F9DAD7"/>
          </a:solidFill>
        </p:spPr>
        <p:txBody>
          <a:bodyPr wrap="square" lIns="0" tIns="0" rIns="0" bIns="0" rtlCol="0"/>
          <a:lstStyle/>
          <a:p>
            <a:endParaRPr/>
          </a:p>
        </p:txBody>
      </p:sp>
      <p:sp>
        <p:nvSpPr>
          <p:cNvPr id="71" name="object 71"/>
          <p:cNvSpPr/>
          <p:nvPr/>
        </p:nvSpPr>
        <p:spPr>
          <a:xfrm>
            <a:off x="5905304" y="1273457"/>
            <a:ext cx="1795" cy="2692"/>
          </a:xfrm>
          <a:custGeom>
            <a:avLst/>
            <a:gdLst/>
            <a:ahLst/>
            <a:cxnLst/>
            <a:rect l="l" t="t" r="r" b="b"/>
            <a:pathLst>
              <a:path w="2539" h="3810">
                <a:moveTo>
                  <a:pt x="0" y="0"/>
                </a:moveTo>
                <a:lnTo>
                  <a:pt x="292" y="2857"/>
                </a:lnTo>
                <a:lnTo>
                  <a:pt x="965" y="3149"/>
                </a:lnTo>
                <a:lnTo>
                  <a:pt x="1625" y="3467"/>
                </a:lnTo>
                <a:lnTo>
                  <a:pt x="2273" y="3454"/>
                </a:lnTo>
                <a:lnTo>
                  <a:pt x="0" y="0"/>
                </a:lnTo>
                <a:close/>
              </a:path>
            </a:pathLst>
          </a:custGeom>
          <a:solidFill>
            <a:srgbClr val="F9DAD7"/>
          </a:solidFill>
        </p:spPr>
        <p:txBody>
          <a:bodyPr wrap="square" lIns="0" tIns="0" rIns="0" bIns="0" rtlCol="0"/>
          <a:lstStyle/>
          <a:p>
            <a:endParaRPr/>
          </a:p>
        </p:txBody>
      </p:sp>
      <p:sp>
        <p:nvSpPr>
          <p:cNvPr id="72" name="object 72"/>
          <p:cNvSpPr/>
          <p:nvPr/>
        </p:nvSpPr>
        <p:spPr>
          <a:xfrm>
            <a:off x="6869758" y="819459"/>
            <a:ext cx="3590" cy="449"/>
          </a:xfrm>
          <a:custGeom>
            <a:avLst/>
            <a:gdLst/>
            <a:ahLst/>
            <a:cxnLst/>
            <a:rect l="l" t="t" r="r" b="b"/>
            <a:pathLst>
              <a:path w="5079" h="634">
                <a:moveTo>
                  <a:pt x="4318" y="0"/>
                </a:moveTo>
                <a:lnTo>
                  <a:pt x="0" y="25"/>
                </a:lnTo>
                <a:lnTo>
                  <a:pt x="2438" y="177"/>
                </a:lnTo>
                <a:lnTo>
                  <a:pt x="5029" y="126"/>
                </a:lnTo>
                <a:lnTo>
                  <a:pt x="4724" y="76"/>
                </a:lnTo>
                <a:lnTo>
                  <a:pt x="4318" y="0"/>
                </a:lnTo>
                <a:close/>
              </a:path>
            </a:pathLst>
          </a:custGeom>
          <a:solidFill>
            <a:srgbClr val="F9DAD7"/>
          </a:solidFill>
        </p:spPr>
        <p:txBody>
          <a:bodyPr wrap="square" lIns="0" tIns="0" rIns="0" bIns="0" rtlCol="0"/>
          <a:lstStyle/>
          <a:p>
            <a:endParaRPr/>
          </a:p>
        </p:txBody>
      </p:sp>
      <p:sp>
        <p:nvSpPr>
          <p:cNvPr id="73" name="object 73"/>
          <p:cNvSpPr/>
          <p:nvPr/>
        </p:nvSpPr>
        <p:spPr>
          <a:xfrm>
            <a:off x="7490636" y="1433796"/>
            <a:ext cx="4487" cy="12564"/>
          </a:xfrm>
          <a:custGeom>
            <a:avLst/>
            <a:gdLst/>
            <a:ahLst/>
            <a:cxnLst/>
            <a:rect l="l" t="t" r="r" b="b"/>
            <a:pathLst>
              <a:path w="6350" h="17780">
                <a:moveTo>
                  <a:pt x="5378" y="0"/>
                </a:moveTo>
                <a:lnTo>
                  <a:pt x="0" y="6417"/>
                </a:lnTo>
                <a:lnTo>
                  <a:pt x="3247" y="4473"/>
                </a:lnTo>
                <a:lnTo>
                  <a:pt x="1255" y="11802"/>
                </a:lnTo>
                <a:lnTo>
                  <a:pt x="51" y="17740"/>
                </a:lnTo>
                <a:lnTo>
                  <a:pt x="5664" y="11624"/>
                </a:lnTo>
                <a:lnTo>
                  <a:pt x="5429" y="8934"/>
                </a:lnTo>
                <a:lnTo>
                  <a:pt x="6261" y="2948"/>
                </a:lnTo>
                <a:lnTo>
                  <a:pt x="5378" y="0"/>
                </a:lnTo>
                <a:close/>
              </a:path>
            </a:pathLst>
          </a:custGeom>
          <a:solidFill>
            <a:srgbClr val="F9DAD7"/>
          </a:solidFill>
        </p:spPr>
        <p:txBody>
          <a:bodyPr wrap="square" lIns="0" tIns="0" rIns="0" bIns="0" rtlCol="0"/>
          <a:lstStyle/>
          <a:p>
            <a:endParaRPr/>
          </a:p>
        </p:txBody>
      </p:sp>
      <p:sp>
        <p:nvSpPr>
          <p:cNvPr id="74" name="object 74"/>
          <p:cNvSpPr/>
          <p:nvPr/>
        </p:nvSpPr>
        <p:spPr>
          <a:xfrm>
            <a:off x="5921882" y="1141540"/>
            <a:ext cx="2244" cy="4936"/>
          </a:xfrm>
          <a:custGeom>
            <a:avLst/>
            <a:gdLst/>
            <a:ahLst/>
            <a:cxnLst/>
            <a:rect l="l" t="t" r="r" b="b"/>
            <a:pathLst>
              <a:path w="3175" h="6984">
                <a:moveTo>
                  <a:pt x="2590" y="0"/>
                </a:moveTo>
                <a:lnTo>
                  <a:pt x="1308" y="3136"/>
                </a:lnTo>
                <a:lnTo>
                  <a:pt x="495" y="5283"/>
                </a:lnTo>
                <a:lnTo>
                  <a:pt x="0" y="6984"/>
                </a:lnTo>
                <a:lnTo>
                  <a:pt x="2590" y="0"/>
                </a:lnTo>
                <a:close/>
              </a:path>
            </a:pathLst>
          </a:custGeom>
          <a:solidFill>
            <a:srgbClr val="F9DAD7"/>
          </a:solidFill>
        </p:spPr>
        <p:txBody>
          <a:bodyPr wrap="square" lIns="0" tIns="0" rIns="0" bIns="0" rtlCol="0"/>
          <a:lstStyle/>
          <a:p>
            <a:endParaRPr/>
          </a:p>
        </p:txBody>
      </p:sp>
      <p:sp>
        <p:nvSpPr>
          <p:cNvPr id="75" name="object 75"/>
          <p:cNvSpPr/>
          <p:nvPr/>
        </p:nvSpPr>
        <p:spPr>
          <a:xfrm>
            <a:off x="7494640" y="1440473"/>
            <a:ext cx="1346" cy="1795"/>
          </a:xfrm>
          <a:custGeom>
            <a:avLst/>
            <a:gdLst/>
            <a:ahLst/>
            <a:cxnLst/>
            <a:rect l="l" t="t" r="r" b="b"/>
            <a:pathLst>
              <a:path w="1904" h="2539">
                <a:moveTo>
                  <a:pt x="1524" y="0"/>
                </a:moveTo>
                <a:lnTo>
                  <a:pt x="901" y="901"/>
                </a:lnTo>
                <a:lnTo>
                  <a:pt x="0" y="2184"/>
                </a:lnTo>
                <a:lnTo>
                  <a:pt x="1524" y="0"/>
                </a:lnTo>
                <a:close/>
              </a:path>
            </a:pathLst>
          </a:custGeom>
          <a:solidFill>
            <a:srgbClr val="F9DAD7"/>
          </a:solidFill>
        </p:spPr>
        <p:txBody>
          <a:bodyPr wrap="square" lIns="0" tIns="0" rIns="0" bIns="0" rtlCol="0"/>
          <a:lstStyle/>
          <a:p>
            <a:endParaRPr/>
          </a:p>
        </p:txBody>
      </p:sp>
      <p:sp>
        <p:nvSpPr>
          <p:cNvPr id="76" name="object 76"/>
          <p:cNvSpPr/>
          <p:nvPr/>
        </p:nvSpPr>
        <p:spPr>
          <a:xfrm>
            <a:off x="7131660" y="866112"/>
            <a:ext cx="2692" cy="2244"/>
          </a:xfrm>
          <a:custGeom>
            <a:avLst/>
            <a:gdLst/>
            <a:ahLst/>
            <a:cxnLst/>
            <a:rect l="l" t="t" r="r" b="b"/>
            <a:pathLst>
              <a:path w="3810" h="3175">
                <a:moveTo>
                  <a:pt x="0" y="0"/>
                </a:moveTo>
                <a:lnTo>
                  <a:pt x="12" y="381"/>
                </a:lnTo>
                <a:lnTo>
                  <a:pt x="711" y="1054"/>
                </a:lnTo>
                <a:lnTo>
                  <a:pt x="3213" y="2552"/>
                </a:lnTo>
                <a:lnTo>
                  <a:pt x="2654" y="1752"/>
                </a:lnTo>
                <a:lnTo>
                  <a:pt x="1358" y="876"/>
                </a:lnTo>
                <a:lnTo>
                  <a:pt x="0" y="0"/>
                </a:lnTo>
                <a:close/>
              </a:path>
            </a:pathLst>
          </a:custGeom>
          <a:solidFill>
            <a:srgbClr val="F9DAD7"/>
          </a:solidFill>
        </p:spPr>
        <p:txBody>
          <a:bodyPr wrap="square" lIns="0" tIns="0" rIns="0" bIns="0" rtlCol="0"/>
          <a:lstStyle/>
          <a:p>
            <a:endParaRPr/>
          </a:p>
        </p:txBody>
      </p:sp>
      <p:sp>
        <p:nvSpPr>
          <p:cNvPr id="77" name="object 77"/>
          <p:cNvSpPr/>
          <p:nvPr/>
        </p:nvSpPr>
        <p:spPr>
          <a:xfrm>
            <a:off x="6941299" y="822423"/>
            <a:ext cx="4936" cy="1346"/>
          </a:xfrm>
          <a:custGeom>
            <a:avLst/>
            <a:gdLst/>
            <a:ahLst/>
            <a:cxnLst/>
            <a:rect l="l" t="t" r="r" b="b"/>
            <a:pathLst>
              <a:path w="6985" h="1905">
                <a:moveTo>
                  <a:pt x="0" y="0"/>
                </a:moveTo>
                <a:lnTo>
                  <a:pt x="6807" y="1447"/>
                </a:lnTo>
                <a:lnTo>
                  <a:pt x="4127" y="736"/>
                </a:lnTo>
                <a:lnTo>
                  <a:pt x="1930" y="317"/>
                </a:lnTo>
                <a:lnTo>
                  <a:pt x="0" y="0"/>
                </a:lnTo>
                <a:close/>
              </a:path>
            </a:pathLst>
          </a:custGeom>
          <a:solidFill>
            <a:srgbClr val="F9DAD7"/>
          </a:solidFill>
        </p:spPr>
        <p:txBody>
          <a:bodyPr wrap="square" lIns="0" tIns="0" rIns="0" bIns="0" rtlCol="0"/>
          <a:lstStyle/>
          <a:p>
            <a:endParaRPr/>
          </a:p>
        </p:txBody>
      </p:sp>
      <p:sp>
        <p:nvSpPr>
          <p:cNvPr id="78" name="object 78"/>
          <p:cNvSpPr/>
          <p:nvPr/>
        </p:nvSpPr>
        <p:spPr>
          <a:xfrm>
            <a:off x="7231493" y="899895"/>
            <a:ext cx="6731" cy="3141"/>
          </a:xfrm>
          <a:custGeom>
            <a:avLst/>
            <a:gdLst/>
            <a:ahLst/>
            <a:cxnLst/>
            <a:rect l="l" t="t" r="r" b="b"/>
            <a:pathLst>
              <a:path w="9525" h="4444">
                <a:moveTo>
                  <a:pt x="3917" y="2230"/>
                </a:moveTo>
                <a:lnTo>
                  <a:pt x="4356" y="2641"/>
                </a:lnTo>
                <a:lnTo>
                  <a:pt x="9283" y="4216"/>
                </a:lnTo>
                <a:lnTo>
                  <a:pt x="8915" y="3873"/>
                </a:lnTo>
                <a:lnTo>
                  <a:pt x="8521" y="3568"/>
                </a:lnTo>
                <a:lnTo>
                  <a:pt x="8001" y="3225"/>
                </a:lnTo>
                <a:lnTo>
                  <a:pt x="6096" y="2933"/>
                </a:lnTo>
                <a:lnTo>
                  <a:pt x="3917" y="2230"/>
                </a:lnTo>
                <a:close/>
              </a:path>
              <a:path w="9525" h="4444">
                <a:moveTo>
                  <a:pt x="0" y="0"/>
                </a:moveTo>
                <a:lnTo>
                  <a:pt x="3733" y="2171"/>
                </a:lnTo>
                <a:lnTo>
                  <a:pt x="3917" y="2230"/>
                </a:lnTo>
                <a:lnTo>
                  <a:pt x="3365" y="1714"/>
                </a:lnTo>
                <a:lnTo>
                  <a:pt x="0" y="0"/>
                </a:lnTo>
                <a:close/>
              </a:path>
            </a:pathLst>
          </a:custGeom>
          <a:solidFill>
            <a:srgbClr val="F9DAD7"/>
          </a:solidFill>
        </p:spPr>
        <p:txBody>
          <a:bodyPr wrap="square" lIns="0" tIns="0" rIns="0" bIns="0" rtlCol="0"/>
          <a:lstStyle/>
          <a:p>
            <a:endParaRPr/>
          </a:p>
        </p:txBody>
      </p:sp>
      <p:sp>
        <p:nvSpPr>
          <p:cNvPr id="79" name="object 79"/>
          <p:cNvSpPr/>
          <p:nvPr/>
        </p:nvSpPr>
        <p:spPr>
          <a:xfrm>
            <a:off x="7322094" y="945498"/>
            <a:ext cx="4487" cy="3141"/>
          </a:xfrm>
          <a:custGeom>
            <a:avLst/>
            <a:gdLst/>
            <a:ahLst/>
            <a:cxnLst/>
            <a:rect l="l" t="t" r="r" b="b"/>
            <a:pathLst>
              <a:path w="6350" h="4444">
                <a:moveTo>
                  <a:pt x="0" y="0"/>
                </a:moveTo>
                <a:lnTo>
                  <a:pt x="2070" y="1435"/>
                </a:lnTo>
                <a:lnTo>
                  <a:pt x="4241" y="2743"/>
                </a:lnTo>
                <a:lnTo>
                  <a:pt x="6248" y="4279"/>
                </a:lnTo>
                <a:lnTo>
                  <a:pt x="5715" y="3606"/>
                </a:lnTo>
                <a:lnTo>
                  <a:pt x="4927" y="2882"/>
                </a:lnTo>
                <a:lnTo>
                  <a:pt x="4241" y="2235"/>
                </a:lnTo>
                <a:lnTo>
                  <a:pt x="0" y="0"/>
                </a:lnTo>
                <a:close/>
              </a:path>
            </a:pathLst>
          </a:custGeom>
          <a:solidFill>
            <a:srgbClr val="F9DAD7"/>
          </a:solidFill>
        </p:spPr>
        <p:txBody>
          <a:bodyPr wrap="square" lIns="0" tIns="0" rIns="0" bIns="0" rtlCol="0"/>
          <a:lstStyle/>
          <a:p>
            <a:endParaRPr/>
          </a:p>
        </p:txBody>
      </p:sp>
      <p:sp>
        <p:nvSpPr>
          <p:cNvPr id="80" name="object 80"/>
          <p:cNvSpPr/>
          <p:nvPr/>
        </p:nvSpPr>
        <p:spPr>
          <a:xfrm>
            <a:off x="6136915" y="1658654"/>
            <a:ext cx="7628" cy="5385"/>
          </a:xfrm>
          <a:custGeom>
            <a:avLst/>
            <a:gdLst/>
            <a:ahLst/>
            <a:cxnLst/>
            <a:rect l="l" t="t" r="r" b="b"/>
            <a:pathLst>
              <a:path w="10794" h="7619">
                <a:moveTo>
                  <a:pt x="0" y="0"/>
                </a:moveTo>
                <a:lnTo>
                  <a:pt x="256" y="714"/>
                </a:lnTo>
                <a:lnTo>
                  <a:pt x="10645" y="7418"/>
                </a:lnTo>
                <a:lnTo>
                  <a:pt x="8296" y="4814"/>
                </a:lnTo>
                <a:lnTo>
                  <a:pt x="7102" y="2795"/>
                </a:lnTo>
                <a:lnTo>
                  <a:pt x="6289" y="1030"/>
                </a:lnTo>
                <a:lnTo>
                  <a:pt x="3977" y="1397"/>
                </a:lnTo>
                <a:lnTo>
                  <a:pt x="0" y="0"/>
                </a:lnTo>
                <a:close/>
              </a:path>
            </a:pathLst>
          </a:custGeom>
          <a:solidFill>
            <a:srgbClr val="F9DAD7"/>
          </a:solidFill>
        </p:spPr>
        <p:txBody>
          <a:bodyPr wrap="square" lIns="0" tIns="0" rIns="0" bIns="0" rtlCol="0"/>
          <a:lstStyle/>
          <a:p>
            <a:endParaRPr/>
          </a:p>
        </p:txBody>
      </p:sp>
      <p:sp>
        <p:nvSpPr>
          <p:cNvPr id="81" name="object 81"/>
          <p:cNvSpPr/>
          <p:nvPr/>
        </p:nvSpPr>
        <p:spPr>
          <a:xfrm>
            <a:off x="5920720" y="1146474"/>
            <a:ext cx="1346" cy="4487"/>
          </a:xfrm>
          <a:custGeom>
            <a:avLst/>
            <a:gdLst/>
            <a:ahLst/>
            <a:cxnLst/>
            <a:rect l="l" t="t" r="r" b="b"/>
            <a:pathLst>
              <a:path w="1905" h="6350">
                <a:moveTo>
                  <a:pt x="1638" y="0"/>
                </a:moveTo>
                <a:lnTo>
                  <a:pt x="0" y="4927"/>
                </a:lnTo>
                <a:lnTo>
                  <a:pt x="317" y="5537"/>
                </a:lnTo>
                <a:lnTo>
                  <a:pt x="749" y="5803"/>
                </a:lnTo>
                <a:lnTo>
                  <a:pt x="1422" y="4889"/>
                </a:lnTo>
                <a:lnTo>
                  <a:pt x="914" y="3721"/>
                </a:lnTo>
                <a:lnTo>
                  <a:pt x="977" y="2311"/>
                </a:lnTo>
                <a:lnTo>
                  <a:pt x="1638" y="0"/>
                </a:lnTo>
                <a:close/>
              </a:path>
            </a:pathLst>
          </a:custGeom>
          <a:solidFill>
            <a:srgbClr val="F9DAD7"/>
          </a:solidFill>
        </p:spPr>
        <p:txBody>
          <a:bodyPr wrap="square" lIns="0" tIns="0" rIns="0" bIns="0" rtlCol="0"/>
          <a:lstStyle/>
          <a:p>
            <a:endParaRPr/>
          </a:p>
        </p:txBody>
      </p:sp>
      <p:sp>
        <p:nvSpPr>
          <p:cNvPr id="82" name="object 82"/>
          <p:cNvSpPr/>
          <p:nvPr/>
        </p:nvSpPr>
        <p:spPr>
          <a:xfrm>
            <a:off x="7243231" y="883850"/>
            <a:ext cx="15705" cy="7628"/>
          </a:xfrm>
          <a:custGeom>
            <a:avLst/>
            <a:gdLst/>
            <a:ahLst/>
            <a:cxnLst/>
            <a:rect l="l" t="t" r="r" b="b"/>
            <a:pathLst>
              <a:path w="22225" h="10794">
                <a:moveTo>
                  <a:pt x="0" y="0"/>
                </a:moveTo>
                <a:lnTo>
                  <a:pt x="7543" y="3213"/>
                </a:lnTo>
                <a:lnTo>
                  <a:pt x="14846" y="6972"/>
                </a:lnTo>
                <a:lnTo>
                  <a:pt x="22199" y="10591"/>
                </a:lnTo>
                <a:lnTo>
                  <a:pt x="8153" y="3276"/>
                </a:lnTo>
                <a:lnTo>
                  <a:pt x="0" y="0"/>
                </a:lnTo>
                <a:close/>
              </a:path>
            </a:pathLst>
          </a:custGeom>
          <a:solidFill>
            <a:srgbClr val="F9DAD7"/>
          </a:solidFill>
        </p:spPr>
        <p:txBody>
          <a:bodyPr wrap="square" lIns="0" tIns="0" rIns="0" bIns="0" rtlCol="0"/>
          <a:lstStyle/>
          <a:p>
            <a:endParaRPr/>
          </a:p>
        </p:txBody>
      </p:sp>
      <p:sp>
        <p:nvSpPr>
          <p:cNvPr id="83" name="object 83"/>
          <p:cNvSpPr/>
          <p:nvPr/>
        </p:nvSpPr>
        <p:spPr>
          <a:xfrm>
            <a:off x="6892612" y="1806397"/>
            <a:ext cx="4039" cy="897"/>
          </a:xfrm>
          <a:custGeom>
            <a:avLst/>
            <a:gdLst/>
            <a:ahLst/>
            <a:cxnLst/>
            <a:rect l="l" t="t" r="r" b="b"/>
            <a:pathLst>
              <a:path w="5714" h="1269">
                <a:moveTo>
                  <a:pt x="5486" y="0"/>
                </a:moveTo>
                <a:lnTo>
                  <a:pt x="0" y="1244"/>
                </a:lnTo>
                <a:lnTo>
                  <a:pt x="2146" y="1003"/>
                </a:lnTo>
                <a:lnTo>
                  <a:pt x="4102" y="596"/>
                </a:lnTo>
                <a:lnTo>
                  <a:pt x="5486" y="0"/>
                </a:lnTo>
                <a:close/>
              </a:path>
            </a:pathLst>
          </a:custGeom>
          <a:solidFill>
            <a:srgbClr val="F9DAD7"/>
          </a:solidFill>
        </p:spPr>
        <p:txBody>
          <a:bodyPr wrap="square" lIns="0" tIns="0" rIns="0" bIns="0" rtlCol="0"/>
          <a:lstStyle/>
          <a:p>
            <a:endParaRPr/>
          </a:p>
        </p:txBody>
      </p:sp>
      <p:sp>
        <p:nvSpPr>
          <p:cNvPr id="84" name="object 84"/>
          <p:cNvSpPr/>
          <p:nvPr/>
        </p:nvSpPr>
        <p:spPr>
          <a:xfrm>
            <a:off x="7305293" y="914034"/>
            <a:ext cx="9872" cy="7180"/>
          </a:xfrm>
          <a:custGeom>
            <a:avLst/>
            <a:gdLst/>
            <a:ahLst/>
            <a:cxnLst/>
            <a:rect l="l" t="t" r="r" b="b"/>
            <a:pathLst>
              <a:path w="13970" h="10159">
                <a:moveTo>
                  <a:pt x="0" y="0"/>
                </a:moveTo>
                <a:lnTo>
                  <a:pt x="3365" y="3035"/>
                </a:lnTo>
                <a:lnTo>
                  <a:pt x="6997" y="6083"/>
                </a:lnTo>
                <a:lnTo>
                  <a:pt x="10960" y="8864"/>
                </a:lnTo>
                <a:lnTo>
                  <a:pt x="11963" y="9156"/>
                </a:lnTo>
                <a:lnTo>
                  <a:pt x="13093" y="9537"/>
                </a:lnTo>
                <a:lnTo>
                  <a:pt x="13868" y="9537"/>
                </a:lnTo>
                <a:lnTo>
                  <a:pt x="9245" y="6362"/>
                </a:lnTo>
                <a:lnTo>
                  <a:pt x="4775" y="2908"/>
                </a:lnTo>
                <a:lnTo>
                  <a:pt x="0" y="0"/>
                </a:lnTo>
                <a:close/>
              </a:path>
            </a:pathLst>
          </a:custGeom>
          <a:solidFill>
            <a:srgbClr val="F9DAD7"/>
          </a:solidFill>
        </p:spPr>
        <p:txBody>
          <a:bodyPr wrap="square" lIns="0" tIns="0" rIns="0" bIns="0" rtlCol="0"/>
          <a:lstStyle/>
          <a:p>
            <a:endParaRPr/>
          </a:p>
        </p:txBody>
      </p:sp>
      <p:grpSp>
        <p:nvGrpSpPr>
          <p:cNvPr id="112" name="object 112"/>
          <p:cNvGrpSpPr/>
          <p:nvPr/>
        </p:nvGrpSpPr>
        <p:grpSpPr>
          <a:xfrm>
            <a:off x="6024548" y="1306690"/>
            <a:ext cx="166925" cy="127886"/>
            <a:chOff x="2798748" y="1849131"/>
            <a:chExt cx="236220" cy="180975"/>
          </a:xfrm>
        </p:grpSpPr>
        <p:pic>
          <p:nvPicPr>
            <p:cNvPr id="113" name="object 113"/>
            <p:cNvPicPr/>
            <p:nvPr/>
          </p:nvPicPr>
          <p:blipFill>
            <a:blip r:embed="rId2" cstate="print"/>
            <a:stretch>
              <a:fillRect/>
            </a:stretch>
          </p:blipFill>
          <p:spPr>
            <a:xfrm>
              <a:off x="2798748" y="1849131"/>
              <a:ext cx="98412" cy="93599"/>
            </a:xfrm>
            <a:prstGeom prst="rect">
              <a:avLst/>
            </a:prstGeom>
          </p:spPr>
        </p:pic>
        <p:pic>
          <p:nvPicPr>
            <p:cNvPr id="114" name="object 114"/>
            <p:cNvPicPr/>
            <p:nvPr/>
          </p:nvPicPr>
          <p:blipFill>
            <a:blip r:embed="rId3" cstate="print"/>
            <a:stretch>
              <a:fillRect/>
            </a:stretch>
          </p:blipFill>
          <p:spPr>
            <a:xfrm>
              <a:off x="2936518" y="1936253"/>
              <a:ext cx="98412" cy="93586"/>
            </a:xfrm>
            <a:prstGeom prst="rect">
              <a:avLst/>
            </a:prstGeom>
          </p:spPr>
        </p:pic>
      </p:grpSp>
      <p:sp>
        <p:nvSpPr>
          <p:cNvPr id="88" name="TextBox 87">
            <a:extLst>
              <a:ext uri="{FF2B5EF4-FFF2-40B4-BE49-F238E27FC236}">
                <a16:creationId xmlns:a16="http://schemas.microsoft.com/office/drawing/2014/main" id="{096114BD-5790-1DD7-0891-A601389AB37B}"/>
              </a:ext>
            </a:extLst>
          </p:cNvPr>
          <p:cNvSpPr txBox="1"/>
          <p:nvPr/>
        </p:nvSpPr>
        <p:spPr>
          <a:xfrm>
            <a:off x="1250327" y="1651944"/>
            <a:ext cx="11181385" cy="3421706"/>
          </a:xfrm>
          <a:prstGeom prst="rect">
            <a:avLst/>
          </a:prstGeom>
          <a:noFill/>
        </p:spPr>
        <p:txBody>
          <a:bodyPr wrap="square">
            <a:spAutoFit/>
          </a:bodyPr>
          <a:lstStyle/>
          <a:p>
            <a:pPr>
              <a:lnSpc>
                <a:spcPct val="107000"/>
              </a:lnSpc>
              <a:spcAft>
                <a:spcPts val="800"/>
              </a:spcAft>
            </a:pPr>
            <a:r>
              <a:rPr lang="en-GB" sz="3200" b="1" dirty="0">
                <a:solidFill>
                  <a:srgbClr val="EF3D42"/>
                </a:solidFill>
                <a:latin typeface="Trebuchet MS" panose="020B0603020202020204" pitchFamily="34" charset="0"/>
                <a:ea typeface="Verdana" panose="020B0604030504040204" pitchFamily="34" charset="0"/>
              </a:rPr>
              <a:t>Leader: </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Lord, we come before you in this time of prayer to give thanks for you all you have done in and through this church. We thank you for the lives you have transformed and used to do the work of your Kingdom. </a:t>
            </a:r>
          </a:p>
          <a:p>
            <a:pPr>
              <a:lnSpc>
                <a:spcPct val="107000"/>
              </a:lnSpc>
              <a:spcAft>
                <a:spcPts val="800"/>
              </a:spcAft>
            </a:pPr>
            <a:endParaRPr lang="en-GB" sz="32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b="1" dirty="0">
                <a:solidFill>
                  <a:srgbClr val="EF3D42"/>
                </a:solidFill>
                <a:effectLst/>
                <a:latin typeface="Trebuchet MS" panose="020B0603020202020204" pitchFamily="34" charset="0"/>
                <a:ea typeface="Calibri" panose="020F0502020204030204" pitchFamily="34" charset="0"/>
                <a:cs typeface="Times New Roman" panose="02020603050405020304" pitchFamily="18" charset="0"/>
              </a:rPr>
              <a:t>Congregation: </a:t>
            </a:r>
            <a:r>
              <a:rPr lang="en-GB" sz="32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We give thanks to God for all he has done.</a:t>
            </a:r>
          </a:p>
        </p:txBody>
      </p:sp>
      <p:sp>
        <p:nvSpPr>
          <p:cNvPr id="89" name="TextBox 88">
            <a:extLst>
              <a:ext uri="{FF2B5EF4-FFF2-40B4-BE49-F238E27FC236}">
                <a16:creationId xmlns:a16="http://schemas.microsoft.com/office/drawing/2014/main" id="{039936F8-B506-F533-C676-FDE3BFB221F5}"/>
              </a:ext>
            </a:extLst>
          </p:cNvPr>
          <p:cNvSpPr txBox="1"/>
          <p:nvPr/>
        </p:nvSpPr>
        <p:spPr>
          <a:xfrm>
            <a:off x="1370810" y="400387"/>
            <a:ext cx="10915159" cy="923330"/>
          </a:xfrm>
          <a:prstGeom prst="rect">
            <a:avLst/>
          </a:prstGeom>
          <a:noFill/>
        </p:spPr>
        <p:txBody>
          <a:bodyPr wrap="square" rtlCol="0">
            <a:spAutoFit/>
          </a:bodyPr>
          <a:lstStyle/>
          <a:p>
            <a:pPr algn="ctr"/>
            <a:r>
              <a:rPr lang="en-GB" sz="5400" b="1" dirty="0">
                <a:solidFill>
                  <a:srgbClr val="EF3D42"/>
                </a:solidFill>
                <a:latin typeface="Trebuchet MS" panose="020B0603020202020204" pitchFamily="34" charset="0"/>
                <a:ea typeface="Verdana" panose="020B0604030504040204" pitchFamily="34" charset="0"/>
              </a:rPr>
              <a:t>Responsive prayer</a:t>
            </a:r>
          </a:p>
        </p:txBody>
      </p:sp>
      <p:pic>
        <p:nvPicPr>
          <p:cNvPr id="85" name="Picture 84">
            <a:extLst>
              <a:ext uri="{FF2B5EF4-FFF2-40B4-BE49-F238E27FC236}">
                <a16:creationId xmlns:a16="http://schemas.microsoft.com/office/drawing/2014/main" id="{EE2BAC3F-1BF0-5503-5654-B7F0AA2DC97D}"/>
              </a:ext>
            </a:extLst>
          </p:cNvPr>
          <p:cNvPicPr>
            <a:picLocks noChangeAspect="1"/>
          </p:cNvPicPr>
          <p:nvPr/>
        </p:nvPicPr>
        <p:blipFill rotWithShape="1">
          <a:blip r:embed="rId4"/>
          <a:srcRect t="67286" r="80037"/>
          <a:stretch/>
        </p:blipFill>
        <p:spPr>
          <a:xfrm>
            <a:off x="773112" y="6440620"/>
            <a:ext cx="807402" cy="955072"/>
          </a:xfrm>
          <a:prstGeom prst="rect">
            <a:avLst/>
          </a:prstGeom>
        </p:spPr>
      </p:pic>
      <p:pic>
        <p:nvPicPr>
          <p:cNvPr id="86" name="Picture 85">
            <a:extLst>
              <a:ext uri="{FF2B5EF4-FFF2-40B4-BE49-F238E27FC236}">
                <a16:creationId xmlns:a16="http://schemas.microsoft.com/office/drawing/2014/main" id="{F0E8FC06-B813-867E-DC96-35D51D25504B}"/>
              </a:ext>
            </a:extLst>
          </p:cNvPr>
          <p:cNvPicPr>
            <a:picLocks noChangeAspect="1"/>
          </p:cNvPicPr>
          <p:nvPr/>
        </p:nvPicPr>
        <p:blipFill rotWithShape="1">
          <a:blip r:embed="rId4"/>
          <a:srcRect l="21643" r="19612" b="25408"/>
          <a:stretch/>
        </p:blipFill>
        <p:spPr>
          <a:xfrm>
            <a:off x="10755312" y="5529185"/>
            <a:ext cx="2057401" cy="1885793"/>
          </a:xfrm>
          <a:prstGeom prst="rect">
            <a:avLst/>
          </a:prstGeom>
        </p:spPr>
      </p:pic>
      <p:pic>
        <p:nvPicPr>
          <p:cNvPr id="87" name="Picture 86">
            <a:extLst>
              <a:ext uri="{FF2B5EF4-FFF2-40B4-BE49-F238E27FC236}">
                <a16:creationId xmlns:a16="http://schemas.microsoft.com/office/drawing/2014/main" id="{E4E59A24-54A4-7F69-F484-B619623C06D1}"/>
              </a:ext>
            </a:extLst>
          </p:cNvPr>
          <p:cNvPicPr>
            <a:picLocks noChangeAspect="1"/>
          </p:cNvPicPr>
          <p:nvPr/>
        </p:nvPicPr>
        <p:blipFill rotWithShape="1">
          <a:blip r:embed="rId4"/>
          <a:srcRect l="20724" t="74850" r="145" b="1949"/>
          <a:stretch/>
        </p:blipFill>
        <p:spPr>
          <a:xfrm>
            <a:off x="1611312" y="6597650"/>
            <a:ext cx="3200400" cy="677324"/>
          </a:xfrm>
          <a:prstGeom prst="rect">
            <a:avLst/>
          </a:prstGeom>
        </p:spPr>
      </p:pic>
    </p:spTree>
    <p:extLst>
      <p:ext uri="{BB962C8B-B14F-4D97-AF65-F5344CB8AC3E}">
        <p14:creationId xmlns:p14="http://schemas.microsoft.com/office/powerpoint/2010/main" val="1580929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 y="1"/>
            <a:ext cx="13433425" cy="7556500"/>
            <a:chOff x="467994" y="1583994"/>
            <a:chExt cx="6624320" cy="8532495"/>
          </a:xfrm>
        </p:grpSpPr>
        <p:sp>
          <p:nvSpPr>
            <p:cNvPr id="3" name="object 3"/>
            <p:cNvSpPr/>
            <p:nvPr/>
          </p:nvSpPr>
          <p:spPr>
            <a:xfrm>
              <a:off x="467995" y="1583994"/>
              <a:ext cx="6624320" cy="216535"/>
            </a:xfrm>
            <a:custGeom>
              <a:avLst/>
              <a:gdLst/>
              <a:ahLst/>
              <a:cxnLst/>
              <a:rect l="l" t="t" r="r" b="b"/>
              <a:pathLst>
                <a:path w="6624320" h="216535">
                  <a:moveTo>
                    <a:pt x="6624002" y="0"/>
                  </a:moveTo>
                  <a:lnTo>
                    <a:pt x="0" y="0"/>
                  </a:lnTo>
                  <a:lnTo>
                    <a:pt x="0" y="6362"/>
                  </a:lnTo>
                  <a:lnTo>
                    <a:pt x="0" y="216001"/>
                  </a:lnTo>
                  <a:lnTo>
                    <a:pt x="6624002" y="216001"/>
                  </a:lnTo>
                  <a:lnTo>
                    <a:pt x="6624002" y="6362"/>
                  </a:lnTo>
                  <a:lnTo>
                    <a:pt x="6624002" y="0"/>
                  </a:lnTo>
                  <a:close/>
                </a:path>
              </a:pathLst>
            </a:custGeom>
            <a:solidFill>
              <a:srgbClr val="EF3D42"/>
            </a:solidFill>
          </p:spPr>
          <p:txBody>
            <a:bodyPr wrap="square" lIns="0" tIns="0" rIns="0" bIns="0" rtlCol="0"/>
            <a:lstStyle/>
            <a:p>
              <a:endParaRPr/>
            </a:p>
          </p:txBody>
        </p:sp>
        <p:sp>
          <p:nvSpPr>
            <p:cNvPr id="4" name="object 4"/>
            <p:cNvSpPr/>
            <p:nvPr/>
          </p:nvSpPr>
          <p:spPr>
            <a:xfrm>
              <a:off x="467995" y="1836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5" name="object 5"/>
            <p:cNvSpPr/>
            <p:nvPr/>
          </p:nvSpPr>
          <p:spPr>
            <a:xfrm>
              <a:off x="467995" y="2088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6" name="object 6"/>
            <p:cNvSpPr/>
            <p:nvPr/>
          </p:nvSpPr>
          <p:spPr>
            <a:xfrm>
              <a:off x="467995" y="2340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7" name="object 7"/>
            <p:cNvSpPr/>
            <p:nvPr/>
          </p:nvSpPr>
          <p:spPr>
            <a:xfrm>
              <a:off x="467995" y="2592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8" name="object 8"/>
            <p:cNvSpPr/>
            <p:nvPr/>
          </p:nvSpPr>
          <p:spPr>
            <a:xfrm>
              <a:off x="467995" y="2843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EF3D42"/>
            </a:solidFill>
          </p:spPr>
          <p:txBody>
            <a:bodyPr wrap="square" lIns="0" tIns="0" rIns="0" bIns="0" rtlCol="0"/>
            <a:lstStyle/>
            <a:p>
              <a:endParaRPr/>
            </a:p>
          </p:txBody>
        </p:sp>
        <p:sp>
          <p:nvSpPr>
            <p:cNvPr id="9" name="object 9"/>
            <p:cNvSpPr/>
            <p:nvPr/>
          </p:nvSpPr>
          <p:spPr>
            <a:xfrm>
              <a:off x="467995" y="3096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10" name="object 10"/>
            <p:cNvSpPr/>
            <p:nvPr/>
          </p:nvSpPr>
          <p:spPr>
            <a:xfrm>
              <a:off x="467995" y="3347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11" name="object 11"/>
            <p:cNvSpPr/>
            <p:nvPr/>
          </p:nvSpPr>
          <p:spPr>
            <a:xfrm>
              <a:off x="467995" y="3600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12" name="object 12"/>
            <p:cNvSpPr/>
            <p:nvPr/>
          </p:nvSpPr>
          <p:spPr>
            <a:xfrm>
              <a:off x="467994" y="4104005"/>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13" name="object 13"/>
            <p:cNvSpPr/>
            <p:nvPr/>
          </p:nvSpPr>
          <p:spPr>
            <a:xfrm>
              <a:off x="467994" y="4355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14" name="object 14"/>
            <p:cNvSpPr/>
            <p:nvPr/>
          </p:nvSpPr>
          <p:spPr>
            <a:xfrm>
              <a:off x="467994" y="4608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15" name="object 15"/>
            <p:cNvSpPr/>
            <p:nvPr/>
          </p:nvSpPr>
          <p:spPr>
            <a:xfrm>
              <a:off x="467994" y="4859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16" name="object 16"/>
            <p:cNvSpPr/>
            <p:nvPr/>
          </p:nvSpPr>
          <p:spPr>
            <a:xfrm>
              <a:off x="467994" y="3851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17" name="object 17"/>
            <p:cNvSpPr/>
            <p:nvPr/>
          </p:nvSpPr>
          <p:spPr>
            <a:xfrm>
              <a:off x="6833654" y="4104005"/>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18" name="object 18"/>
            <p:cNvSpPr/>
            <p:nvPr/>
          </p:nvSpPr>
          <p:spPr>
            <a:xfrm>
              <a:off x="6833654" y="4355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19" name="object 19"/>
            <p:cNvSpPr/>
            <p:nvPr/>
          </p:nvSpPr>
          <p:spPr>
            <a:xfrm>
              <a:off x="6833654" y="4608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20" name="object 20"/>
            <p:cNvSpPr/>
            <p:nvPr/>
          </p:nvSpPr>
          <p:spPr>
            <a:xfrm>
              <a:off x="6833654" y="4859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21" name="object 21"/>
            <p:cNvSpPr/>
            <p:nvPr/>
          </p:nvSpPr>
          <p:spPr>
            <a:xfrm>
              <a:off x="6833654" y="3851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22" name="object 22"/>
            <p:cNvSpPr/>
            <p:nvPr/>
          </p:nvSpPr>
          <p:spPr>
            <a:xfrm>
              <a:off x="467994" y="5363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23" name="object 23"/>
            <p:cNvSpPr/>
            <p:nvPr/>
          </p:nvSpPr>
          <p:spPr>
            <a:xfrm>
              <a:off x="467994" y="5616003"/>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24" name="object 24"/>
            <p:cNvSpPr/>
            <p:nvPr/>
          </p:nvSpPr>
          <p:spPr>
            <a:xfrm>
              <a:off x="467994" y="5867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25" name="object 25"/>
            <p:cNvSpPr/>
            <p:nvPr/>
          </p:nvSpPr>
          <p:spPr>
            <a:xfrm>
              <a:off x="467994" y="6120002"/>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26" name="object 26"/>
            <p:cNvSpPr/>
            <p:nvPr/>
          </p:nvSpPr>
          <p:spPr>
            <a:xfrm>
              <a:off x="467994" y="5112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27" name="object 27"/>
            <p:cNvSpPr/>
            <p:nvPr/>
          </p:nvSpPr>
          <p:spPr>
            <a:xfrm>
              <a:off x="6833654" y="5363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28" name="object 28"/>
            <p:cNvSpPr/>
            <p:nvPr/>
          </p:nvSpPr>
          <p:spPr>
            <a:xfrm>
              <a:off x="6833654" y="5616003"/>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29" name="object 29"/>
            <p:cNvSpPr/>
            <p:nvPr/>
          </p:nvSpPr>
          <p:spPr>
            <a:xfrm>
              <a:off x="6833654" y="5867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30" name="object 30"/>
            <p:cNvSpPr/>
            <p:nvPr/>
          </p:nvSpPr>
          <p:spPr>
            <a:xfrm>
              <a:off x="6833654" y="6120002"/>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31" name="object 31"/>
            <p:cNvSpPr/>
            <p:nvPr/>
          </p:nvSpPr>
          <p:spPr>
            <a:xfrm>
              <a:off x="6833654" y="5112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32" name="object 32"/>
            <p:cNvSpPr/>
            <p:nvPr/>
          </p:nvSpPr>
          <p:spPr>
            <a:xfrm>
              <a:off x="467994" y="6624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33" name="object 33"/>
            <p:cNvSpPr/>
            <p:nvPr/>
          </p:nvSpPr>
          <p:spPr>
            <a:xfrm>
              <a:off x="467994" y="6875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34" name="object 34"/>
            <p:cNvSpPr/>
            <p:nvPr/>
          </p:nvSpPr>
          <p:spPr>
            <a:xfrm>
              <a:off x="467994" y="7128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35" name="object 35"/>
            <p:cNvSpPr/>
            <p:nvPr/>
          </p:nvSpPr>
          <p:spPr>
            <a:xfrm>
              <a:off x="467994" y="7379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36" name="object 36"/>
            <p:cNvSpPr/>
            <p:nvPr/>
          </p:nvSpPr>
          <p:spPr>
            <a:xfrm>
              <a:off x="467994" y="637199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37" name="object 37"/>
            <p:cNvSpPr/>
            <p:nvPr/>
          </p:nvSpPr>
          <p:spPr>
            <a:xfrm>
              <a:off x="6833654" y="6624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38" name="object 38"/>
            <p:cNvSpPr/>
            <p:nvPr/>
          </p:nvSpPr>
          <p:spPr>
            <a:xfrm>
              <a:off x="6833654" y="6875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39" name="object 39"/>
            <p:cNvSpPr/>
            <p:nvPr/>
          </p:nvSpPr>
          <p:spPr>
            <a:xfrm>
              <a:off x="6833654" y="7128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40" name="object 40"/>
            <p:cNvSpPr/>
            <p:nvPr/>
          </p:nvSpPr>
          <p:spPr>
            <a:xfrm>
              <a:off x="6833654" y="7379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41" name="object 41"/>
            <p:cNvSpPr/>
            <p:nvPr/>
          </p:nvSpPr>
          <p:spPr>
            <a:xfrm>
              <a:off x="6833654" y="637199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42" name="object 42"/>
            <p:cNvSpPr/>
            <p:nvPr/>
          </p:nvSpPr>
          <p:spPr>
            <a:xfrm>
              <a:off x="467994" y="7883994"/>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43" name="object 43"/>
            <p:cNvSpPr/>
            <p:nvPr/>
          </p:nvSpPr>
          <p:spPr>
            <a:xfrm>
              <a:off x="467994" y="8136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44" name="object 44"/>
            <p:cNvSpPr/>
            <p:nvPr/>
          </p:nvSpPr>
          <p:spPr>
            <a:xfrm>
              <a:off x="467994" y="8388007"/>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45" name="object 45"/>
            <p:cNvSpPr/>
            <p:nvPr/>
          </p:nvSpPr>
          <p:spPr>
            <a:xfrm>
              <a:off x="467994" y="8640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46" name="object 46"/>
            <p:cNvSpPr/>
            <p:nvPr/>
          </p:nvSpPr>
          <p:spPr>
            <a:xfrm>
              <a:off x="467994" y="7632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47" name="object 47"/>
            <p:cNvSpPr/>
            <p:nvPr/>
          </p:nvSpPr>
          <p:spPr>
            <a:xfrm>
              <a:off x="6833654" y="7883994"/>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48" name="object 48"/>
            <p:cNvSpPr/>
            <p:nvPr/>
          </p:nvSpPr>
          <p:spPr>
            <a:xfrm>
              <a:off x="6833654" y="8136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49" name="object 49"/>
            <p:cNvSpPr/>
            <p:nvPr/>
          </p:nvSpPr>
          <p:spPr>
            <a:xfrm>
              <a:off x="6833654" y="8388007"/>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0" name="object 50"/>
            <p:cNvSpPr/>
            <p:nvPr/>
          </p:nvSpPr>
          <p:spPr>
            <a:xfrm>
              <a:off x="6833654" y="8640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51" name="object 51"/>
            <p:cNvSpPr/>
            <p:nvPr/>
          </p:nvSpPr>
          <p:spPr>
            <a:xfrm>
              <a:off x="6833654" y="7632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52" name="object 52"/>
            <p:cNvSpPr/>
            <p:nvPr/>
          </p:nvSpPr>
          <p:spPr>
            <a:xfrm>
              <a:off x="467994" y="9144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53" name="object 53"/>
            <p:cNvSpPr/>
            <p:nvPr/>
          </p:nvSpPr>
          <p:spPr>
            <a:xfrm>
              <a:off x="467994" y="939600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54" name="object 54"/>
            <p:cNvSpPr/>
            <p:nvPr/>
          </p:nvSpPr>
          <p:spPr>
            <a:xfrm>
              <a:off x="467994" y="9647999"/>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55" name="object 55"/>
            <p:cNvSpPr/>
            <p:nvPr/>
          </p:nvSpPr>
          <p:spPr>
            <a:xfrm>
              <a:off x="6833654" y="9144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56" name="object 56"/>
            <p:cNvSpPr/>
            <p:nvPr/>
          </p:nvSpPr>
          <p:spPr>
            <a:xfrm>
              <a:off x="6833654" y="939600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57" name="object 57"/>
            <p:cNvSpPr/>
            <p:nvPr/>
          </p:nvSpPr>
          <p:spPr>
            <a:xfrm>
              <a:off x="6833654" y="9647999"/>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8" name="object 58"/>
            <p:cNvSpPr/>
            <p:nvPr/>
          </p:nvSpPr>
          <p:spPr>
            <a:xfrm>
              <a:off x="467995" y="9900018"/>
              <a:ext cx="6624320" cy="216535"/>
            </a:xfrm>
            <a:custGeom>
              <a:avLst/>
              <a:gdLst/>
              <a:ahLst/>
              <a:cxnLst/>
              <a:rect l="l" t="t" r="r" b="b"/>
              <a:pathLst>
                <a:path w="6624320" h="216534">
                  <a:moveTo>
                    <a:pt x="6624002" y="0"/>
                  </a:moveTo>
                  <a:lnTo>
                    <a:pt x="0" y="0"/>
                  </a:lnTo>
                  <a:lnTo>
                    <a:pt x="0" y="209638"/>
                  </a:lnTo>
                  <a:lnTo>
                    <a:pt x="0" y="215988"/>
                  </a:lnTo>
                  <a:lnTo>
                    <a:pt x="6624002" y="215988"/>
                  </a:lnTo>
                  <a:lnTo>
                    <a:pt x="6624002" y="209638"/>
                  </a:lnTo>
                  <a:lnTo>
                    <a:pt x="6624002" y="0"/>
                  </a:lnTo>
                  <a:close/>
                </a:path>
              </a:pathLst>
            </a:custGeom>
            <a:solidFill>
              <a:srgbClr val="FFC425"/>
            </a:solidFill>
          </p:spPr>
          <p:txBody>
            <a:bodyPr wrap="square" lIns="0" tIns="0" rIns="0" bIns="0" rtlCol="0"/>
            <a:lstStyle/>
            <a:p>
              <a:endParaRPr/>
            </a:p>
          </p:txBody>
        </p:sp>
        <p:sp>
          <p:nvSpPr>
            <p:cNvPr id="59" name="object 59"/>
            <p:cNvSpPr/>
            <p:nvPr/>
          </p:nvSpPr>
          <p:spPr>
            <a:xfrm>
              <a:off x="467995" y="8892007"/>
              <a:ext cx="6624320" cy="216535"/>
            </a:xfrm>
            <a:custGeom>
              <a:avLst/>
              <a:gdLst/>
              <a:ahLst/>
              <a:cxnLst/>
              <a:rect l="l" t="t" r="r" b="b"/>
              <a:pathLst>
                <a:path w="6624320" h="216534">
                  <a:moveTo>
                    <a:pt x="258356" y="0"/>
                  </a:moveTo>
                  <a:lnTo>
                    <a:pt x="0" y="0"/>
                  </a:lnTo>
                  <a:lnTo>
                    <a:pt x="0" y="216001"/>
                  </a:lnTo>
                  <a:lnTo>
                    <a:pt x="258356" y="216001"/>
                  </a:lnTo>
                  <a:lnTo>
                    <a:pt x="258356" y="0"/>
                  </a:lnTo>
                  <a:close/>
                </a:path>
                <a:path w="6624320" h="216534">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60" name="object 60"/>
            <p:cNvSpPr/>
            <p:nvPr/>
          </p:nvSpPr>
          <p:spPr>
            <a:xfrm>
              <a:off x="726351" y="1590357"/>
              <a:ext cx="6107430" cy="8519795"/>
            </a:xfrm>
            <a:custGeom>
              <a:avLst/>
              <a:gdLst/>
              <a:ahLst/>
              <a:cxnLst/>
              <a:rect l="l" t="t" r="r" b="b"/>
              <a:pathLst>
                <a:path w="6107430" h="8519795">
                  <a:moveTo>
                    <a:pt x="6107303" y="0"/>
                  </a:moveTo>
                  <a:lnTo>
                    <a:pt x="0" y="0"/>
                  </a:lnTo>
                  <a:lnTo>
                    <a:pt x="0" y="8519299"/>
                  </a:lnTo>
                  <a:lnTo>
                    <a:pt x="6107303" y="8519299"/>
                  </a:lnTo>
                  <a:lnTo>
                    <a:pt x="6107303" y="0"/>
                  </a:lnTo>
                  <a:close/>
                </a:path>
              </a:pathLst>
            </a:custGeom>
            <a:solidFill>
              <a:srgbClr val="FFFFFF"/>
            </a:solidFill>
          </p:spPr>
          <p:txBody>
            <a:bodyPr wrap="square" lIns="0" tIns="0" rIns="0" bIns="0" rtlCol="0"/>
            <a:lstStyle/>
            <a:p>
              <a:endParaRPr/>
            </a:p>
          </p:txBody>
        </p:sp>
        <p:sp>
          <p:nvSpPr>
            <p:cNvPr id="61" name="object 61"/>
            <p:cNvSpPr/>
            <p:nvPr/>
          </p:nvSpPr>
          <p:spPr>
            <a:xfrm>
              <a:off x="726351" y="1590357"/>
              <a:ext cx="6107430" cy="8519795"/>
            </a:xfrm>
            <a:custGeom>
              <a:avLst/>
              <a:gdLst/>
              <a:ahLst/>
              <a:cxnLst/>
              <a:rect l="l" t="t" r="r" b="b"/>
              <a:pathLst>
                <a:path w="6107430" h="8519795">
                  <a:moveTo>
                    <a:pt x="0" y="8519299"/>
                  </a:moveTo>
                  <a:lnTo>
                    <a:pt x="6107303" y="8519299"/>
                  </a:lnTo>
                  <a:lnTo>
                    <a:pt x="6107303" y="0"/>
                  </a:lnTo>
                  <a:lnTo>
                    <a:pt x="0" y="0"/>
                  </a:lnTo>
                  <a:lnTo>
                    <a:pt x="0" y="8519299"/>
                  </a:lnTo>
                  <a:close/>
                </a:path>
              </a:pathLst>
            </a:custGeom>
            <a:ln w="12700">
              <a:solidFill>
                <a:srgbClr val="EF3D42"/>
              </a:solidFill>
            </a:ln>
          </p:spPr>
          <p:txBody>
            <a:bodyPr wrap="square" lIns="0" tIns="0" rIns="0" bIns="0" rtlCol="0"/>
            <a:lstStyle/>
            <a:p>
              <a:endParaRPr/>
            </a:p>
          </p:txBody>
        </p:sp>
      </p:grpSp>
      <p:sp>
        <p:nvSpPr>
          <p:cNvPr id="63" name="object 63"/>
          <p:cNvSpPr/>
          <p:nvPr/>
        </p:nvSpPr>
        <p:spPr>
          <a:xfrm>
            <a:off x="6690835" y="806670"/>
            <a:ext cx="4936" cy="897"/>
          </a:xfrm>
          <a:custGeom>
            <a:avLst/>
            <a:gdLst/>
            <a:ahLst/>
            <a:cxnLst/>
            <a:rect l="l" t="t" r="r" b="b"/>
            <a:pathLst>
              <a:path w="6985" h="1269">
                <a:moveTo>
                  <a:pt x="5854" y="0"/>
                </a:moveTo>
                <a:lnTo>
                  <a:pt x="1866" y="127"/>
                </a:lnTo>
                <a:lnTo>
                  <a:pt x="203" y="558"/>
                </a:lnTo>
                <a:lnTo>
                  <a:pt x="0" y="927"/>
                </a:lnTo>
                <a:lnTo>
                  <a:pt x="6756" y="342"/>
                </a:lnTo>
                <a:lnTo>
                  <a:pt x="5854" y="0"/>
                </a:lnTo>
                <a:close/>
              </a:path>
            </a:pathLst>
          </a:custGeom>
          <a:solidFill>
            <a:srgbClr val="F9DAD7"/>
          </a:solidFill>
        </p:spPr>
        <p:txBody>
          <a:bodyPr wrap="square" lIns="0" tIns="0" rIns="0" bIns="0" rtlCol="0"/>
          <a:lstStyle/>
          <a:p>
            <a:endParaRPr/>
          </a:p>
        </p:txBody>
      </p:sp>
      <p:sp>
        <p:nvSpPr>
          <p:cNvPr id="64" name="object 64"/>
          <p:cNvSpPr/>
          <p:nvPr/>
        </p:nvSpPr>
        <p:spPr>
          <a:xfrm>
            <a:off x="6754496" y="809674"/>
            <a:ext cx="4039" cy="449"/>
          </a:xfrm>
          <a:custGeom>
            <a:avLst/>
            <a:gdLst/>
            <a:ahLst/>
            <a:cxnLst/>
            <a:rect l="l" t="t" r="r" b="b"/>
            <a:pathLst>
              <a:path w="5714" h="634">
                <a:moveTo>
                  <a:pt x="0" y="0"/>
                </a:moveTo>
                <a:lnTo>
                  <a:pt x="1993" y="419"/>
                </a:lnTo>
                <a:lnTo>
                  <a:pt x="4013" y="635"/>
                </a:lnTo>
                <a:lnTo>
                  <a:pt x="5257" y="342"/>
                </a:lnTo>
                <a:lnTo>
                  <a:pt x="0" y="0"/>
                </a:lnTo>
                <a:close/>
              </a:path>
            </a:pathLst>
          </a:custGeom>
          <a:solidFill>
            <a:srgbClr val="F9DAD7"/>
          </a:solidFill>
        </p:spPr>
        <p:txBody>
          <a:bodyPr wrap="square" lIns="0" tIns="0" rIns="0" bIns="0" rtlCol="0"/>
          <a:lstStyle/>
          <a:p>
            <a:endParaRPr/>
          </a:p>
        </p:txBody>
      </p:sp>
      <p:sp>
        <p:nvSpPr>
          <p:cNvPr id="65" name="object 65"/>
          <p:cNvSpPr/>
          <p:nvPr/>
        </p:nvSpPr>
        <p:spPr>
          <a:xfrm>
            <a:off x="6328652" y="853443"/>
            <a:ext cx="10320" cy="3141"/>
          </a:xfrm>
          <a:custGeom>
            <a:avLst/>
            <a:gdLst/>
            <a:ahLst/>
            <a:cxnLst/>
            <a:rect l="l" t="t" r="r" b="b"/>
            <a:pathLst>
              <a:path w="14605" h="4444">
                <a:moveTo>
                  <a:pt x="14401" y="0"/>
                </a:moveTo>
                <a:lnTo>
                  <a:pt x="6578" y="2387"/>
                </a:lnTo>
                <a:lnTo>
                  <a:pt x="0" y="4165"/>
                </a:lnTo>
                <a:lnTo>
                  <a:pt x="9156" y="2273"/>
                </a:lnTo>
                <a:lnTo>
                  <a:pt x="13804" y="1549"/>
                </a:lnTo>
                <a:lnTo>
                  <a:pt x="14401" y="0"/>
                </a:lnTo>
                <a:close/>
              </a:path>
            </a:pathLst>
          </a:custGeom>
          <a:solidFill>
            <a:srgbClr val="F9DAD7"/>
          </a:solidFill>
        </p:spPr>
        <p:txBody>
          <a:bodyPr wrap="square" lIns="0" tIns="0" rIns="0" bIns="0" rtlCol="0"/>
          <a:lstStyle/>
          <a:p>
            <a:endParaRPr/>
          </a:p>
        </p:txBody>
      </p:sp>
      <p:sp>
        <p:nvSpPr>
          <p:cNvPr id="66" name="object 66"/>
          <p:cNvSpPr/>
          <p:nvPr/>
        </p:nvSpPr>
        <p:spPr>
          <a:xfrm>
            <a:off x="5919196" y="1149480"/>
            <a:ext cx="1795" cy="5833"/>
          </a:xfrm>
          <a:custGeom>
            <a:avLst/>
            <a:gdLst/>
            <a:ahLst/>
            <a:cxnLst/>
            <a:rect l="l" t="t" r="r" b="b"/>
            <a:pathLst>
              <a:path w="2539" h="8255">
                <a:moveTo>
                  <a:pt x="1727" y="0"/>
                </a:moveTo>
                <a:lnTo>
                  <a:pt x="863" y="2895"/>
                </a:lnTo>
                <a:lnTo>
                  <a:pt x="330" y="5372"/>
                </a:lnTo>
                <a:lnTo>
                  <a:pt x="0" y="7683"/>
                </a:lnTo>
                <a:lnTo>
                  <a:pt x="2158" y="673"/>
                </a:lnTo>
                <a:lnTo>
                  <a:pt x="2019" y="469"/>
                </a:lnTo>
                <a:lnTo>
                  <a:pt x="1866" y="292"/>
                </a:lnTo>
                <a:lnTo>
                  <a:pt x="1727" y="0"/>
                </a:lnTo>
                <a:close/>
              </a:path>
            </a:pathLst>
          </a:custGeom>
          <a:solidFill>
            <a:srgbClr val="F9DAD7"/>
          </a:solidFill>
        </p:spPr>
        <p:txBody>
          <a:bodyPr wrap="square" lIns="0" tIns="0" rIns="0" bIns="0" rtlCol="0"/>
          <a:lstStyle/>
          <a:p>
            <a:endParaRPr/>
          </a:p>
        </p:txBody>
      </p:sp>
      <p:sp>
        <p:nvSpPr>
          <p:cNvPr id="67" name="object 67"/>
          <p:cNvSpPr/>
          <p:nvPr/>
        </p:nvSpPr>
        <p:spPr>
          <a:xfrm>
            <a:off x="6172888" y="916471"/>
            <a:ext cx="4487" cy="3590"/>
          </a:xfrm>
          <a:custGeom>
            <a:avLst/>
            <a:gdLst/>
            <a:ahLst/>
            <a:cxnLst/>
            <a:rect l="l" t="t" r="r" b="b"/>
            <a:pathLst>
              <a:path w="6350" h="5080">
                <a:moveTo>
                  <a:pt x="6184" y="0"/>
                </a:moveTo>
                <a:lnTo>
                  <a:pt x="2374" y="1866"/>
                </a:lnTo>
                <a:lnTo>
                  <a:pt x="1473" y="2857"/>
                </a:lnTo>
                <a:lnTo>
                  <a:pt x="698" y="3898"/>
                </a:lnTo>
                <a:lnTo>
                  <a:pt x="0" y="4978"/>
                </a:lnTo>
                <a:lnTo>
                  <a:pt x="2044" y="3302"/>
                </a:lnTo>
                <a:lnTo>
                  <a:pt x="4063" y="1549"/>
                </a:lnTo>
                <a:lnTo>
                  <a:pt x="6184" y="0"/>
                </a:lnTo>
                <a:close/>
              </a:path>
            </a:pathLst>
          </a:custGeom>
          <a:solidFill>
            <a:srgbClr val="F9DAD7"/>
          </a:solidFill>
        </p:spPr>
        <p:txBody>
          <a:bodyPr wrap="square" lIns="0" tIns="0" rIns="0" bIns="0" rtlCol="0"/>
          <a:lstStyle/>
          <a:p>
            <a:endParaRPr/>
          </a:p>
        </p:txBody>
      </p:sp>
      <p:sp>
        <p:nvSpPr>
          <p:cNvPr id="68" name="object 68"/>
          <p:cNvSpPr/>
          <p:nvPr/>
        </p:nvSpPr>
        <p:spPr>
          <a:xfrm>
            <a:off x="6069134" y="975897"/>
            <a:ext cx="4487" cy="5833"/>
          </a:xfrm>
          <a:custGeom>
            <a:avLst/>
            <a:gdLst/>
            <a:ahLst/>
            <a:cxnLst/>
            <a:rect l="l" t="t" r="r" b="b"/>
            <a:pathLst>
              <a:path w="6350" h="8255">
                <a:moveTo>
                  <a:pt x="5600" y="0"/>
                </a:moveTo>
                <a:lnTo>
                  <a:pt x="4635" y="2501"/>
                </a:lnTo>
                <a:lnTo>
                  <a:pt x="2540" y="4622"/>
                </a:lnTo>
                <a:lnTo>
                  <a:pt x="0" y="7061"/>
                </a:lnTo>
                <a:lnTo>
                  <a:pt x="342" y="7619"/>
                </a:lnTo>
                <a:lnTo>
                  <a:pt x="1231" y="7924"/>
                </a:lnTo>
                <a:lnTo>
                  <a:pt x="2882" y="7899"/>
                </a:lnTo>
                <a:lnTo>
                  <a:pt x="6172" y="5664"/>
                </a:lnTo>
                <a:lnTo>
                  <a:pt x="5257" y="2108"/>
                </a:lnTo>
                <a:lnTo>
                  <a:pt x="5600" y="0"/>
                </a:lnTo>
                <a:close/>
              </a:path>
            </a:pathLst>
          </a:custGeom>
          <a:solidFill>
            <a:srgbClr val="F9DAD7"/>
          </a:solidFill>
        </p:spPr>
        <p:txBody>
          <a:bodyPr wrap="square" lIns="0" tIns="0" rIns="0" bIns="0" rtlCol="0"/>
          <a:lstStyle/>
          <a:p>
            <a:endParaRPr/>
          </a:p>
        </p:txBody>
      </p:sp>
      <p:sp>
        <p:nvSpPr>
          <p:cNvPr id="69" name="object 69"/>
          <p:cNvSpPr/>
          <p:nvPr/>
        </p:nvSpPr>
        <p:spPr>
          <a:xfrm>
            <a:off x="6259696" y="882000"/>
            <a:ext cx="1795" cy="449"/>
          </a:xfrm>
          <a:custGeom>
            <a:avLst/>
            <a:gdLst/>
            <a:ahLst/>
            <a:cxnLst/>
            <a:rect l="l" t="t" r="r" b="b"/>
            <a:pathLst>
              <a:path w="2539" h="634">
                <a:moveTo>
                  <a:pt x="0" y="0"/>
                </a:moveTo>
                <a:lnTo>
                  <a:pt x="457" y="368"/>
                </a:lnTo>
                <a:lnTo>
                  <a:pt x="1206" y="584"/>
                </a:lnTo>
                <a:lnTo>
                  <a:pt x="1930" y="584"/>
                </a:lnTo>
                <a:lnTo>
                  <a:pt x="1778" y="177"/>
                </a:lnTo>
                <a:lnTo>
                  <a:pt x="1041" y="12"/>
                </a:lnTo>
                <a:lnTo>
                  <a:pt x="0" y="0"/>
                </a:lnTo>
                <a:close/>
              </a:path>
            </a:pathLst>
          </a:custGeom>
          <a:solidFill>
            <a:srgbClr val="F9DAD7"/>
          </a:solidFill>
        </p:spPr>
        <p:txBody>
          <a:bodyPr wrap="square" lIns="0" tIns="0" rIns="0" bIns="0" rtlCol="0"/>
          <a:lstStyle/>
          <a:p>
            <a:endParaRPr/>
          </a:p>
        </p:txBody>
      </p:sp>
      <p:sp>
        <p:nvSpPr>
          <p:cNvPr id="70" name="object 70"/>
          <p:cNvSpPr/>
          <p:nvPr/>
        </p:nvSpPr>
        <p:spPr>
          <a:xfrm>
            <a:off x="5923029" y="1418904"/>
            <a:ext cx="897" cy="1346"/>
          </a:xfrm>
          <a:custGeom>
            <a:avLst/>
            <a:gdLst/>
            <a:ahLst/>
            <a:cxnLst/>
            <a:rect l="l" t="t" r="r" b="b"/>
            <a:pathLst>
              <a:path w="1269" h="1905">
                <a:moveTo>
                  <a:pt x="0" y="0"/>
                </a:moveTo>
                <a:lnTo>
                  <a:pt x="533" y="1295"/>
                </a:lnTo>
                <a:lnTo>
                  <a:pt x="812" y="1346"/>
                </a:lnTo>
                <a:lnTo>
                  <a:pt x="876" y="1092"/>
                </a:lnTo>
                <a:lnTo>
                  <a:pt x="1092" y="1054"/>
                </a:lnTo>
                <a:lnTo>
                  <a:pt x="342" y="215"/>
                </a:lnTo>
                <a:lnTo>
                  <a:pt x="0" y="0"/>
                </a:lnTo>
                <a:close/>
              </a:path>
            </a:pathLst>
          </a:custGeom>
          <a:solidFill>
            <a:srgbClr val="F9DAD7"/>
          </a:solidFill>
        </p:spPr>
        <p:txBody>
          <a:bodyPr wrap="square" lIns="0" tIns="0" rIns="0" bIns="0" rtlCol="0"/>
          <a:lstStyle/>
          <a:p>
            <a:endParaRPr/>
          </a:p>
        </p:txBody>
      </p:sp>
      <p:sp>
        <p:nvSpPr>
          <p:cNvPr id="71" name="object 71"/>
          <p:cNvSpPr/>
          <p:nvPr/>
        </p:nvSpPr>
        <p:spPr>
          <a:xfrm>
            <a:off x="5905304" y="1273457"/>
            <a:ext cx="1795" cy="2692"/>
          </a:xfrm>
          <a:custGeom>
            <a:avLst/>
            <a:gdLst/>
            <a:ahLst/>
            <a:cxnLst/>
            <a:rect l="l" t="t" r="r" b="b"/>
            <a:pathLst>
              <a:path w="2539" h="3810">
                <a:moveTo>
                  <a:pt x="0" y="0"/>
                </a:moveTo>
                <a:lnTo>
                  <a:pt x="292" y="2857"/>
                </a:lnTo>
                <a:lnTo>
                  <a:pt x="965" y="3149"/>
                </a:lnTo>
                <a:lnTo>
                  <a:pt x="1625" y="3467"/>
                </a:lnTo>
                <a:lnTo>
                  <a:pt x="2273" y="3454"/>
                </a:lnTo>
                <a:lnTo>
                  <a:pt x="0" y="0"/>
                </a:lnTo>
                <a:close/>
              </a:path>
            </a:pathLst>
          </a:custGeom>
          <a:solidFill>
            <a:srgbClr val="F9DAD7"/>
          </a:solidFill>
        </p:spPr>
        <p:txBody>
          <a:bodyPr wrap="square" lIns="0" tIns="0" rIns="0" bIns="0" rtlCol="0"/>
          <a:lstStyle/>
          <a:p>
            <a:endParaRPr/>
          </a:p>
        </p:txBody>
      </p:sp>
      <p:sp>
        <p:nvSpPr>
          <p:cNvPr id="72" name="object 72"/>
          <p:cNvSpPr/>
          <p:nvPr/>
        </p:nvSpPr>
        <p:spPr>
          <a:xfrm>
            <a:off x="6869758" y="819459"/>
            <a:ext cx="3590" cy="449"/>
          </a:xfrm>
          <a:custGeom>
            <a:avLst/>
            <a:gdLst/>
            <a:ahLst/>
            <a:cxnLst/>
            <a:rect l="l" t="t" r="r" b="b"/>
            <a:pathLst>
              <a:path w="5079" h="634">
                <a:moveTo>
                  <a:pt x="4318" y="0"/>
                </a:moveTo>
                <a:lnTo>
                  <a:pt x="0" y="25"/>
                </a:lnTo>
                <a:lnTo>
                  <a:pt x="2438" y="177"/>
                </a:lnTo>
                <a:lnTo>
                  <a:pt x="5029" y="126"/>
                </a:lnTo>
                <a:lnTo>
                  <a:pt x="4724" y="76"/>
                </a:lnTo>
                <a:lnTo>
                  <a:pt x="4318" y="0"/>
                </a:lnTo>
                <a:close/>
              </a:path>
            </a:pathLst>
          </a:custGeom>
          <a:solidFill>
            <a:srgbClr val="F9DAD7"/>
          </a:solidFill>
        </p:spPr>
        <p:txBody>
          <a:bodyPr wrap="square" lIns="0" tIns="0" rIns="0" bIns="0" rtlCol="0"/>
          <a:lstStyle/>
          <a:p>
            <a:endParaRPr/>
          </a:p>
        </p:txBody>
      </p:sp>
      <p:sp>
        <p:nvSpPr>
          <p:cNvPr id="73" name="object 73"/>
          <p:cNvSpPr/>
          <p:nvPr/>
        </p:nvSpPr>
        <p:spPr>
          <a:xfrm>
            <a:off x="7490636" y="1433796"/>
            <a:ext cx="4487" cy="12564"/>
          </a:xfrm>
          <a:custGeom>
            <a:avLst/>
            <a:gdLst/>
            <a:ahLst/>
            <a:cxnLst/>
            <a:rect l="l" t="t" r="r" b="b"/>
            <a:pathLst>
              <a:path w="6350" h="17780">
                <a:moveTo>
                  <a:pt x="5378" y="0"/>
                </a:moveTo>
                <a:lnTo>
                  <a:pt x="0" y="6417"/>
                </a:lnTo>
                <a:lnTo>
                  <a:pt x="3247" y="4473"/>
                </a:lnTo>
                <a:lnTo>
                  <a:pt x="1255" y="11802"/>
                </a:lnTo>
                <a:lnTo>
                  <a:pt x="51" y="17740"/>
                </a:lnTo>
                <a:lnTo>
                  <a:pt x="5664" y="11624"/>
                </a:lnTo>
                <a:lnTo>
                  <a:pt x="5429" y="8934"/>
                </a:lnTo>
                <a:lnTo>
                  <a:pt x="6261" y="2948"/>
                </a:lnTo>
                <a:lnTo>
                  <a:pt x="5378" y="0"/>
                </a:lnTo>
                <a:close/>
              </a:path>
            </a:pathLst>
          </a:custGeom>
          <a:solidFill>
            <a:srgbClr val="F9DAD7"/>
          </a:solidFill>
        </p:spPr>
        <p:txBody>
          <a:bodyPr wrap="square" lIns="0" tIns="0" rIns="0" bIns="0" rtlCol="0"/>
          <a:lstStyle/>
          <a:p>
            <a:endParaRPr/>
          </a:p>
        </p:txBody>
      </p:sp>
      <p:sp>
        <p:nvSpPr>
          <p:cNvPr id="74" name="object 74"/>
          <p:cNvSpPr/>
          <p:nvPr/>
        </p:nvSpPr>
        <p:spPr>
          <a:xfrm>
            <a:off x="5921882" y="1141540"/>
            <a:ext cx="2244" cy="4936"/>
          </a:xfrm>
          <a:custGeom>
            <a:avLst/>
            <a:gdLst/>
            <a:ahLst/>
            <a:cxnLst/>
            <a:rect l="l" t="t" r="r" b="b"/>
            <a:pathLst>
              <a:path w="3175" h="6984">
                <a:moveTo>
                  <a:pt x="2590" y="0"/>
                </a:moveTo>
                <a:lnTo>
                  <a:pt x="1308" y="3136"/>
                </a:lnTo>
                <a:lnTo>
                  <a:pt x="495" y="5283"/>
                </a:lnTo>
                <a:lnTo>
                  <a:pt x="0" y="6984"/>
                </a:lnTo>
                <a:lnTo>
                  <a:pt x="2590" y="0"/>
                </a:lnTo>
                <a:close/>
              </a:path>
            </a:pathLst>
          </a:custGeom>
          <a:solidFill>
            <a:srgbClr val="F9DAD7"/>
          </a:solidFill>
        </p:spPr>
        <p:txBody>
          <a:bodyPr wrap="square" lIns="0" tIns="0" rIns="0" bIns="0" rtlCol="0"/>
          <a:lstStyle/>
          <a:p>
            <a:endParaRPr/>
          </a:p>
        </p:txBody>
      </p:sp>
      <p:sp>
        <p:nvSpPr>
          <p:cNvPr id="75" name="object 75"/>
          <p:cNvSpPr/>
          <p:nvPr/>
        </p:nvSpPr>
        <p:spPr>
          <a:xfrm>
            <a:off x="7494640" y="1440473"/>
            <a:ext cx="1346" cy="1795"/>
          </a:xfrm>
          <a:custGeom>
            <a:avLst/>
            <a:gdLst/>
            <a:ahLst/>
            <a:cxnLst/>
            <a:rect l="l" t="t" r="r" b="b"/>
            <a:pathLst>
              <a:path w="1904" h="2539">
                <a:moveTo>
                  <a:pt x="1524" y="0"/>
                </a:moveTo>
                <a:lnTo>
                  <a:pt x="901" y="901"/>
                </a:lnTo>
                <a:lnTo>
                  <a:pt x="0" y="2184"/>
                </a:lnTo>
                <a:lnTo>
                  <a:pt x="1524" y="0"/>
                </a:lnTo>
                <a:close/>
              </a:path>
            </a:pathLst>
          </a:custGeom>
          <a:solidFill>
            <a:srgbClr val="F9DAD7"/>
          </a:solidFill>
        </p:spPr>
        <p:txBody>
          <a:bodyPr wrap="square" lIns="0" tIns="0" rIns="0" bIns="0" rtlCol="0"/>
          <a:lstStyle/>
          <a:p>
            <a:endParaRPr/>
          </a:p>
        </p:txBody>
      </p:sp>
      <p:sp>
        <p:nvSpPr>
          <p:cNvPr id="76" name="object 76"/>
          <p:cNvSpPr/>
          <p:nvPr/>
        </p:nvSpPr>
        <p:spPr>
          <a:xfrm>
            <a:off x="7131660" y="866112"/>
            <a:ext cx="2692" cy="2244"/>
          </a:xfrm>
          <a:custGeom>
            <a:avLst/>
            <a:gdLst/>
            <a:ahLst/>
            <a:cxnLst/>
            <a:rect l="l" t="t" r="r" b="b"/>
            <a:pathLst>
              <a:path w="3810" h="3175">
                <a:moveTo>
                  <a:pt x="0" y="0"/>
                </a:moveTo>
                <a:lnTo>
                  <a:pt x="12" y="381"/>
                </a:lnTo>
                <a:lnTo>
                  <a:pt x="711" y="1054"/>
                </a:lnTo>
                <a:lnTo>
                  <a:pt x="3213" y="2552"/>
                </a:lnTo>
                <a:lnTo>
                  <a:pt x="2654" y="1752"/>
                </a:lnTo>
                <a:lnTo>
                  <a:pt x="1358" y="876"/>
                </a:lnTo>
                <a:lnTo>
                  <a:pt x="0" y="0"/>
                </a:lnTo>
                <a:close/>
              </a:path>
            </a:pathLst>
          </a:custGeom>
          <a:solidFill>
            <a:srgbClr val="F9DAD7"/>
          </a:solidFill>
        </p:spPr>
        <p:txBody>
          <a:bodyPr wrap="square" lIns="0" tIns="0" rIns="0" bIns="0" rtlCol="0"/>
          <a:lstStyle/>
          <a:p>
            <a:endParaRPr/>
          </a:p>
        </p:txBody>
      </p:sp>
      <p:sp>
        <p:nvSpPr>
          <p:cNvPr id="77" name="object 77"/>
          <p:cNvSpPr/>
          <p:nvPr/>
        </p:nvSpPr>
        <p:spPr>
          <a:xfrm>
            <a:off x="6941299" y="822423"/>
            <a:ext cx="4936" cy="1346"/>
          </a:xfrm>
          <a:custGeom>
            <a:avLst/>
            <a:gdLst/>
            <a:ahLst/>
            <a:cxnLst/>
            <a:rect l="l" t="t" r="r" b="b"/>
            <a:pathLst>
              <a:path w="6985" h="1905">
                <a:moveTo>
                  <a:pt x="0" y="0"/>
                </a:moveTo>
                <a:lnTo>
                  <a:pt x="6807" y="1447"/>
                </a:lnTo>
                <a:lnTo>
                  <a:pt x="4127" y="736"/>
                </a:lnTo>
                <a:lnTo>
                  <a:pt x="1930" y="317"/>
                </a:lnTo>
                <a:lnTo>
                  <a:pt x="0" y="0"/>
                </a:lnTo>
                <a:close/>
              </a:path>
            </a:pathLst>
          </a:custGeom>
          <a:solidFill>
            <a:srgbClr val="F9DAD7"/>
          </a:solidFill>
        </p:spPr>
        <p:txBody>
          <a:bodyPr wrap="square" lIns="0" tIns="0" rIns="0" bIns="0" rtlCol="0"/>
          <a:lstStyle/>
          <a:p>
            <a:endParaRPr/>
          </a:p>
        </p:txBody>
      </p:sp>
      <p:sp>
        <p:nvSpPr>
          <p:cNvPr id="78" name="object 78"/>
          <p:cNvSpPr/>
          <p:nvPr/>
        </p:nvSpPr>
        <p:spPr>
          <a:xfrm>
            <a:off x="7231493" y="899895"/>
            <a:ext cx="6731" cy="3141"/>
          </a:xfrm>
          <a:custGeom>
            <a:avLst/>
            <a:gdLst/>
            <a:ahLst/>
            <a:cxnLst/>
            <a:rect l="l" t="t" r="r" b="b"/>
            <a:pathLst>
              <a:path w="9525" h="4444">
                <a:moveTo>
                  <a:pt x="3917" y="2230"/>
                </a:moveTo>
                <a:lnTo>
                  <a:pt x="4356" y="2641"/>
                </a:lnTo>
                <a:lnTo>
                  <a:pt x="9283" y="4216"/>
                </a:lnTo>
                <a:lnTo>
                  <a:pt x="8915" y="3873"/>
                </a:lnTo>
                <a:lnTo>
                  <a:pt x="8521" y="3568"/>
                </a:lnTo>
                <a:lnTo>
                  <a:pt x="8001" y="3225"/>
                </a:lnTo>
                <a:lnTo>
                  <a:pt x="6096" y="2933"/>
                </a:lnTo>
                <a:lnTo>
                  <a:pt x="3917" y="2230"/>
                </a:lnTo>
                <a:close/>
              </a:path>
              <a:path w="9525" h="4444">
                <a:moveTo>
                  <a:pt x="0" y="0"/>
                </a:moveTo>
                <a:lnTo>
                  <a:pt x="3733" y="2171"/>
                </a:lnTo>
                <a:lnTo>
                  <a:pt x="3917" y="2230"/>
                </a:lnTo>
                <a:lnTo>
                  <a:pt x="3365" y="1714"/>
                </a:lnTo>
                <a:lnTo>
                  <a:pt x="0" y="0"/>
                </a:lnTo>
                <a:close/>
              </a:path>
            </a:pathLst>
          </a:custGeom>
          <a:solidFill>
            <a:srgbClr val="F9DAD7"/>
          </a:solidFill>
        </p:spPr>
        <p:txBody>
          <a:bodyPr wrap="square" lIns="0" tIns="0" rIns="0" bIns="0" rtlCol="0"/>
          <a:lstStyle/>
          <a:p>
            <a:endParaRPr/>
          </a:p>
        </p:txBody>
      </p:sp>
      <p:sp>
        <p:nvSpPr>
          <p:cNvPr id="79" name="object 79"/>
          <p:cNvSpPr/>
          <p:nvPr/>
        </p:nvSpPr>
        <p:spPr>
          <a:xfrm>
            <a:off x="7322094" y="945498"/>
            <a:ext cx="4487" cy="3141"/>
          </a:xfrm>
          <a:custGeom>
            <a:avLst/>
            <a:gdLst/>
            <a:ahLst/>
            <a:cxnLst/>
            <a:rect l="l" t="t" r="r" b="b"/>
            <a:pathLst>
              <a:path w="6350" h="4444">
                <a:moveTo>
                  <a:pt x="0" y="0"/>
                </a:moveTo>
                <a:lnTo>
                  <a:pt x="2070" y="1435"/>
                </a:lnTo>
                <a:lnTo>
                  <a:pt x="4241" y="2743"/>
                </a:lnTo>
                <a:lnTo>
                  <a:pt x="6248" y="4279"/>
                </a:lnTo>
                <a:lnTo>
                  <a:pt x="5715" y="3606"/>
                </a:lnTo>
                <a:lnTo>
                  <a:pt x="4927" y="2882"/>
                </a:lnTo>
                <a:lnTo>
                  <a:pt x="4241" y="2235"/>
                </a:lnTo>
                <a:lnTo>
                  <a:pt x="0" y="0"/>
                </a:lnTo>
                <a:close/>
              </a:path>
            </a:pathLst>
          </a:custGeom>
          <a:solidFill>
            <a:srgbClr val="F9DAD7"/>
          </a:solidFill>
        </p:spPr>
        <p:txBody>
          <a:bodyPr wrap="square" lIns="0" tIns="0" rIns="0" bIns="0" rtlCol="0"/>
          <a:lstStyle/>
          <a:p>
            <a:endParaRPr/>
          </a:p>
        </p:txBody>
      </p:sp>
      <p:sp>
        <p:nvSpPr>
          <p:cNvPr id="80" name="object 80"/>
          <p:cNvSpPr/>
          <p:nvPr/>
        </p:nvSpPr>
        <p:spPr>
          <a:xfrm>
            <a:off x="6136915" y="1658654"/>
            <a:ext cx="7628" cy="5385"/>
          </a:xfrm>
          <a:custGeom>
            <a:avLst/>
            <a:gdLst/>
            <a:ahLst/>
            <a:cxnLst/>
            <a:rect l="l" t="t" r="r" b="b"/>
            <a:pathLst>
              <a:path w="10794" h="7619">
                <a:moveTo>
                  <a:pt x="0" y="0"/>
                </a:moveTo>
                <a:lnTo>
                  <a:pt x="256" y="714"/>
                </a:lnTo>
                <a:lnTo>
                  <a:pt x="10645" y="7418"/>
                </a:lnTo>
                <a:lnTo>
                  <a:pt x="8296" y="4814"/>
                </a:lnTo>
                <a:lnTo>
                  <a:pt x="7102" y="2795"/>
                </a:lnTo>
                <a:lnTo>
                  <a:pt x="6289" y="1030"/>
                </a:lnTo>
                <a:lnTo>
                  <a:pt x="3977" y="1397"/>
                </a:lnTo>
                <a:lnTo>
                  <a:pt x="0" y="0"/>
                </a:lnTo>
                <a:close/>
              </a:path>
            </a:pathLst>
          </a:custGeom>
          <a:solidFill>
            <a:srgbClr val="F9DAD7"/>
          </a:solidFill>
        </p:spPr>
        <p:txBody>
          <a:bodyPr wrap="square" lIns="0" tIns="0" rIns="0" bIns="0" rtlCol="0"/>
          <a:lstStyle/>
          <a:p>
            <a:endParaRPr/>
          </a:p>
        </p:txBody>
      </p:sp>
      <p:sp>
        <p:nvSpPr>
          <p:cNvPr id="81" name="object 81"/>
          <p:cNvSpPr/>
          <p:nvPr/>
        </p:nvSpPr>
        <p:spPr>
          <a:xfrm>
            <a:off x="5920720" y="1146474"/>
            <a:ext cx="1346" cy="4487"/>
          </a:xfrm>
          <a:custGeom>
            <a:avLst/>
            <a:gdLst/>
            <a:ahLst/>
            <a:cxnLst/>
            <a:rect l="l" t="t" r="r" b="b"/>
            <a:pathLst>
              <a:path w="1905" h="6350">
                <a:moveTo>
                  <a:pt x="1638" y="0"/>
                </a:moveTo>
                <a:lnTo>
                  <a:pt x="0" y="4927"/>
                </a:lnTo>
                <a:lnTo>
                  <a:pt x="317" y="5537"/>
                </a:lnTo>
                <a:lnTo>
                  <a:pt x="749" y="5803"/>
                </a:lnTo>
                <a:lnTo>
                  <a:pt x="1422" y="4889"/>
                </a:lnTo>
                <a:lnTo>
                  <a:pt x="914" y="3721"/>
                </a:lnTo>
                <a:lnTo>
                  <a:pt x="977" y="2311"/>
                </a:lnTo>
                <a:lnTo>
                  <a:pt x="1638" y="0"/>
                </a:lnTo>
                <a:close/>
              </a:path>
            </a:pathLst>
          </a:custGeom>
          <a:solidFill>
            <a:srgbClr val="F9DAD7"/>
          </a:solidFill>
        </p:spPr>
        <p:txBody>
          <a:bodyPr wrap="square" lIns="0" tIns="0" rIns="0" bIns="0" rtlCol="0"/>
          <a:lstStyle/>
          <a:p>
            <a:endParaRPr/>
          </a:p>
        </p:txBody>
      </p:sp>
      <p:sp>
        <p:nvSpPr>
          <p:cNvPr id="82" name="object 82"/>
          <p:cNvSpPr/>
          <p:nvPr/>
        </p:nvSpPr>
        <p:spPr>
          <a:xfrm>
            <a:off x="7243231" y="883850"/>
            <a:ext cx="15705" cy="7628"/>
          </a:xfrm>
          <a:custGeom>
            <a:avLst/>
            <a:gdLst/>
            <a:ahLst/>
            <a:cxnLst/>
            <a:rect l="l" t="t" r="r" b="b"/>
            <a:pathLst>
              <a:path w="22225" h="10794">
                <a:moveTo>
                  <a:pt x="0" y="0"/>
                </a:moveTo>
                <a:lnTo>
                  <a:pt x="7543" y="3213"/>
                </a:lnTo>
                <a:lnTo>
                  <a:pt x="14846" y="6972"/>
                </a:lnTo>
                <a:lnTo>
                  <a:pt x="22199" y="10591"/>
                </a:lnTo>
                <a:lnTo>
                  <a:pt x="8153" y="3276"/>
                </a:lnTo>
                <a:lnTo>
                  <a:pt x="0" y="0"/>
                </a:lnTo>
                <a:close/>
              </a:path>
            </a:pathLst>
          </a:custGeom>
          <a:solidFill>
            <a:srgbClr val="F9DAD7"/>
          </a:solidFill>
        </p:spPr>
        <p:txBody>
          <a:bodyPr wrap="square" lIns="0" tIns="0" rIns="0" bIns="0" rtlCol="0"/>
          <a:lstStyle/>
          <a:p>
            <a:endParaRPr/>
          </a:p>
        </p:txBody>
      </p:sp>
      <p:sp>
        <p:nvSpPr>
          <p:cNvPr id="83" name="object 83"/>
          <p:cNvSpPr/>
          <p:nvPr/>
        </p:nvSpPr>
        <p:spPr>
          <a:xfrm>
            <a:off x="6892612" y="1806397"/>
            <a:ext cx="4039" cy="897"/>
          </a:xfrm>
          <a:custGeom>
            <a:avLst/>
            <a:gdLst/>
            <a:ahLst/>
            <a:cxnLst/>
            <a:rect l="l" t="t" r="r" b="b"/>
            <a:pathLst>
              <a:path w="5714" h="1269">
                <a:moveTo>
                  <a:pt x="5486" y="0"/>
                </a:moveTo>
                <a:lnTo>
                  <a:pt x="0" y="1244"/>
                </a:lnTo>
                <a:lnTo>
                  <a:pt x="2146" y="1003"/>
                </a:lnTo>
                <a:lnTo>
                  <a:pt x="4102" y="596"/>
                </a:lnTo>
                <a:lnTo>
                  <a:pt x="5486" y="0"/>
                </a:lnTo>
                <a:close/>
              </a:path>
            </a:pathLst>
          </a:custGeom>
          <a:solidFill>
            <a:srgbClr val="F9DAD7"/>
          </a:solidFill>
        </p:spPr>
        <p:txBody>
          <a:bodyPr wrap="square" lIns="0" tIns="0" rIns="0" bIns="0" rtlCol="0"/>
          <a:lstStyle/>
          <a:p>
            <a:endParaRPr/>
          </a:p>
        </p:txBody>
      </p:sp>
      <p:sp>
        <p:nvSpPr>
          <p:cNvPr id="84" name="object 84"/>
          <p:cNvSpPr/>
          <p:nvPr/>
        </p:nvSpPr>
        <p:spPr>
          <a:xfrm>
            <a:off x="7305293" y="914034"/>
            <a:ext cx="9872" cy="7180"/>
          </a:xfrm>
          <a:custGeom>
            <a:avLst/>
            <a:gdLst/>
            <a:ahLst/>
            <a:cxnLst/>
            <a:rect l="l" t="t" r="r" b="b"/>
            <a:pathLst>
              <a:path w="13970" h="10159">
                <a:moveTo>
                  <a:pt x="0" y="0"/>
                </a:moveTo>
                <a:lnTo>
                  <a:pt x="3365" y="3035"/>
                </a:lnTo>
                <a:lnTo>
                  <a:pt x="6997" y="6083"/>
                </a:lnTo>
                <a:lnTo>
                  <a:pt x="10960" y="8864"/>
                </a:lnTo>
                <a:lnTo>
                  <a:pt x="11963" y="9156"/>
                </a:lnTo>
                <a:lnTo>
                  <a:pt x="13093" y="9537"/>
                </a:lnTo>
                <a:lnTo>
                  <a:pt x="13868" y="9537"/>
                </a:lnTo>
                <a:lnTo>
                  <a:pt x="9245" y="6362"/>
                </a:lnTo>
                <a:lnTo>
                  <a:pt x="4775" y="2908"/>
                </a:lnTo>
                <a:lnTo>
                  <a:pt x="0" y="0"/>
                </a:lnTo>
                <a:close/>
              </a:path>
            </a:pathLst>
          </a:custGeom>
          <a:solidFill>
            <a:srgbClr val="F9DAD7"/>
          </a:solidFill>
        </p:spPr>
        <p:txBody>
          <a:bodyPr wrap="square" lIns="0" tIns="0" rIns="0" bIns="0" rtlCol="0"/>
          <a:lstStyle/>
          <a:p>
            <a:endParaRPr/>
          </a:p>
        </p:txBody>
      </p:sp>
      <p:grpSp>
        <p:nvGrpSpPr>
          <p:cNvPr id="112" name="object 112"/>
          <p:cNvGrpSpPr/>
          <p:nvPr/>
        </p:nvGrpSpPr>
        <p:grpSpPr>
          <a:xfrm>
            <a:off x="6024548" y="1306690"/>
            <a:ext cx="166925" cy="127886"/>
            <a:chOff x="2798748" y="1849131"/>
            <a:chExt cx="236220" cy="180975"/>
          </a:xfrm>
        </p:grpSpPr>
        <p:pic>
          <p:nvPicPr>
            <p:cNvPr id="113" name="object 113"/>
            <p:cNvPicPr/>
            <p:nvPr/>
          </p:nvPicPr>
          <p:blipFill>
            <a:blip r:embed="rId2" cstate="print"/>
            <a:stretch>
              <a:fillRect/>
            </a:stretch>
          </p:blipFill>
          <p:spPr>
            <a:xfrm>
              <a:off x="2798748" y="1849131"/>
              <a:ext cx="98412" cy="93599"/>
            </a:xfrm>
            <a:prstGeom prst="rect">
              <a:avLst/>
            </a:prstGeom>
          </p:spPr>
        </p:pic>
        <p:pic>
          <p:nvPicPr>
            <p:cNvPr id="114" name="object 114"/>
            <p:cNvPicPr/>
            <p:nvPr/>
          </p:nvPicPr>
          <p:blipFill>
            <a:blip r:embed="rId3" cstate="print"/>
            <a:stretch>
              <a:fillRect/>
            </a:stretch>
          </p:blipFill>
          <p:spPr>
            <a:xfrm>
              <a:off x="2936518" y="1936253"/>
              <a:ext cx="98412" cy="93586"/>
            </a:xfrm>
            <a:prstGeom prst="rect">
              <a:avLst/>
            </a:prstGeom>
          </p:spPr>
        </p:pic>
      </p:grpSp>
      <p:sp>
        <p:nvSpPr>
          <p:cNvPr id="88" name="TextBox 87">
            <a:extLst>
              <a:ext uri="{FF2B5EF4-FFF2-40B4-BE49-F238E27FC236}">
                <a16:creationId xmlns:a16="http://schemas.microsoft.com/office/drawing/2014/main" id="{096114BD-5790-1DD7-0891-A601389AB37B}"/>
              </a:ext>
            </a:extLst>
          </p:cNvPr>
          <p:cNvSpPr txBox="1"/>
          <p:nvPr/>
        </p:nvSpPr>
        <p:spPr>
          <a:xfrm>
            <a:off x="1250327" y="1339850"/>
            <a:ext cx="11181385" cy="3524298"/>
          </a:xfrm>
          <a:prstGeom prst="rect">
            <a:avLst/>
          </a:prstGeom>
          <a:noFill/>
        </p:spPr>
        <p:txBody>
          <a:bodyPr wrap="square">
            <a:spAutoFit/>
          </a:bodyPr>
          <a:lstStyle/>
          <a:p>
            <a:pPr>
              <a:lnSpc>
                <a:spcPct val="107000"/>
              </a:lnSpc>
              <a:spcAft>
                <a:spcPts val="800"/>
              </a:spcAft>
            </a:pPr>
            <a:r>
              <a:rPr lang="en-GB" sz="3200" b="1" dirty="0">
                <a:solidFill>
                  <a:srgbClr val="EF3D42"/>
                </a:solidFill>
                <a:latin typeface="Trebuchet MS" panose="020B0603020202020204" pitchFamily="34" charset="0"/>
                <a:ea typeface="Verdana" panose="020B0604030504040204" pitchFamily="34" charset="0"/>
              </a:rPr>
              <a:t>Leader: </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Thank you, God, for you have provided everything we have ever needed to build this corps. Help us be ready to receive more blessings from you in future days.</a:t>
            </a:r>
          </a:p>
          <a:p>
            <a:pPr>
              <a:lnSpc>
                <a:spcPct val="107000"/>
              </a:lnSpc>
              <a:spcAft>
                <a:spcPts val="800"/>
              </a:spcAft>
            </a:pPr>
            <a:endParaRPr lang="en-GB" sz="32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b="1" dirty="0">
                <a:solidFill>
                  <a:srgbClr val="EF3D42"/>
                </a:solidFill>
                <a:effectLst/>
                <a:latin typeface="Trebuchet MS" panose="020B0603020202020204" pitchFamily="34" charset="0"/>
                <a:ea typeface="Calibri" panose="020F0502020204030204" pitchFamily="34" charset="0"/>
                <a:cs typeface="Times New Roman" panose="02020603050405020304" pitchFamily="18" charset="0"/>
              </a:rPr>
              <a:t>Congregation: </a:t>
            </a:r>
            <a:r>
              <a:rPr lang="en-GB" sz="32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We give thanks to God for all he has given. </a:t>
            </a:r>
          </a:p>
          <a:p>
            <a:pPr>
              <a:lnSpc>
                <a:spcPct val="107000"/>
              </a:lnSpc>
              <a:spcAft>
                <a:spcPts val="800"/>
              </a:spcAft>
            </a:pPr>
            <a:endParaRPr lang="en-GB" sz="3200" b="1" dirty="0">
              <a:solidFill>
                <a:srgbClr val="EF3D42"/>
              </a:solidFill>
              <a:effectLst/>
              <a:latin typeface="Trebuchet MS" panose="020B0603020202020204" pitchFamily="34" charset="0"/>
              <a:ea typeface="Calibri" panose="020F0502020204030204" pitchFamily="34" charset="0"/>
              <a:cs typeface="Times New Roman" panose="02020603050405020304" pitchFamily="18" charset="0"/>
            </a:endParaRPr>
          </a:p>
        </p:txBody>
      </p:sp>
      <p:pic>
        <p:nvPicPr>
          <p:cNvPr id="85" name="Picture 84">
            <a:extLst>
              <a:ext uri="{FF2B5EF4-FFF2-40B4-BE49-F238E27FC236}">
                <a16:creationId xmlns:a16="http://schemas.microsoft.com/office/drawing/2014/main" id="{DAF0FF46-4177-4B12-0162-F8FDFCFB06D5}"/>
              </a:ext>
            </a:extLst>
          </p:cNvPr>
          <p:cNvPicPr>
            <a:picLocks noChangeAspect="1"/>
          </p:cNvPicPr>
          <p:nvPr/>
        </p:nvPicPr>
        <p:blipFill rotWithShape="1">
          <a:blip r:embed="rId4"/>
          <a:srcRect t="67286" r="80037"/>
          <a:stretch/>
        </p:blipFill>
        <p:spPr>
          <a:xfrm>
            <a:off x="773112" y="6440620"/>
            <a:ext cx="807402" cy="955072"/>
          </a:xfrm>
          <a:prstGeom prst="rect">
            <a:avLst/>
          </a:prstGeom>
        </p:spPr>
      </p:pic>
      <p:pic>
        <p:nvPicPr>
          <p:cNvPr id="86" name="Picture 85">
            <a:extLst>
              <a:ext uri="{FF2B5EF4-FFF2-40B4-BE49-F238E27FC236}">
                <a16:creationId xmlns:a16="http://schemas.microsoft.com/office/drawing/2014/main" id="{0CEC13AD-69FD-E1F5-C08D-F2A346650830}"/>
              </a:ext>
            </a:extLst>
          </p:cNvPr>
          <p:cNvPicPr>
            <a:picLocks noChangeAspect="1"/>
          </p:cNvPicPr>
          <p:nvPr/>
        </p:nvPicPr>
        <p:blipFill rotWithShape="1">
          <a:blip r:embed="rId4"/>
          <a:srcRect l="21643" r="19612" b="25408"/>
          <a:stretch/>
        </p:blipFill>
        <p:spPr>
          <a:xfrm>
            <a:off x="10755312" y="5529185"/>
            <a:ext cx="2057401" cy="1885793"/>
          </a:xfrm>
          <a:prstGeom prst="rect">
            <a:avLst/>
          </a:prstGeom>
        </p:spPr>
      </p:pic>
      <p:pic>
        <p:nvPicPr>
          <p:cNvPr id="87" name="Picture 86">
            <a:extLst>
              <a:ext uri="{FF2B5EF4-FFF2-40B4-BE49-F238E27FC236}">
                <a16:creationId xmlns:a16="http://schemas.microsoft.com/office/drawing/2014/main" id="{81DA60B1-2916-30BA-03AD-8EE6A2EF6FB0}"/>
              </a:ext>
            </a:extLst>
          </p:cNvPr>
          <p:cNvPicPr>
            <a:picLocks noChangeAspect="1"/>
          </p:cNvPicPr>
          <p:nvPr/>
        </p:nvPicPr>
        <p:blipFill rotWithShape="1">
          <a:blip r:embed="rId4"/>
          <a:srcRect l="20724" t="74850" r="145" b="1949"/>
          <a:stretch/>
        </p:blipFill>
        <p:spPr>
          <a:xfrm>
            <a:off x="1611312" y="6597650"/>
            <a:ext cx="3200400" cy="677324"/>
          </a:xfrm>
          <a:prstGeom prst="rect">
            <a:avLst/>
          </a:prstGeom>
        </p:spPr>
      </p:pic>
    </p:spTree>
    <p:extLst>
      <p:ext uri="{BB962C8B-B14F-4D97-AF65-F5344CB8AC3E}">
        <p14:creationId xmlns:p14="http://schemas.microsoft.com/office/powerpoint/2010/main" val="840507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 y="1"/>
            <a:ext cx="13433425" cy="7556500"/>
            <a:chOff x="467994" y="1583994"/>
            <a:chExt cx="6624320" cy="8532495"/>
          </a:xfrm>
        </p:grpSpPr>
        <p:sp>
          <p:nvSpPr>
            <p:cNvPr id="3" name="object 3"/>
            <p:cNvSpPr/>
            <p:nvPr/>
          </p:nvSpPr>
          <p:spPr>
            <a:xfrm>
              <a:off x="467995" y="1583994"/>
              <a:ext cx="6624320" cy="216535"/>
            </a:xfrm>
            <a:custGeom>
              <a:avLst/>
              <a:gdLst/>
              <a:ahLst/>
              <a:cxnLst/>
              <a:rect l="l" t="t" r="r" b="b"/>
              <a:pathLst>
                <a:path w="6624320" h="216535">
                  <a:moveTo>
                    <a:pt x="6624002" y="0"/>
                  </a:moveTo>
                  <a:lnTo>
                    <a:pt x="0" y="0"/>
                  </a:lnTo>
                  <a:lnTo>
                    <a:pt x="0" y="6362"/>
                  </a:lnTo>
                  <a:lnTo>
                    <a:pt x="0" y="216001"/>
                  </a:lnTo>
                  <a:lnTo>
                    <a:pt x="6624002" y="216001"/>
                  </a:lnTo>
                  <a:lnTo>
                    <a:pt x="6624002" y="6362"/>
                  </a:lnTo>
                  <a:lnTo>
                    <a:pt x="6624002" y="0"/>
                  </a:lnTo>
                  <a:close/>
                </a:path>
              </a:pathLst>
            </a:custGeom>
            <a:solidFill>
              <a:srgbClr val="EF3D42"/>
            </a:solidFill>
          </p:spPr>
          <p:txBody>
            <a:bodyPr wrap="square" lIns="0" tIns="0" rIns="0" bIns="0" rtlCol="0"/>
            <a:lstStyle/>
            <a:p>
              <a:endParaRPr/>
            </a:p>
          </p:txBody>
        </p:sp>
        <p:sp>
          <p:nvSpPr>
            <p:cNvPr id="4" name="object 4"/>
            <p:cNvSpPr/>
            <p:nvPr/>
          </p:nvSpPr>
          <p:spPr>
            <a:xfrm>
              <a:off x="467995" y="1836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5" name="object 5"/>
            <p:cNvSpPr/>
            <p:nvPr/>
          </p:nvSpPr>
          <p:spPr>
            <a:xfrm>
              <a:off x="467995" y="2088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6" name="object 6"/>
            <p:cNvSpPr/>
            <p:nvPr/>
          </p:nvSpPr>
          <p:spPr>
            <a:xfrm>
              <a:off x="467995" y="2340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7" name="object 7"/>
            <p:cNvSpPr/>
            <p:nvPr/>
          </p:nvSpPr>
          <p:spPr>
            <a:xfrm>
              <a:off x="467995" y="2592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8" name="object 8"/>
            <p:cNvSpPr/>
            <p:nvPr/>
          </p:nvSpPr>
          <p:spPr>
            <a:xfrm>
              <a:off x="467995" y="2843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EF3D42"/>
            </a:solidFill>
          </p:spPr>
          <p:txBody>
            <a:bodyPr wrap="square" lIns="0" tIns="0" rIns="0" bIns="0" rtlCol="0"/>
            <a:lstStyle/>
            <a:p>
              <a:endParaRPr/>
            </a:p>
          </p:txBody>
        </p:sp>
        <p:sp>
          <p:nvSpPr>
            <p:cNvPr id="9" name="object 9"/>
            <p:cNvSpPr/>
            <p:nvPr/>
          </p:nvSpPr>
          <p:spPr>
            <a:xfrm>
              <a:off x="467995" y="3096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10" name="object 10"/>
            <p:cNvSpPr/>
            <p:nvPr/>
          </p:nvSpPr>
          <p:spPr>
            <a:xfrm>
              <a:off x="467995" y="3347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11" name="object 11"/>
            <p:cNvSpPr/>
            <p:nvPr/>
          </p:nvSpPr>
          <p:spPr>
            <a:xfrm>
              <a:off x="467995" y="3600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12" name="object 12"/>
            <p:cNvSpPr/>
            <p:nvPr/>
          </p:nvSpPr>
          <p:spPr>
            <a:xfrm>
              <a:off x="467994" y="4104005"/>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13" name="object 13"/>
            <p:cNvSpPr/>
            <p:nvPr/>
          </p:nvSpPr>
          <p:spPr>
            <a:xfrm>
              <a:off x="467994" y="4355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14" name="object 14"/>
            <p:cNvSpPr/>
            <p:nvPr/>
          </p:nvSpPr>
          <p:spPr>
            <a:xfrm>
              <a:off x="467994" y="4608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15" name="object 15"/>
            <p:cNvSpPr/>
            <p:nvPr/>
          </p:nvSpPr>
          <p:spPr>
            <a:xfrm>
              <a:off x="467994" y="4859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16" name="object 16"/>
            <p:cNvSpPr/>
            <p:nvPr/>
          </p:nvSpPr>
          <p:spPr>
            <a:xfrm>
              <a:off x="467994" y="3851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17" name="object 17"/>
            <p:cNvSpPr/>
            <p:nvPr/>
          </p:nvSpPr>
          <p:spPr>
            <a:xfrm>
              <a:off x="6833654" y="4104005"/>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18" name="object 18"/>
            <p:cNvSpPr/>
            <p:nvPr/>
          </p:nvSpPr>
          <p:spPr>
            <a:xfrm>
              <a:off x="6833654" y="4355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19" name="object 19"/>
            <p:cNvSpPr/>
            <p:nvPr/>
          </p:nvSpPr>
          <p:spPr>
            <a:xfrm>
              <a:off x="6833654" y="4608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20" name="object 20"/>
            <p:cNvSpPr/>
            <p:nvPr/>
          </p:nvSpPr>
          <p:spPr>
            <a:xfrm>
              <a:off x="6833654" y="4859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21" name="object 21"/>
            <p:cNvSpPr/>
            <p:nvPr/>
          </p:nvSpPr>
          <p:spPr>
            <a:xfrm>
              <a:off x="6833654" y="3851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22" name="object 22"/>
            <p:cNvSpPr/>
            <p:nvPr/>
          </p:nvSpPr>
          <p:spPr>
            <a:xfrm>
              <a:off x="467994" y="5363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23" name="object 23"/>
            <p:cNvSpPr/>
            <p:nvPr/>
          </p:nvSpPr>
          <p:spPr>
            <a:xfrm>
              <a:off x="467994" y="5616003"/>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24" name="object 24"/>
            <p:cNvSpPr/>
            <p:nvPr/>
          </p:nvSpPr>
          <p:spPr>
            <a:xfrm>
              <a:off x="467994" y="5867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25" name="object 25"/>
            <p:cNvSpPr/>
            <p:nvPr/>
          </p:nvSpPr>
          <p:spPr>
            <a:xfrm>
              <a:off x="467994" y="6120002"/>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26" name="object 26"/>
            <p:cNvSpPr/>
            <p:nvPr/>
          </p:nvSpPr>
          <p:spPr>
            <a:xfrm>
              <a:off x="467994" y="5112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27" name="object 27"/>
            <p:cNvSpPr/>
            <p:nvPr/>
          </p:nvSpPr>
          <p:spPr>
            <a:xfrm>
              <a:off x="6833654" y="5363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28" name="object 28"/>
            <p:cNvSpPr/>
            <p:nvPr/>
          </p:nvSpPr>
          <p:spPr>
            <a:xfrm>
              <a:off x="6833654" y="5616003"/>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29" name="object 29"/>
            <p:cNvSpPr/>
            <p:nvPr/>
          </p:nvSpPr>
          <p:spPr>
            <a:xfrm>
              <a:off x="6833654" y="5867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30" name="object 30"/>
            <p:cNvSpPr/>
            <p:nvPr/>
          </p:nvSpPr>
          <p:spPr>
            <a:xfrm>
              <a:off x="6833654" y="6120002"/>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31" name="object 31"/>
            <p:cNvSpPr/>
            <p:nvPr/>
          </p:nvSpPr>
          <p:spPr>
            <a:xfrm>
              <a:off x="6833654" y="5112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32" name="object 32"/>
            <p:cNvSpPr/>
            <p:nvPr/>
          </p:nvSpPr>
          <p:spPr>
            <a:xfrm>
              <a:off x="467994" y="6624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33" name="object 33"/>
            <p:cNvSpPr/>
            <p:nvPr/>
          </p:nvSpPr>
          <p:spPr>
            <a:xfrm>
              <a:off x="467994" y="6875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34" name="object 34"/>
            <p:cNvSpPr/>
            <p:nvPr/>
          </p:nvSpPr>
          <p:spPr>
            <a:xfrm>
              <a:off x="467994" y="7128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35" name="object 35"/>
            <p:cNvSpPr/>
            <p:nvPr/>
          </p:nvSpPr>
          <p:spPr>
            <a:xfrm>
              <a:off x="467994" y="7379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36" name="object 36"/>
            <p:cNvSpPr/>
            <p:nvPr/>
          </p:nvSpPr>
          <p:spPr>
            <a:xfrm>
              <a:off x="467994" y="637199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37" name="object 37"/>
            <p:cNvSpPr/>
            <p:nvPr/>
          </p:nvSpPr>
          <p:spPr>
            <a:xfrm>
              <a:off x="6833654" y="6624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38" name="object 38"/>
            <p:cNvSpPr/>
            <p:nvPr/>
          </p:nvSpPr>
          <p:spPr>
            <a:xfrm>
              <a:off x="6833654" y="6875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39" name="object 39"/>
            <p:cNvSpPr/>
            <p:nvPr/>
          </p:nvSpPr>
          <p:spPr>
            <a:xfrm>
              <a:off x="6833654" y="7128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40" name="object 40"/>
            <p:cNvSpPr/>
            <p:nvPr/>
          </p:nvSpPr>
          <p:spPr>
            <a:xfrm>
              <a:off x="6833654" y="7379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41" name="object 41"/>
            <p:cNvSpPr/>
            <p:nvPr/>
          </p:nvSpPr>
          <p:spPr>
            <a:xfrm>
              <a:off x="6833654" y="637199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42" name="object 42"/>
            <p:cNvSpPr/>
            <p:nvPr/>
          </p:nvSpPr>
          <p:spPr>
            <a:xfrm>
              <a:off x="467994" y="7883994"/>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43" name="object 43"/>
            <p:cNvSpPr/>
            <p:nvPr/>
          </p:nvSpPr>
          <p:spPr>
            <a:xfrm>
              <a:off x="467994" y="8136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44" name="object 44"/>
            <p:cNvSpPr/>
            <p:nvPr/>
          </p:nvSpPr>
          <p:spPr>
            <a:xfrm>
              <a:off x="467994" y="8388007"/>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45" name="object 45"/>
            <p:cNvSpPr/>
            <p:nvPr/>
          </p:nvSpPr>
          <p:spPr>
            <a:xfrm>
              <a:off x="467994" y="8640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46" name="object 46"/>
            <p:cNvSpPr/>
            <p:nvPr/>
          </p:nvSpPr>
          <p:spPr>
            <a:xfrm>
              <a:off x="467994" y="7632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47" name="object 47"/>
            <p:cNvSpPr/>
            <p:nvPr/>
          </p:nvSpPr>
          <p:spPr>
            <a:xfrm>
              <a:off x="6833654" y="7883994"/>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48" name="object 48"/>
            <p:cNvSpPr/>
            <p:nvPr/>
          </p:nvSpPr>
          <p:spPr>
            <a:xfrm>
              <a:off x="6833654" y="8136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49" name="object 49"/>
            <p:cNvSpPr/>
            <p:nvPr/>
          </p:nvSpPr>
          <p:spPr>
            <a:xfrm>
              <a:off x="6833654" y="8388007"/>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0" name="object 50"/>
            <p:cNvSpPr/>
            <p:nvPr/>
          </p:nvSpPr>
          <p:spPr>
            <a:xfrm>
              <a:off x="6833654" y="8640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51" name="object 51"/>
            <p:cNvSpPr/>
            <p:nvPr/>
          </p:nvSpPr>
          <p:spPr>
            <a:xfrm>
              <a:off x="6833654" y="7632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52" name="object 52"/>
            <p:cNvSpPr/>
            <p:nvPr/>
          </p:nvSpPr>
          <p:spPr>
            <a:xfrm>
              <a:off x="467994" y="9144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53" name="object 53"/>
            <p:cNvSpPr/>
            <p:nvPr/>
          </p:nvSpPr>
          <p:spPr>
            <a:xfrm>
              <a:off x="467994" y="939600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54" name="object 54"/>
            <p:cNvSpPr/>
            <p:nvPr/>
          </p:nvSpPr>
          <p:spPr>
            <a:xfrm>
              <a:off x="467994" y="9647999"/>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55" name="object 55"/>
            <p:cNvSpPr/>
            <p:nvPr/>
          </p:nvSpPr>
          <p:spPr>
            <a:xfrm>
              <a:off x="6833654" y="9144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56" name="object 56"/>
            <p:cNvSpPr/>
            <p:nvPr/>
          </p:nvSpPr>
          <p:spPr>
            <a:xfrm>
              <a:off x="6833654" y="939600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57" name="object 57"/>
            <p:cNvSpPr/>
            <p:nvPr/>
          </p:nvSpPr>
          <p:spPr>
            <a:xfrm>
              <a:off x="6833654" y="9647999"/>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8" name="object 58"/>
            <p:cNvSpPr/>
            <p:nvPr/>
          </p:nvSpPr>
          <p:spPr>
            <a:xfrm>
              <a:off x="467995" y="9900018"/>
              <a:ext cx="6624320" cy="216535"/>
            </a:xfrm>
            <a:custGeom>
              <a:avLst/>
              <a:gdLst/>
              <a:ahLst/>
              <a:cxnLst/>
              <a:rect l="l" t="t" r="r" b="b"/>
              <a:pathLst>
                <a:path w="6624320" h="216534">
                  <a:moveTo>
                    <a:pt x="6624002" y="0"/>
                  </a:moveTo>
                  <a:lnTo>
                    <a:pt x="0" y="0"/>
                  </a:lnTo>
                  <a:lnTo>
                    <a:pt x="0" y="209638"/>
                  </a:lnTo>
                  <a:lnTo>
                    <a:pt x="0" y="215988"/>
                  </a:lnTo>
                  <a:lnTo>
                    <a:pt x="6624002" y="215988"/>
                  </a:lnTo>
                  <a:lnTo>
                    <a:pt x="6624002" y="209638"/>
                  </a:lnTo>
                  <a:lnTo>
                    <a:pt x="6624002" y="0"/>
                  </a:lnTo>
                  <a:close/>
                </a:path>
              </a:pathLst>
            </a:custGeom>
            <a:solidFill>
              <a:srgbClr val="FFC425"/>
            </a:solidFill>
          </p:spPr>
          <p:txBody>
            <a:bodyPr wrap="square" lIns="0" tIns="0" rIns="0" bIns="0" rtlCol="0"/>
            <a:lstStyle/>
            <a:p>
              <a:endParaRPr/>
            </a:p>
          </p:txBody>
        </p:sp>
        <p:sp>
          <p:nvSpPr>
            <p:cNvPr id="59" name="object 59"/>
            <p:cNvSpPr/>
            <p:nvPr/>
          </p:nvSpPr>
          <p:spPr>
            <a:xfrm>
              <a:off x="467995" y="8892007"/>
              <a:ext cx="6624320" cy="216535"/>
            </a:xfrm>
            <a:custGeom>
              <a:avLst/>
              <a:gdLst/>
              <a:ahLst/>
              <a:cxnLst/>
              <a:rect l="l" t="t" r="r" b="b"/>
              <a:pathLst>
                <a:path w="6624320" h="216534">
                  <a:moveTo>
                    <a:pt x="258356" y="0"/>
                  </a:moveTo>
                  <a:lnTo>
                    <a:pt x="0" y="0"/>
                  </a:lnTo>
                  <a:lnTo>
                    <a:pt x="0" y="216001"/>
                  </a:lnTo>
                  <a:lnTo>
                    <a:pt x="258356" y="216001"/>
                  </a:lnTo>
                  <a:lnTo>
                    <a:pt x="258356" y="0"/>
                  </a:lnTo>
                  <a:close/>
                </a:path>
                <a:path w="6624320" h="216534">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60" name="object 60"/>
            <p:cNvSpPr/>
            <p:nvPr/>
          </p:nvSpPr>
          <p:spPr>
            <a:xfrm>
              <a:off x="726351" y="1590357"/>
              <a:ext cx="6107430" cy="8519795"/>
            </a:xfrm>
            <a:custGeom>
              <a:avLst/>
              <a:gdLst/>
              <a:ahLst/>
              <a:cxnLst/>
              <a:rect l="l" t="t" r="r" b="b"/>
              <a:pathLst>
                <a:path w="6107430" h="8519795">
                  <a:moveTo>
                    <a:pt x="6107303" y="0"/>
                  </a:moveTo>
                  <a:lnTo>
                    <a:pt x="0" y="0"/>
                  </a:lnTo>
                  <a:lnTo>
                    <a:pt x="0" y="8519299"/>
                  </a:lnTo>
                  <a:lnTo>
                    <a:pt x="6107303" y="8519299"/>
                  </a:lnTo>
                  <a:lnTo>
                    <a:pt x="6107303" y="0"/>
                  </a:lnTo>
                  <a:close/>
                </a:path>
              </a:pathLst>
            </a:custGeom>
            <a:solidFill>
              <a:srgbClr val="FFFFFF"/>
            </a:solidFill>
          </p:spPr>
          <p:txBody>
            <a:bodyPr wrap="square" lIns="0" tIns="0" rIns="0" bIns="0" rtlCol="0"/>
            <a:lstStyle/>
            <a:p>
              <a:endParaRPr/>
            </a:p>
          </p:txBody>
        </p:sp>
        <p:sp>
          <p:nvSpPr>
            <p:cNvPr id="61" name="object 61"/>
            <p:cNvSpPr/>
            <p:nvPr/>
          </p:nvSpPr>
          <p:spPr>
            <a:xfrm>
              <a:off x="726351" y="1590357"/>
              <a:ext cx="6107430" cy="8519795"/>
            </a:xfrm>
            <a:custGeom>
              <a:avLst/>
              <a:gdLst/>
              <a:ahLst/>
              <a:cxnLst/>
              <a:rect l="l" t="t" r="r" b="b"/>
              <a:pathLst>
                <a:path w="6107430" h="8519795">
                  <a:moveTo>
                    <a:pt x="0" y="8519299"/>
                  </a:moveTo>
                  <a:lnTo>
                    <a:pt x="6107303" y="8519299"/>
                  </a:lnTo>
                  <a:lnTo>
                    <a:pt x="6107303" y="0"/>
                  </a:lnTo>
                  <a:lnTo>
                    <a:pt x="0" y="0"/>
                  </a:lnTo>
                  <a:lnTo>
                    <a:pt x="0" y="8519299"/>
                  </a:lnTo>
                  <a:close/>
                </a:path>
              </a:pathLst>
            </a:custGeom>
            <a:ln w="12700">
              <a:solidFill>
                <a:srgbClr val="EF3D42"/>
              </a:solidFill>
            </a:ln>
          </p:spPr>
          <p:txBody>
            <a:bodyPr wrap="square" lIns="0" tIns="0" rIns="0" bIns="0" rtlCol="0"/>
            <a:lstStyle/>
            <a:p>
              <a:endParaRPr/>
            </a:p>
          </p:txBody>
        </p:sp>
      </p:grpSp>
      <p:sp>
        <p:nvSpPr>
          <p:cNvPr id="63" name="object 63"/>
          <p:cNvSpPr/>
          <p:nvPr/>
        </p:nvSpPr>
        <p:spPr>
          <a:xfrm>
            <a:off x="6690835" y="806670"/>
            <a:ext cx="4936" cy="897"/>
          </a:xfrm>
          <a:custGeom>
            <a:avLst/>
            <a:gdLst/>
            <a:ahLst/>
            <a:cxnLst/>
            <a:rect l="l" t="t" r="r" b="b"/>
            <a:pathLst>
              <a:path w="6985" h="1269">
                <a:moveTo>
                  <a:pt x="5854" y="0"/>
                </a:moveTo>
                <a:lnTo>
                  <a:pt x="1866" y="127"/>
                </a:lnTo>
                <a:lnTo>
                  <a:pt x="203" y="558"/>
                </a:lnTo>
                <a:lnTo>
                  <a:pt x="0" y="927"/>
                </a:lnTo>
                <a:lnTo>
                  <a:pt x="6756" y="342"/>
                </a:lnTo>
                <a:lnTo>
                  <a:pt x="5854" y="0"/>
                </a:lnTo>
                <a:close/>
              </a:path>
            </a:pathLst>
          </a:custGeom>
          <a:solidFill>
            <a:srgbClr val="F9DAD7"/>
          </a:solidFill>
        </p:spPr>
        <p:txBody>
          <a:bodyPr wrap="square" lIns="0" tIns="0" rIns="0" bIns="0" rtlCol="0"/>
          <a:lstStyle/>
          <a:p>
            <a:endParaRPr/>
          </a:p>
        </p:txBody>
      </p:sp>
      <p:sp>
        <p:nvSpPr>
          <p:cNvPr id="64" name="object 64"/>
          <p:cNvSpPr/>
          <p:nvPr/>
        </p:nvSpPr>
        <p:spPr>
          <a:xfrm>
            <a:off x="6754496" y="809674"/>
            <a:ext cx="4039" cy="449"/>
          </a:xfrm>
          <a:custGeom>
            <a:avLst/>
            <a:gdLst/>
            <a:ahLst/>
            <a:cxnLst/>
            <a:rect l="l" t="t" r="r" b="b"/>
            <a:pathLst>
              <a:path w="5714" h="634">
                <a:moveTo>
                  <a:pt x="0" y="0"/>
                </a:moveTo>
                <a:lnTo>
                  <a:pt x="1993" y="419"/>
                </a:lnTo>
                <a:lnTo>
                  <a:pt x="4013" y="635"/>
                </a:lnTo>
                <a:lnTo>
                  <a:pt x="5257" y="342"/>
                </a:lnTo>
                <a:lnTo>
                  <a:pt x="0" y="0"/>
                </a:lnTo>
                <a:close/>
              </a:path>
            </a:pathLst>
          </a:custGeom>
          <a:solidFill>
            <a:srgbClr val="F9DAD7"/>
          </a:solidFill>
        </p:spPr>
        <p:txBody>
          <a:bodyPr wrap="square" lIns="0" tIns="0" rIns="0" bIns="0" rtlCol="0"/>
          <a:lstStyle/>
          <a:p>
            <a:endParaRPr/>
          </a:p>
        </p:txBody>
      </p:sp>
      <p:sp>
        <p:nvSpPr>
          <p:cNvPr id="65" name="object 65"/>
          <p:cNvSpPr/>
          <p:nvPr/>
        </p:nvSpPr>
        <p:spPr>
          <a:xfrm>
            <a:off x="6328652" y="853443"/>
            <a:ext cx="10320" cy="3141"/>
          </a:xfrm>
          <a:custGeom>
            <a:avLst/>
            <a:gdLst/>
            <a:ahLst/>
            <a:cxnLst/>
            <a:rect l="l" t="t" r="r" b="b"/>
            <a:pathLst>
              <a:path w="14605" h="4444">
                <a:moveTo>
                  <a:pt x="14401" y="0"/>
                </a:moveTo>
                <a:lnTo>
                  <a:pt x="6578" y="2387"/>
                </a:lnTo>
                <a:lnTo>
                  <a:pt x="0" y="4165"/>
                </a:lnTo>
                <a:lnTo>
                  <a:pt x="9156" y="2273"/>
                </a:lnTo>
                <a:lnTo>
                  <a:pt x="13804" y="1549"/>
                </a:lnTo>
                <a:lnTo>
                  <a:pt x="14401" y="0"/>
                </a:lnTo>
                <a:close/>
              </a:path>
            </a:pathLst>
          </a:custGeom>
          <a:solidFill>
            <a:srgbClr val="F9DAD7"/>
          </a:solidFill>
        </p:spPr>
        <p:txBody>
          <a:bodyPr wrap="square" lIns="0" tIns="0" rIns="0" bIns="0" rtlCol="0"/>
          <a:lstStyle/>
          <a:p>
            <a:endParaRPr/>
          </a:p>
        </p:txBody>
      </p:sp>
      <p:sp>
        <p:nvSpPr>
          <p:cNvPr id="66" name="object 66"/>
          <p:cNvSpPr/>
          <p:nvPr/>
        </p:nvSpPr>
        <p:spPr>
          <a:xfrm>
            <a:off x="5919196" y="1149480"/>
            <a:ext cx="1795" cy="5833"/>
          </a:xfrm>
          <a:custGeom>
            <a:avLst/>
            <a:gdLst/>
            <a:ahLst/>
            <a:cxnLst/>
            <a:rect l="l" t="t" r="r" b="b"/>
            <a:pathLst>
              <a:path w="2539" h="8255">
                <a:moveTo>
                  <a:pt x="1727" y="0"/>
                </a:moveTo>
                <a:lnTo>
                  <a:pt x="863" y="2895"/>
                </a:lnTo>
                <a:lnTo>
                  <a:pt x="330" y="5372"/>
                </a:lnTo>
                <a:lnTo>
                  <a:pt x="0" y="7683"/>
                </a:lnTo>
                <a:lnTo>
                  <a:pt x="2158" y="673"/>
                </a:lnTo>
                <a:lnTo>
                  <a:pt x="2019" y="469"/>
                </a:lnTo>
                <a:lnTo>
                  <a:pt x="1866" y="292"/>
                </a:lnTo>
                <a:lnTo>
                  <a:pt x="1727" y="0"/>
                </a:lnTo>
                <a:close/>
              </a:path>
            </a:pathLst>
          </a:custGeom>
          <a:solidFill>
            <a:srgbClr val="F9DAD7"/>
          </a:solidFill>
        </p:spPr>
        <p:txBody>
          <a:bodyPr wrap="square" lIns="0" tIns="0" rIns="0" bIns="0" rtlCol="0"/>
          <a:lstStyle/>
          <a:p>
            <a:endParaRPr/>
          </a:p>
        </p:txBody>
      </p:sp>
      <p:sp>
        <p:nvSpPr>
          <p:cNvPr id="67" name="object 67"/>
          <p:cNvSpPr/>
          <p:nvPr/>
        </p:nvSpPr>
        <p:spPr>
          <a:xfrm>
            <a:off x="6172888" y="916471"/>
            <a:ext cx="4487" cy="3590"/>
          </a:xfrm>
          <a:custGeom>
            <a:avLst/>
            <a:gdLst/>
            <a:ahLst/>
            <a:cxnLst/>
            <a:rect l="l" t="t" r="r" b="b"/>
            <a:pathLst>
              <a:path w="6350" h="5080">
                <a:moveTo>
                  <a:pt x="6184" y="0"/>
                </a:moveTo>
                <a:lnTo>
                  <a:pt x="2374" y="1866"/>
                </a:lnTo>
                <a:lnTo>
                  <a:pt x="1473" y="2857"/>
                </a:lnTo>
                <a:lnTo>
                  <a:pt x="698" y="3898"/>
                </a:lnTo>
                <a:lnTo>
                  <a:pt x="0" y="4978"/>
                </a:lnTo>
                <a:lnTo>
                  <a:pt x="2044" y="3302"/>
                </a:lnTo>
                <a:lnTo>
                  <a:pt x="4063" y="1549"/>
                </a:lnTo>
                <a:lnTo>
                  <a:pt x="6184" y="0"/>
                </a:lnTo>
                <a:close/>
              </a:path>
            </a:pathLst>
          </a:custGeom>
          <a:solidFill>
            <a:srgbClr val="F9DAD7"/>
          </a:solidFill>
        </p:spPr>
        <p:txBody>
          <a:bodyPr wrap="square" lIns="0" tIns="0" rIns="0" bIns="0" rtlCol="0"/>
          <a:lstStyle/>
          <a:p>
            <a:endParaRPr/>
          </a:p>
        </p:txBody>
      </p:sp>
      <p:sp>
        <p:nvSpPr>
          <p:cNvPr id="68" name="object 68"/>
          <p:cNvSpPr/>
          <p:nvPr/>
        </p:nvSpPr>
        <p:spPr>
          <a:xfrm>
            <a:off x="6069134" y="975897"/>
            <a:ext cx="4487" cy="5833"/>
          </a:xfrm>
          <a:custGeom>
            <a:avLst/>
            <a:gdLst/>
            <a:ahLst/>
            <a:cxnLst/>
            <a:rect l="l" t="t" r="r" b="b"/>
            <a:pathLst>
              <a:path w="6350" h="8255">
                <a:moveTo>
                  <a:pt x="5600" y="0"/>
                </a:moveTo>
                <a:lnTo>
                  <a:pt x="4635" y="2501"/>
                </a:lnTo>
                <a:lnTo>
                  <a:pt x="2540" y="4622"/>
                </a:lnTo>
                <a:lnTo>
                  <a:pt x="0" y="7061"/>
                </a:lnTo>
                <a:lnTo>
                  <a:pt x="342" y="7619"/>
                </a:lnTo>
                <a:lnTo>
                  <a:pt x="1231" y="7924"/>
                </a:lnTo>
                <a:lnTo>
                  <a:pt x="2882" y="7899"/>
                </a:lnTo>
                <a:lnTo>
                  <a:pt x="6172" y="5664"/>
                </a:lnTo>
                <a:lnTo>
                  <a:pt x="5257" y="2108"/>
                </a:lnTo>
                <a:lnTo>
                  <a:pt x="5600" y="0"/>
                </a:lnTo>
                <a:close/>
              </a:path>
            </a:pathLst>
          </a:custGeom>
          <a:solidFill>
            <a:srgbClr val="F9DAD7"/>
          </a:solidFill>
        </p:spPr>
        <p:txBody>
          <a:bodyPr wrap="square" lIns="0" tIns="0" rIns="0" bIns="0" rtlCol="0"/>
          <a:lstStyle/>
          <a:p>
            <a:endParaRPr/>
          </a:p>
        </p:txBody>
      </p:sp>
      <p:sp>
        <p:nvSpPr>
          <p:cNvPr id="69" name="object 69"/>
          <p:cNvSpPr/>
          <p:nvPr/>
        </p:nvSpPr>
        <p:spPr>
          <a:xfrm>
            <a:off x="6259696" y="882000"/>
            <a:ext cx="1795" cy="449"/>
          </a:xfrm>
          <a:custGeom>
            <a:avLst/>
            <a:gdLst/>
            <a:ahLst/>
            <a:cxnLst/>
            <a:rect l="l" t="t" r="r" b="b"/>
            <a:pathLst>
              <a:path w="2539" h="634">
                <a:moveTo>
                  <a:pt x="0" y="0"/>
                </a:moveTo>
                <a:lnTo>
                  <a:pt x="457" y="368"/>
                </a:lnTo>
                <a:lnTo>
                  <a:pt x="1206" y="584"/>
                </a:lnTo>
                <a:lnTo>
                  <a:pt x="1930" y="584"/>
                </a:lnTo>
                <a:lnTo>
                  <a:pt x="1778" y="177"/>
                </a:lnTo>
                <a:lnTo>
                  <a:pt x="1041" y="12"/>
                </a:lnTo>
                <a:lnTo>
                  <a:pt x="0" y="0"/>
                </a:lnTo>
                <a:close/>
              </a:path>
            </a:pathLst>
          </a:custGeom>
          <a:solidFill>
            <a:srgbClr val="F9DAD7"/>
          </a:solidFill>
        </p:spPr>
        <p:txBody>
          <a:bodyPr wrap="square" lIns="0" tIns="0" rIns="0" bIns="0" rtlCol="0"/>
          <a:lstStyle/>
          <a:p>
            <a:endParaRPr/>
          </a:p>
        </p:txBody>
      </p:sp>
      <p:sp>
        <p:nvSpPr>
          <p:cNvPr id="70" name="object 70"/>
          <p:cNvSpPr/>
          <p:nvPr/>
        </p:nvSpPr>
        <p:spPr>
          <a:xfrm>
            <a:off x="5923029" y="1418904"/>
            <a:ext cx="897" cy="1346"/>
          </a:xfrm>
          <a:custGeom>
            <a:avLst/>
            <a:gdLst/>
            <a:ahLst/>
            <a:cxnLst/>
            <a:rect l="l" t="t" r="r" b="b"/>
            <a:pathLst>
              <a:path w="1269" h="1905">
                <a:moveTo>
                  <a:pt x="0" y="0"/>
                </a:moveTo>
                <a:lnTo>
                  <a:pt x="533" y="1295"/>
                </a:lnTo>
                <a:lnTo>
                  <a:pt x="812" y="1346"/>
                </a:lnTo>
                <a:lnTo>
                  <a:pt x="876" y="1092"/>
                </a:lnTo>
                <a:lnTo>
                  <a:pt x="1092" y="1054"/>
                </a:lnTo>
                <a:lnTo>
                  <a:pt x="342" y="215"/>
                </a:lnTo>
                <a:lnTo>
                  <a:pt x="0" y="0"/>
                </a:lnTo>
                <a:close/>
              </a:path>
            </a:pathLst>
          </a:custGeom>
          <a:solidFill>
            <a:srgbClr val="F9DAD7"/>
          </a:solidFill>
        </p:spPr>
        <p:txBody>
          <a:bodyPr wrap="square" lIns="0" tIns="0" rIns="0" bIns="0" rtlCol="0"/>
          <a:lstStyle/>
          <a:p>
            <a:endParaRPr/>
          </a:p>
        </p:txBody>
      </p:sp>
      <p:sp>
        <p:nvSpPr>
          <p:cNvPr id="71" name="object 71"/>
          <p:cNvSpPr/>
          <p:nvPr/>
        </p:nvSpPr>
        <p:spPr>
          <a:xfrm>
            <a:off x="5905304" y="1273457"/>
            <a:ext cx="1795" cy="2692"/>
          </a:xfrm>
          <a:custGeom>
            <a:avLst/>
            <a:gdLst/>
            <a:ahLst/>
            <a:cxnLst/>
            <a:rect l="l" t="t" r="r" b="b"/>
            <a:pathLst>
              <a:path w="2539" h="3810">
                <a:moveTo>
                  <a:pt x="0" y="0"/>
                </a:moveTo>
                <a:lnTo>
                  <a:pt x="292" y="2857"/>
                </a:lnTo>
                <a:lnTo>
                  <a:pt x="965" y="3149"/>
                </a:lnTo>
                <a:lnTo>
                  <a:pt x="1625" y="3467"/>
                </a:lnTo>
                <a:lnTo>
                  <a:pt x="2273" y="3454"/>
                </a:lnTo>
                <a:lnTo>
                  <a:pt x="0" y="0"/>
                </a:lnTo>
                <a:close/>
              </a:path>
            </a:pathLst>
          </a:custGeom>
          <a:solidFill>
            <a:srgbClr val="F9DAD7"/>
          </a:solidFill>
        </p:spPr>
        <p:txBody>
          <a:bodyPr wrap="square" lIns="0" tIns="0" rIns="0" bIns="0" rtlCol="0"/>
          <a:lstStyle/>
          <a:p>
            <a:endParaRPr/>
          </a:p>
        </p:txBody>
      </p:sp>
      <p:sp>
        <p:nvSpPr>
          <p:cNvPr id="72" name="object 72"/>
          <p:cNvSpPr/>
          <p:nvPr/>
        </p:nvSpPr>
        <p:spPr>
          <a:xfrm>
            <a:off x="6869758" y="819459"/>
            <a:ext cx="3590" cy="449"/>
          </a:xfrm>
          <a:custGeom>
            <a:avLst/>
            <a:gdLst/>
            <a:ahLst/>
            <a:cxnLst/>
            <a:rect l="l" t="t" r="r" b="b"/>
            <a:pathLst>
              <a:path w="5079" h="634">
                <a:moveTo>
                  <a:pt x="4318" y="0"/>
                </a:moveTo>
                <a:lnTo>
                  <a:pt x="0" y="25"/>
                </a:lnTo>
                <a:lnTo>
                  <a:pt x="2438" y="177"/>
                </a:lnTo>
                <a:lnTo>
                  <a:pt x="5029" y="126"/>
                </a:lnTo>
                <a:lnTo>
                  <a:pt x="4724" y="76"/>
                </a:lnTo>
                <a:lnTo>
                  <a:pt x="4318" y="0"/>
                </a:lnTo>
                <a:close/>
              </a:path>
            </a:pathLst>
          </a:custGeom>
          <a:solidFill>
            <a:srgbClr val="F9DAD7"/>
          </a:solidFill>
        </p:spPr>
        <p:txBody>
          <a:bodyPr wrap="square" lIns="0" tIns="0" rIns="0" bIns="0" rtlCol="0"/>
          <a:lstStyle/>
          <a:p>
            <a:endParaRPr/>
          </a:p>
        </p:txBody>
      </p:sp>
      <p:sp>
        <p:nvSpPr>
          <p:cNvPr id="73" name="object 73"/>
          <p:cNvSpPr/>
          <p:nvPr/>
        </p:nvSpPr>
        <p:spPr>
          <a:xfrm>
            <a:off x="7490636" y="1433796"/>
            <a:ext cx="4487" cy="12564"/>
          </a:xfrm>
          <a:custGeom>
            <a:avLst/>
            <a:gdLst/>
            <a:ahLst/>
            <a:cxnLst/>
            <a:rect l="l" t="t" r="r" b="b"/>
            <a:pathLst>
              <a:path w="6350" h="17780">
                <a:moveTo>
                  <a:pt x="5378" y="0"/>
                </a:moveTo>
                <a:lnTo>
                  <a:pt x="0" y="6417"/>
                </a:lnTo>
                <a:lnTo>
                  <a:pt x="3247" y="4473"/>
                </a:lnTo>
                <a:lnTo>
                  <a:pt x="1255" y="11802"/>
                </a:lnTo>
                <a:lnTo>
                  <a:pt x="51" y="17740"/>
                </a:lnTo>
                <a:lnTo>
                  <a:pt x="5664" y="11624"/>
                </a:lnTo>
                <a:lnTo>
                  <a:pt x="5429" y="8934"/>
                </a:lnTo>
                <a:lnTo>
                  <a:pt x="6261" y="2948"/>
                </a:lnTo>
                <a:lnTo>
                  <a:pt x="5378" y="0"/>
                </a:lnTo>
                <a:close/>
              </a:path>
            </a:pathLst>
          </a:custGeom>
          <a:solidFill>
            <a:srgbClr val="F9DAD7"/>
          </a:solidFill>
        </p:spPr>
        <p:txBody>
          <a:bodyPr wrap="square" lIns="0" tIns="0" rIns="0" bIns="0" rtlCol="0"/>
          <a:lstStyle/>
          <a:p>
            <a:endParaRPr/>
          </a:p>
        </p:txBody>
      </p:sp>
      <p:sp>
        <p:nvSpPr>
          <p:cNvPr id="74" name="object 74"/>
          <p:cNvSpPr/>
          <p:nvPr/>
        </p:nvSpPr>
        <p:spPr>
          <a:xfrm>
            <a:off x="5921882" y="1141540"/>
            <a:ext cx="2244" cy="4936"/>
          </a:xfrm>
          <a:custGeom>
            <a:avLst/>
            <a:gdLst/>
            <a:ahLst/>
            <a:cxnLst/>
            <a:rect l="l" t="t" r="r" b="b"/>
            <a:pathLst>
              <a:path w="3175" h="6984">
                <a:moveTo>
                  <a:pt x="2590" y="0"/>
                </a:moveTo>
                <a:lnTo>
                  <a:pt x="1308" y="3136"/>
                </a:lnTo>
                <a:lnTo>
                  <a:pt x="495" y="5283"/>
                </a:lnTo>
                <a:lnTo>
                  <a:pt x="0" y="6984"/>
                </a:lnTo>
                <a:lnTo>
                  <a:pt x="2590" y="0"/>
                </a:lnTo>
                <a:close/>
              </a:path>
            </a:pathLst>
          </a:custGeom>
          <a:solidFill>
            <a:srgbClr val="F9DAD7"/>
          </a:solidFill>
        </p:spPr>
        <p:txBody>
          <a:bodyPr wrap="square" lIns="0" tIns="0" rIns="0" bIns="0" rtlCol="0"/>
          <a:lstStyle/>
          <a:p>
            <a:endParaRPr/>
          </a:p>
        </p:txBody>
      </p:sp>
      <p:sp>
        <p:nvSpPr>
          <p:cNvPr id="75" name="object 75"/>
          <p:cNvSpPr/>
          <p:nvPr/>
        </p:nvSpPr>
        <p:spPr>
          <a:xfrm>
            <a:off x="7494640" y="1440473"/>
            <a:ext cx="1346" cy="1795"/>
          </a:xfrm>
          <a:custGeom>
            <a:avLst/>
            <a:gdLst/>
            <a:ahLst/>
            <a:cxnLst/>
            <a:rect l="l" t="t" r="r" b="b"/>
            <a:pathLst>
              <a:path w="1904" h="2539">
                <a:moveTo>
                  <a:pt x="1524" y="0"/>
                </a:moveTo>
                <a:lnTo>
                  <a:pt x="901" y="901"/>
                </a:lnTo>
                <a:lnTo>
                  <a:pt x="0" y="2184"/>
                </a:lnTo>
                <a:lnTo>
                  <a:pt x="1524" y="0"/>
                </a:lnTo>
                <a:close/>
              </a:path>
            </a:pathLst>
          </a:custGeom>
          <a:solidFill>
            <a:srgbClr val="F9DAD7"/>
          </a:solidFill>
        </p:spPr>
        <p:txBody>
          <a:bodyPr wrap="square" lIns="0" tIns="0" rIns="0" bIns="0" rtlCol="0"/>
          <a:lstStyle/>
          <a:p>
            <a:endParaRPr/>
          </a:p>
        </p:txBody>
      </p:sp>
      <p:sp>
        <p:nvSpPr>
          <p:cNvPr id="76" name="object 76"/>
          <p:cNvSpPr/>
          <p:nvPr/>
        </p:nvSpPr>
        <p:spPr>
          <a:xfrm>
            <a:off x="7131660" y="866112"/>
            <a:ext cx="2692" cy="2244"/>
          </a:xfrm>
          <a:custGeom>
            <a:avLst/>
            <a:gdLst/>
            <a:ahLst/>
            <a:cxnLst/>
            <a:rect l="l" t="t" r="r" b="b"/>
            <a:pathLst>
              <a:path w="3810" h="3175">
                <a:moveTo>
                  <a:pt x="0" y="0"/>
                </a:moveTo>
                <a:lnTo>
                  <a:pt x="12" y="381"/>
                </a:lnTo>
                <a:lnTo>
                  <a:pt x="711" y="1054"/>
                </a:lnTo>
                <a:lnTo>
                  <a:pt x="3213" y="2552"/>
                </a:lnTo>
                <a:lnTo>
                  <a:pt x="2654" y="1752"/>
                </a:lnTo>
                <a:lnTo>
                  <a:pt x="1358" y="876"/>
                </a:lnTo>
                <a:lnTo>
                  <a:pt x="0" y="0"/>
                </a:lnTo>
                <a:close/>
              </a:path>
            </a:pathLst>
          </a:custGeom>
          <a:solidFill>
            <a:srgbClr val="F9DAD7"/>
          </a:solidFill>
        </p:spPr>
        <p:txBody>
          <a:bodyPr wrap="square" lIns="0" tIns="0" rIns="0" bIns="0" rtlCol="0"/>
          <a:lstStyle/>
          <a:p>
            <a:endParaRPr/>
          </a:p>
        </p:txBody>
      </p:sp>
      <p:sp>
        <p:nvSpPr>
          <p:cNvPr id="77" name="object 77"/>
          <p:cNvSpPr/>
          <p:nvPr/>
        </p:nvSpPr>
        <p:spPr>
          <a:xfrm>
            <a:off x="6941299" y="822423"/>
            <a:ext cx="4936" cy="1346"/>
          </a:xfrm>
          <a:custGeom>
            <a:avLst/>
            <a:gdLst/>
            <a:ahLst/>
            <a:cxnLst/>
            <a:rect l="l" t="t" r="r" b="b"/>
            <a:pathLst>
              <a:path w="6985" h="1905">
                <a:moveTo>
                  <a:pt x="0" y="0"/>
                </a:moveTo>
                <a:lnTo>
                  <a:pt x="6807" y="1447"/>
                </a:lnTo>
                <a:lnTo>
                  <a:pt x="4127" y="736"/>
                </a:lnTo>
                <a:lnTo>
                  <a:pt x="1930" y="317"/>
                </a:lnTo>
                <a:lnTo>
                  <a:pt x="0" y="0"/>
                </a:lnTo>
                <a:close/>
              </a:path>
            </a:pathLst>
          </a:custGeom>
          <a:solidFill>
            <a:srgbClr val="F9DAD7"/>
          </a:solidFill>
        </p:spPr>
        <p:txBody>
          <a:bodyPr wrap="square" lIns="0" tIns="0" rIns="0" bIns="0" rtlCol="0"/>
          <a:lstStyle/>
          <a:p>
            <a:endParaRPr/>
          </a:p>
        </p:txBody>
      </p:sp>
      <p:sp>
        <p:nvSpPr>
          <p:cNvPr id="78" name="object 78"/>
          <p:cNvSpPr/>
          <p:nvPr/>
        </p:nvSpPr>
        <p:spPr>
          <a:xfrm>
            <a:off x="7231493" y="899895"/>
            <a:ext cx="6731" cy="3141"/>
          </a:xfrm>
          <a:custGeom>
            <a:avLst/>
            <a:gdLst/>
            <a:ahLst/>
            <a:cxnLst/>
            <a:rect l="l" t="t" r="r" b="b"/>
            <a:pathLst>
              <a:path w="9525" h="4444">
                <a:moveTo>
                  <a:pt x="3917" y="2230"/>
                </a:moveTo>
                <a:lnTo>
                  <a:pt x="4356" y="2641"/>
                </a:lnTo>
                <a:lnTo>
                  <a:pt x="9283" y="4216"/>
                </a:lnTo>
                <a:lnTo>
                  <a:pt x="8915" y="3873"/>
                </a:lnTo>
                <a:lnTo>
                  <a:pt x="8521" y="3568"/>
                </a:lnTo>
                <a:lnTo>
                  <a:pt x="8001" y="3225"/>
                </a:lnTo>
                <a:lnTo>
                  <a:pt x="6096" y="2933"/>
                </a:lnTo>
                <a:lnTo>
                  <a:pt x="3917" y="2230"/>
                </a:lnTo>
                <a:close/>
              </a:path>
              <a:path w="9525" h="4444">
                <a:moveTo>
                  <a:pt x="0" y="0"/>
                </a:moveTo>
                <a:lnTo>
                  <a:pt x="3733" y="2171"/>
                </a:lnTo>
                <a:lnTo>
                  <a:pt x="3917" y="2230"/>
                </a:lnTo>
                <a:lnTo>
                  <a:pt x="3365" y="1714"/>
                </a:lnTo>
                <a:lnTo>
                  <a:pt x="0" y="0"/>
                </a:lnTo>
                <a:close/>
              </a:path>
            </a:pathLst>
          </a:custGeom>
          <a:solidFill>
            <a:srgbClr val="F9DAD7"/>
          </a:solidFill>
        </p:spPr>
        <p:txBody>
          <a:bodyPr wrap="square" lIns="0" tIns="0" rIns="0" bIns="0" rtlCol="0"/>
          <a:lstStyle/>
          <a:p>
            <a:endParaRPr/>
          </a:p>
        </p:txBody>
      </p:sp>
      <p:sp>
        <p:nvSpPr>
          <p:cNvPr id="79" name="object 79"/>
          <p:cNvSpPr/>
          <p:nvPr/>
        </p:nvSpPr>
        <p:spPr>
          <a:xfrm>
            <a:off x="7322094" y="945498"/>
            <a:ext cx="4487" cy="3141"/>
          </a:xfrm>
          <a:custGeom>
            <a:avLst/>
            <a:gdLst/>
            <a:ahLst/>
            <a:cxnLst/>
            <a:rect l="l" t="t" r="r" b="b"/>
            <a:pathLst>
              <a:path w="6350" h="4444">
                <a:moveTo>
                  <a:pt x="0" y="0"/>
                </a:moveTo>
                <a:lnTo>
                  <a:pt x="2070" y="1435"/>
                </a:lnTo>
                <a:lnTo>
                  <a:pt x="4241" y="2743"/>
                </a:lnTo>
                <a:lnTo>
                  <a:pt x="6248" y="4279"/>
                </a:lnTo>
                <a:lnTo>
                  <a:pt x="5715" y="3606"/>
                </a:lnTo>
                <a:lnTo>
                  <a:pt x="4927" y="2882"/>
                </a:lnTo>
                <a:lnTo>
                  <a:pt x="4241" y="2235"/>
                </a:lnTo>
                <a:lnTo>
                  <a:pt x="0" y="0"/>
                </a:lnTo>
                <a:close/>
              </a:path>
            </a:pathLst>
          </a:custGeom>
          <a:solidFill>
            <a:srgbClr val="F9DAD7"/>
          </a:solidFill>
        </p:spPr>
        <p:txBody>
          <a:bodyPr wrap="square" lIns="0" tIns="0" rIns="0" bIns="0" rtlCol="0"/>
          <a:lstStyle/>
          <a:p>
            <a:endParaRPr/>
          </a:p>
        </p:txBody>
      </p:sp>
      <p:sp>
        <p:nvSpPr>
          <p:cNvPr id="80" name="object 80"/>
          <p:cNvSpPr/>
          <p:nvPr/>
        </p:nvSpPr>
        <p:spPr>
          <a:xfrm>
            <a:off x="6136915" y="1658654"/>
            <a:ext cx="7628" cy="5385"/>
          </a:xfrm>
          <a:custGeom>
            <a:avLst/>
            <a:gdLst/>
            <a:ahLst/>
            <a:cxnLst/>
            <a:rect l="l" t="t" r="r" b="b"/>
            <a:pathLst>
              <a:path w="10794" h="7619">
                <a:moveTo>
                  <a:pt x="0" y="0"/>
                </a:moveTo>
                <a:lnTo>
                  <a:pt x="256" y="714"/>
                </a:lnTo>
                <a:lnTo>
                  <a:pt x="10645" y="7418"/>
                </a:lnTo>
                <a:lnTo>
                  <a:pt x="8296" y="4814"/>
                </a:lnTo>
                <a:lnTo>
                  <a:pt x="7102" y="2795"/>
                </a:lnTo>
                <a:lnTo>
                  <a:pt x="6289" y="1030"/>
                </a:lnTo>
                <a:lnTo>
                  <a:pt x="3977" y="1397"/>
                </a:lnTo>
                <a:lnTo>
                  <a:pt x="0" y="0"/>
                </a:lnTo>
                <a:close/>
              </a:path>
            </a:pathLst>
          </a:custGeom>
          <a:solidFill>
            <a:srgbClr val="F9DAD7"/>
          </a:solidFill>
        </p:spPr>
        <p:txBody>
          <a:bodyPr wrap="square" lIns="0" tIns="0" rIns="0" bIns="0" rtlCol="0"/>
          <a:lstStyle/>
          <a:p>
            <a:endParaRPr/>
          </a:p>
        </p:txBody>
      </p:sp>
      <p:sp>
        <p:nvSpPr>
          <p:cNvPr id="81" name="object 81"/>
          <p:cNvSpPr/>
          <p:nvPr/>
        </p:nvSpPr>
        <p:spPr>
          <a:xfrm>
            <a:off x="5920720" y="1146474"/>
            <a:ext cx="1346" cy="4487"/>
          </a:xfrm>
          <a:custGeom>
            <a:avLst/>
            <a:gdLst/>
            <a:ahLst/>
            <a:cxnLst/>
            <a:rect l="l" t="t" r="r" b="b"/>
            <a:pathLst>
              <a:path w="1905" h="6350">
                <a:moveTo>
                  <a:pt x="1638" y="0"/>
                </a:moveTo>
                <a:lnTo>
                  <a:pt x="0" y="4927"/>
                </a:lnTo>
                <a:lnTo>
                  <a:pt x="317" y="5537"/>
                </a:lnTo>
                <a:lnTo>
                  <a:pt x="749" y="5803"/>
                </a:lnTo>
                <a:lnTo>
                  <a:pt x="1422" y="4889"/>
                </a:lnTo>
                <a:lnTo>
                  <a:pt x="914" y="3721"/>
                </a:lnTo>
                <a:lnTo>
                  <a:pt x="977" y="2311"/>
                </a:lnTo>
                <a:lnTo>
                  <a:pt x="1638" y="0"/>
                </a:lnTo>
                <a:close/>
              </a:path>
            </a:pathLst>
          </a:custGeom>
          <a:solidFill>
            <a:srgbClr val="F9DAD7"/>
          </a:solidFill>
        </p:spPr>
        <p:txBody>
          <a:bodyPr wrap="square" lIns="0" tIns="0" rIns="0" bIns="0" rtlCol="0"/>
          <a:lstStyle/>
          <a:p>
            <a:endParaRPr/>
          </a:p>
        </p:txBody>
      </p:sp>
      <p:sp>
        <p:nvSpPr>
          <p:cNvPr id="82" name="object 82"/>
          <p:cNvSpPr/>
          <p:nvPr/>
        </p:nvSpPr>
        <p:spPr>
          <a:xfrm>
            <a:off x="7243231" y="883850"/>
            <a:ext cx="15705" cy="7628"/>
          </a:xfrm>
          <a:custGeom>
            <a:avLst/>
            <a:gdLst/>
            <a:ahLst/>
            <a:cxnLst/>
            <a:rect l="l" t="t" r="r" b="b"/>
            <a:pathLst>
              <a:path w="22225" h="10794">
                <a:moveTo>
                  <a:pt x="0" y="0"/>
                </a:moveTo>
                <a:lnTo>
                  <a:pt x="7543" y="3213"/>
                </a:lnTo>
                <a:lnTo>
                  <a:pt x="14846" y="6972"/>
                </a:lnTo>
                <a:lnTo>
                  <a:pt x="22199" y="10591"/>
                </a:lnTo>
                <a:lnTo>
                  <a:pt x="8153" y="3276"/>
                </a:lnTo>
                <a:lnTo>
                  <a:pt x="0" y="0"/>
                </a:lnTo>
                <a:close/>
              </a:path>
            </a:pathLst>
          </a:custGeom>
          <a:solidFill>
            <a:srgbClr val="F9DAD7"/>
          </a:solidFill>
        </p:spPr>
        <p:txBody>
          <a:bodyPr wrap="square" lIns="0" tIns="0" rIns="0" bIns="0" rtlCol="0"/>
          <a:lstStyle/>
          <a:p>
            <a:endParaRPr/>
          </a:p>
        </p:txBody>
      </p:sp>
      <p:sp>
        <p:nvSpPr>
          <p:cNvPr id="83" name="object 83"/>
          <p:cNvSpPr/>
          <p:nvPr/>
        </p:nvSpPr>
        <p:spPr>
          <a:xfrm>
            <a:off x="6892612" y="1806397"/>
            <a:ext cx="4039" cy="897"/>
          </a:xfrm>
          <a:custGeom>
            <a:avLst/>
            <a:gdLst/>
            <a:ahLst/>
            <a:cxnLst/>
            <a:rect l="l" t="t" r="r" b="b"/>
            <a:pathLst>
              <a:path w="5714" h="1269">
                <a:moveTo>
                  <a:pt x="5486" y="0"/>
                </a:moveTo>
                <a:lnTo>
                  <a:pt x="0" y="1244"/>
                </a:lnTo>
                <a:lnTo>
                  <a:pt x="2146" y="1003"/>
                </a:lnTo>
                <a:lnTo>
                  <a:pt x="4102" y="596"/>
                </a:lnTo>
                <a:lnTo>
                  <a:pt x="5486" y="0"/>
                </a:lnTo>
                <a:close/>
              </a:path>
            </a:pathLst>
          </a:custGeom>
          <a:solidFill>
            <a:srgbClr val="F9DAD7"/>
          </a:solidFill>
        </p:spPr>
        <p:txBody>
          <a:bodyPr wrap="square" lIns="0" tIns="0" rIns="0" bIns="0" rtlCol="0"/>
          <a:lstStyle/>
          <a:p>
            <a:endParaRPr/>
          </a:p>
        </p:txBody>
      </p:sp>
      <p:sp>
        <p:nvSpPr>
          <p:cNvPr id="84" name="object 84"/>
          <p:cNvSpPr/>
          <p:nvPr/>
        </p:nvSpPr>
        <p:spPr>
          <a:xfrm>
            <a:off x="7305293" y="914034"/>
            <a:ext cx="9872" cy="7180"/>
          </a:xfrm>
          <a:custGeom>
            <a:avLst/>
            <a:gdLst/>
            <a:ahLst/>
            <a:cxnLst/>
            <a:rect l="l" t="t" r="r" b="b"/>
            <a:pathLst>
              <a:path w="13970" h="10159">
                <a:moveTo>
                  <a:pt x="0" y="0"/>
                </a:moveTo>
                <a:lnTo>
                  <a:pt x="3365" y="3035"/>
                </a:lnTo>
                <a:lnTo>
                  <a:pt x="6997" y="6083"/>
                </a:lnTo>
                <a:lnTo>
                  <a:pt x="10960" y="8864"/>
                </a:lnTo>
                <a:lnTo>
                  <a:pt x="11963" y="9156"/>
                </a:lnTo>
                <a:lnTo>
                  <a:pt x="13093" y="9537"/>
                </a:lnTo>
                <a:lnTo>
                  <a:pt x="13868" y="9537"/>
                </a:lnTo>
                <a:lnTo>
                  <a:pt x="9245" y="6362"/>
                </a:lnTo>
                <a:lnTo>
                  <a:pt x="4775" y="2908"/>
                </a:lnTo>
                <a:lnTo>
                  <a:pt x="0" y="0"/>
                </a:lnTo>
                <a:close/>
              </a:path>
            </a:pathLst>
          </a:custGeom>
          <a:solidFill>
            <a:srgbClr val="F9DAD7"/>
          </a:solidFill>
        </p:spPr>
        <p:txBody>
          <a:bodyPr wrap="square" lIns="0" tIns="0" rIns="0" bIns="0" rtlCol="0"/>
          <a:lstStyle/>
          <a:p>
            <a:endParaRPr/>
          </a:p>
        </p:txBody>
      </p:sp>
      <p:grpSp>
        <p:nvGrpSpPr>
          <p:cNvPr id="112" name="object 112"/>
          <p:cNvGrpSpPr/>
          <p:nvPr/>
        </p:nvGrpSpPr>
        <p:grpSpPr>
          <a:xfrm>
            <a:off x="6024548" y="1306690"/>
            <a:ext cx="166925" cy="127886"/>
            <a:chOff x="2798748" y="1849131"/>
            <a:chExt cx="236220" cy="180975"/>
          </a:xfrm>
        </p:grpSpPr>
        <p:pic>
          <p:nvPicPr>
            <p:cNvPr id="113" name="object 113"/>
            <p:cNvPicPr/>
            <p:nvPr/>
          </p:nvPicPr>
          <p:blipFill>
            <a:blip r:embed="rId2" cstate="print"/>
            <a:stretch>
              <a:fillRect/>
            </a:stretch>
          </p:blipFill>
          <p:spPr>
            <a:xfrm>
              <a:off x="2798748" y="1849131"/>
              <a:ext cx="98412" cy="93599"/>
            </a:xfrm>
            <a:prstGeom prst="rect">
              <a:avLst/>
            </a:prstGeom>
          </p:spPr>
        </p:pic>
        <p:pic>
          <p:nvPicPr>
            <p:cNvPr id="114" name="object 114"/>
            <p:cNvPicPr/>
            <p:nvPr/>
          </p:nvPicPr>
          <p:blipFill>
            <a:blip r:embed="rId3" cstate="print"/>
            <a:stretch>
              <a:fillRect/>
            </a:stretch>
          </p:blipFill>
          <p:spPr>
            <a:xfrm>
              <a:off x="2936518" y="1936253"/>
              <a:ext cx="98412" cy="93586"/>
            </a:xfrm>
            <a:prstGeom prst="rect">
              <a:avLst/>
            </a:prstGeom>
          </p:spPr>
        </p:pic>
      </p:grpSp>
      <p:sp>
        <p:nvSpPr>
          <p:cNvPr id="88" name="TextBox 87">
            <a:extLst>
              <a:ext uri="{FF2B5EF4-FFF2-40B4-BE49-F238E27FC236}">
                <a16:creationId xmlns:a16="http://schemas.microsoft.com/office/drawing/2014/main" id="{096114BD-5790-1DD7-0891-A601389AB37B}"/>
              </a:ext>
            </a:extLst>
          </p:cNvPr>
          <p:cNvSpPr txBox="1"/>
          <p:nvPr/>
        </p:nvSpPr>
        <p:spPr>
          <a:xfrm>
            <a:off x="1250327" y="1339850"/>
            <a:ext cx="11181385" cy="4578176"/>
          </a:xfrm>
          <a:prstGeom prst="rect">
            <a:avLst/>
          </a:prstGeom>
          <a:noFill/>
        </p:spPr>
        <p:txBody>
          <a:bodyPr wrap="square">
            <a:spAutoFit/>
          </a:bodyPr>
          <a:lstStyle/>
          <a:p>
            <a:pPr>
              <a:lnSpc>
                <a:spcPct val="107000"/>
              </a:lnSpc>
              <a:spcAft>
                <a:spcPts val="800"/>
              </a:spcAft>
            </a:pPr>
            <a:r>
              <a:rPr lang="en-GB" sz="3200" b="1" dirty="0">
                <a:solidFill>
                  <a:srgbClr val="EF3D42"/>
                </a:solidFill>
                <a:latin typeface="Trebuchet MS" panose="020B0603020202020204" pitchFamily="34" charset="0"/>
                <a:ea typeface="Verdana" panose="020B0604030504040204" pitchFamily="34" charset="0"/>
              </a:rPr>
              <a:t>Leader: </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During times of difficulty and confusion, you have been our guide and taught us the right direction to follow. Help us to continue to listen and to be obedient to your word. </a:t>
            </a:r>
          </a:p>
          <a:p>
            <a:pPr>
              <a:lnSpc>
                <a:spcPct val="107000"/>
              </a:lnSpc>
              <a:spcAft>
                <a:spcPts val="800"/>
              </a:spcAft>
            </a:pPr>
            <a:endParaRPr lang="en-GB" sz="32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b="1" dirty="0">
                <a:solidFill>
                  <a:srgbClr val="EF3D42"/>
                </a:solidFill>
                <a:effectLst/>
                <a:latin typeface="Trebuchet MS" panose="020B0603020202020204" pitchFamily="34" charset="0"/>
                <a:ea typeface="Calibri" panose="020F0502020204030204" pitchFamily="34" charset="0"/>
                <a:cs typeface="Times New Roman" panose="02020603050405020304" pitchFamily="18" charset="0"/>
              </a:rPr>
              <a:t>Congregation: </a:t>
            </a:r>
            <a:r>
              <a:rPr lang="en-GB" sz="32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We give thanks to God for all he has taught us.</a:t>
            </a:r>
          </a:p>
          <a:p>
            <a:pPr>
              <a:lnSpc>
                <a:spcPct val="107000"/>
              </a:lnSpc>
              <a:spcAft>
                <a:spcPts val="800"/>
              </a:spcAft>
            </a:pPr>
            <a:endParaRPr lang="en-GB" sz="3200" b="1" dirty="0">
              <a:solidFill>
                <a:srgbClr val="EF3D42"/>
              </a:solidFill>
              <a:effectLst/>
              <a:latin typeface="Trebuchet MS" panose="020B0603020202020204" pitchFamily="34" charset="0"/>
              <a:ea typeface="Calibri" panose="020F0502020204030204" pitchFamily="34" charset="0"/>
              <a:cs typeface="Times New Roman" panose="02020603050405020304" pitchFamily="18" charset="0"/>
            </a:endParaRPr>
          </a:p>
        </p:txBody>
      </p:sp>
      <p:pic>
        <p:nvPicPr>
          <p:cNvPr id="85" name="Picture 84">
            <a:extLst>
              <a:ext uri="{FF2B5EF4-FFF2-40B4-BE49-F238E27FC236}">
                <a16:creationId xmlns:a16="http://schemas.microsoft.com/office/drawing/2014/main" id="{7856DFE5-43EA-5F69-E531-2B77435F46BF}"/>
              </a:ext>
            </a:extLst>
          </p:cNvPr>
          <p:cNvPicPr>
            <a:picLocks noChangeAspect="1"/>
          </p:cNvPicPr>
          <p:nvPr/>
        </p:nvPicPr>
        <p:blipFill rotWithShape="1">
          <a:blip r:embed="rId4"/>
          <a:srcRect t="67286" r="80037"/>
          <a:stretch/>
        </p:blipFill>
        <p:spPr>
          <a:xfrm>
            <a:off x="773112" y="6440620"/>
            <a:ext cx="807402" cy="955072"/>
          </a:xfrm>
          <a:prstGeom prst="rect">
            <a:avLst/>
          </a:prstGeom>
        </p:spPr>
      </p:pic>
      <p:pic>
        <p:nvPicPr>
          <p:cNvPr id="86" name="Picture 85">
            <a:extLst>
              <a:ext uri="{FF2B5EF4-FFF2-40B4-BE49-F238E27FC236}">
                <a16:creationId xmlns:a16="http://schemas.microsoft.com/office/drawing/2014/main" id="{C501395E-9A92-81E3-CCA9-89E80D4B353D}"/>
              </a:ext>
            </a:extLst>
          </p:cNvPr>
          <p:cNvPicPr>
            <a:picLocks noChangeAspect="1"/>
          </p:cNvPicPr>
          <p:nvPr/>
        </p:nvPicPr>
        <p:blipFill rotWithShape="1">
          <a:blip r:embed="rId4"/>
          <a:srcRect l="21643" r="19612" b="25408"/>
          <a:stretch/>
        </p:blipFill>
        <p:spPr>
          <a:xfrm>
            <a:off x="10755312" y="5529185"/>
            <a:ext cx="2057401" cy="1885793"/>
          </a:xfrm>
          <a:prstGeom prst="rect">
            <a:avLst/>
          </a:prstGeom>
        </p:spPr>
      </p:pic>
      <p:pic>
        <p:nvPicPr>
          <p:cNvPr id="87" name="Picture 86">
            <a:extLst>
              <a:ext uri="{FF2B5EF4-FFF2-40B4-BE49-F238E27FC236}">
                <a16:creationId xmlns:a16="http://schemas.microsoft.com/office/drawing/2014/main" id="{2EEA732A-404C-ED6A-80A1-997422BB5C1B}"/>
              </a:ext>
            </a:extLst>
          </p:cNvPr>
          <p:cNvPicPr>
            <a:picLocks noChangeAspect="1"/>
          </p:cNvPicPr>
          <p:nvPr/>
        </p:nvPicPr>
        <p:blipFill rotWithShape="1">
          <a:blip r:embed="rId4"/>
          <a:srcRect l="20724" t="74850" r="145" b="1949"/>
          <a:stretch/>
        </p:blipFill>
        <p:spPr>
          <a:xfrm>
            <a:off x="1611312" y="6597650"/>
            <a:ext cx="3200400" cy="677324"/>
          </a:xfrm>
          <a:prstGeom prst="rect">
            <a:avLst/>
          </a:prstGeom>
        </p:spPr>
      </p:pic>
    </p:spTree>
    <p:extLst>
      <p:ext uri="{BB962C8B-B14F-4D97-AF65-F5344CB8AC3E}">
        <p14:creationId xmlns:p14="http://schemas.microsoft.com/office/powerpoint/2010/main" val="2768348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1" y="1"/>
            <a:ext cx="13433425" cy="7556500"/>
            <a:chOff x="467994" y="1583994"/>
            <a:chExt cx="6624320" cy="8532495"/>
          </a:xfrm>
        </p:grpSpPr>
        <p:sp>
          <p:nvSpPr>
            <p:cNvPr id="3" name="object 3"/>
            <p:cNvSpPr/>
            <p:nvPr/>
          </p:nvSpPr>
          <p:spPr>
            <a:xfrm>
              <a:off x="467995" y="1583994"/>
              <a:ext cx="6624320" cy="216535"/>
            </a:xfrm>
            <a:custGeom>
              <a:avLst/>
              <a:gdLst/>
              <a:ahLst/>
              <a:cxnLst/>
              <a:rect l="l" t="t" r="r" b="b"/>
              <a:pathLst>
                <a:path w="6624320" h="216535">
                  <a:moveTo>
                    <a:pt x="6624002" y="0"/>
                  </a:moveTo>
                  <a:lnTo>
                    <a:pt x="0" y="0"/>
                  </a:lnTo>
                  <a:lnTo>
                    <a:pt x="0" y="6362"/>
                  </a:lnTo>
                  <a:lnTo>
                    <a:pt x="0" y="216001"/>
                  </a:lnTo>
                  <a:lnTo>
                    <a:pt x="6624002" y="216001"/>
                  </a:lnTo>
                  <a:lnTo>
                    <a:pt x="6624002" y="6362"/>
                  </a:lnTo>
                  <a:lnTo>
                    <a:pt x="6624002" y="0"/>
                  </a:lnTo>
                  <a:close/>
                </a:path>
              </a:pathLst>
            </a:custGeom>
            <a:solidFill>
              <a:srgbClr val="EF3D42"/>
            </a:solidFill>
          </p:spPr>
          <p:txBody>
            <a:bodyPr wrap="square" lIns="0" tIns="0" rIns="0" bIns="0" rtlCol="0"/>
            <a:lstStyle/>
            <a:p>
              <a:endParaRPr/>
            </a:p>
          </p:txBody>
        </p:sp>
        <p:sp>
          <p:nvSpPr>
            <p:cNvPr id="4" name="object 4"/>
            <p:cNvSpPr/>
            <p:nvPr/>
          </p:nvSpPr>
          <p:spPr>
            <a:xfrm>
              <a:off x="467995" y="1836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5" name="object 5"/>
            <p:cNvSpPr/>
            <p:nvPr/>
          </p:nvSpPr>
          <p:spPr>
            <a:xfrm>
              <a:off x="467995" y="2088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6" name="object 6"/>
            <p:cNvSpPr/>
            <p:nvPr/>
          </p:nvSpPr>
          <p:spPr>
            <a:xfrm>
              <a:off x="467995" y="2340000"/>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7" name="object 7"/>
            <p:cNvSpPr/>
            <p:nvPr/>
          </p:nvSpPr>
          <p:spPr>
            <a:xfrm>
              <a:off x="467995" y="2592006"/>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8" name="object 8"/>
            <p:cNvSpPr/>
            <p:nvPr/>
          </p:nvSpPr>
          <p:spPr>
            <a:xfrm>
              <a:off x="467995" y="2843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EF3D42"/>
            </a:solidFill>
          </p:spPr>
          <p:txBody>
            <a:bodyPr wrap="square" lIns="0" tIns="0" rIns="0" bIns="0" rtlCol="0"/>
            <a:lstStyle/>
            <a:p>
              <a:endParaRPr/>
            </a:p>
          </p:txBody>
        </p:sp>
        <p:sp>
          <p:nvSpPr>
            <p:cNvPr id="9" name="object 9"/>
            <p:cNvSpPr/>
            <p:nvPr/>
          </p:nvSpPr>
          <p:spPr>
            <a:xfrm>
              <a:off x="467995" y="3096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9DAD7"/>
            </a:solidFill>
          </p:spPr>
          <p:txBody>
            <a:bodyPr wrap="square" lIns="0" tIns="0" rIns="0" bIns="0" rtlCol="0"/>
            <a:lstStyle/>
            <a:p>
              <a:endParaRPr/>
            </a:p>
          </p:txBody>
        </p:sp>
        <p:sp>
          <p:nvSpPr>
            <p:cNvPr id="10" name="object 10"/>
            <p:cNvSpPr/>
            <p:nvPr/>
          </p:nvSpPr>
          <p:spPr>
            <a:xfrm>
              <a:off x="467995" y="3347999"/>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75C7B9"/>
            </a:solidFill>
          </p:spPr>
          <p:txBody>
            <a:bodyPr wrap="square" lIns="0" tIns="0" rIns="0" bIns="0" rtlCol="0"/>
            <a:lstStyle/>
            <a:p>
              <a:endParaRPr/>
            </a:p>
          </p:txBody>
        </p:sp>
        <p:sp>
          <p:nvSpPr>
            <p:cNvPr id="11" name="object 11"/>
            <p:cNvSpPr/>
            <p:nvPr/>
          </p:nvSpPr>
          <p:spPr>
            <a:xfrm>
              <a:off x="467995" y="3600005"/>
              <a:ext cx="6624320" cy="216535"/>
            </a:xfrm>
            <a:custGeom>
              <a:avLst/>
              <a:gdLst/>
              <a:ahLst/>
              <a:cxnLst/>
              <a:rect l="l" t="t" r="r" b="b"/>
              <a:pathLst>
                <a:path w="6624320" h="216535">
                  <a:moveTo>
                    <a:pt x="258356" y="0"/>
                  </a:moveTo>
                  <a:lnTo>
                    <a:pt x="0" y="0"/>
                  </a:lnTo>
                  <a:lnTo>
                    <a:pt x="0" y="216001"/>
                  </a:lnTo>
                  <a:lnTo>
                    <a:pt x="258356" y="216001"/>
                  </a:lnTo>
                  <a:lnTo>
                    <a:pt x="258356" y="0"/>
                  </a:lnTo>
                  <a:close/>
                </a:path>
                <a:path w="6624320" h="216535">
                  <a:moveTo>
                    <a:pt x="6624002" y="0"/>
                  </a:moveTo>
                  <a:lnTo>
                    <a:pt x="6365659" y="0"/>
                  </a:lnTo>
                  <a:lnTo>
                    <a:pt x="6365659" y="216001"/>
                  </a:lnTo>
                  <a:lnTo>
                    <a:pt x="6624002" y="216001"/>
                  </a:lnTo>
                  <a:lnTo>
                    <a:pt x="6624002" y="0"/>
                  </a:lnTo>
                  <a:close/>
                </a:path>
              </a:pathLst>
            </a:custGeom>
            <a:solidFill>
              <a:srgbClr val="FFC425"/>
            </a:solidFill>
          </p:spPr>
          <p:txBody>
            <a:bodyPr wrap="square" lIns="0" tIns="0" rIns="0" bIns="0" rtlCol="0"/>
            <a:lstStyle/>
            <a:p>
              <a:endParaRPr/>
            </a:p>
          </p:txBody>
        </p:sp>
        <p:sp>
          <p:nvSpPr>
            <p:cNvPr id="12" name="object 12"/>
            <p:cNvSpPr/>
            <p:nvPr/>
          </p:nvSpPr>
          <p:spPr>
            <a:xfrm>
              <a:off x="467994" y="4104005"/>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13" name="object 13"/>
            <p:cNvSpPr/>
            <p:nvPr/>
          </p:nvSpPr>
          <p:spPr>
            <a:xfrm>
              <a:off x="467994" y="4355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14" name="object 14"/>
            <p:cNvSpPr/>
            <p:nvPr/>
          </p:nvSpPr>
          <p:spPr>
            <a:xfrm>
              <a:off x="467994" y="4608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15" name="object 15"/>
            <p:cNvSpPr/>
            <p:nvPr/>
          </p:nvSpPr>
          <p:spPr>
            <a:xfrm>
              <a:off x="467994" y="4859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16" name="object 16"/>
            <p:cNvSpPr/>
            <p:nvPr/>
          </p:nvSpPr>
          <p:spPr>
            <a:xfrm>
              <a:off x="467994" y="3851998"/>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17" name="object 17"/>
            <p:cNvSpPr/>
            <p:nvPr/>
          </p:nvSpPr>
          <p:spPr>
            <a:xfrm>
              <a:off x="6833654" y="4104005"/>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18" name="object 18"/>
            <p:cNvSpPr/>
            <p:nvPr/>
          </p:nvSpPr>
          <p:spPr>
            <a:xfrm>
              <a:off x="6833654" y="4355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19" name="object 19"/>
            <p:cNvSpPr/>
            <p:nvPr/>
          </p:nvSpPr>
          <p:spPr>
            <a:xfrm>
              <a:off x="6833654" y="4608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20" name="object 20"/>
            <p:cNvSpPr/>
            <p:nvPr/>
          </p:nvSpPr>
          <p:spPr>
            <a:xfrm>
              <a:off x="6833654" y="4859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21" name="object 21"/>
            <p:cNvSpPr/>
            <p:nvPr/>
          </p:nvSpPr>
          <p:spPr>
            <a:xfrm>
              <a:off x="6833654" y="3851998"/>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22" name="object 22"/>
            <p:cNvSpPr/>
            <p:nvPr/>
          </p:nvSpPr>
          <p:spPr>
            <a:xfrm>
              <a:off x="467994" y="5363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23" name="object 23"/>
            <p:cNvSpPr/>
            <p:nvPr/>
          </p:nvSpPr>
          <p:spPr>
            <a:xfrm>
              <a:off x="467994" y="5616003"/>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24" name="object 24"/>
            <p:cNvSpPr/>
            <p:nvPr/>
          </p:nvSpPr>
          <p:spPr>
            <a:xfrm>
              <a:off x="467994" y="5867997"/>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25" name="object 25"/>
            <p:cNvSpPr/>
            <p:nvPr/>
          </p:nvSpPr>
          <p:spPr>
            <a:xfrm>
              <a:off x="467994" y="6120002"/>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26" name="object 26"/>
            <p:cNvSpPr/>
            <p:nvPr/>
          </p:nvSpPr>
          <p:spPr>
            <a:xfrm>
              <a:off x="467994" y="5112004"/>
              <a:ext cx="258445" cy="216535"/>
            </a:xfrm>
            <a:custGeom>
              <a:avLst/>
              <a:gdLst/>
              <a:ahLst/>
              <a:cxnLst/>
              <a:rect l="l" t="t" r="r" b="b"/>
              <a:pathLst>
                <a:path w="258445" h="216535">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27" name="object 27"/>
            <p:cNvSpPr/>
            <p:nvPr/>
          </p:nvSpPr>
          <p:spPr>
            <a:xfrm>
              <a:off x="6833654" y="5363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28" name="object 28"/>
            <p:cNvSpPr/>
            <p:nvPr/>
          </p:nvSpPr>
          <p:spPr>
            <a:xfrm>
              <a:off x="6833654" y="5616003"/>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29" name="object 29"/>
            <p:cNvSpPr/>
            <p:nvPr/>
          </p:nvSpPr>
          <p:spPr>
            <a:xfrm>
              <a:off x="6833654" y="5867997"/>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30" name="object 30"/>
            <p:cNvSpPr/>
            <p:nvPr/>
          </p:nvSpPr>
          <p:spPr>
            <a:xfrm>
              <a:off x="6833654" y="6120002"/>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31" name="object 31"/>
            <p:cNvSpPr/>
            <p:nvPr/>
          </p:nvSpPr>
          <p:spPr>
            <a:xfrm>
              <a:off x="6833654" y="5112004"/>
              <a:ext cx="258445" cy="216535"/>
            </a:xfrm>
            <a:custGeom>
              <a:avLst/>
              <a:gdLst/>
              <a:ahLst/>
              <a:cxnLst/>
              <a:rect l="l" t="t" r="r" b="b"/>
              <a:pathLst>
                <a:path w="258445" h="216535">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32" name="object 32"/>
            <p:cNvSpPr/>
            <p:nvPr/>
          </p:nvSpPr>
          <p:spPr>
            <a:xfrm>
              <a:off x="467994" y="6624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33" name="object 33"/>
            <p:cNvSpPr/>
            <p:nvPr/>
          </p:nvSpPr>
          <p:spPr>
            <a:xfrm>
              <a:off x="467994" y="6875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34" name="object 34"/>
            <p:cNvSpPr/>
            <p:nvPr/>
          </p:nvSpPr>
          <p:spPr>
            <a:xfrm>
              <a:off x="467994" y="7128002"/>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35" name="object 35"/>
            <p:cNvSpPr/>
            <p:nvPr/>
          </p:nvSpPr>
          <p:spPr>
            <a:xfrm>
              <a:off x="467994" y="7379995"/>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36" name="object 36"/>
            <p:cNvSpPr/>
            <p:nvPr/>
          </p:nvSpPr>
          <p:spPr>
            <a:xfrm>
              <a:off x="467994" y="637199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37" name="object 37"/>
            <p:cNvSpPr/>
            <p:nvPr/>
          </p:nvSpPr>
          <p:spPr>
            <a:xfrm>
              <a:off x="6833654" y="6624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38" name="object 38"/>
            <p:cNvSpPr/>
            <p:nvPr/>
          </p:nvSpPr>
          <p:spPr>
            <a:xfrm>
              <a:off x="6833654" y="6875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39" name="object 39"/>
            <p:cNvSpPr/>
            <p:nvPr/>
          </p:nvSpPr>
          <p:spPr>
            <a:xfrm>
              <a:off x="6833654" y="7128002"/>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40" name="object 40"/>
            <p:cNvSpPr/>
            <p:nvPr/>
          </p:nvSpPr>
          <p:spPr>
            <a:xfrm>
              <a:off x="6833654" y="7379995"/>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41" name="object 41"/>
            <p:cNvSpPr/>
            <p:nvPr/>
          </p:nvSpPr>
          <p:spPr>
            <a:xfrm>
              <a:off x="6833654" y="637199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42" name="object 42"/>
            <p:cNvSpPr/>
            <p:nvPr/>
          </p:nvSpPr>
          <p:spPr>
            <a:xfrm>
              <a:off x="467994" y="7883994"/>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43" name="object 43"/>
            <p:cNvSpPr/>
            <p:nvPr/>
          </p:nvSpPr>
          <p:spPr>
            <a:xfrm>
              <a:off x="467994" y="8136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44" name="object 44"/>
            <p:cNvSpPr/>
            <p:nvPr/>
          </p:nvSpPr>
          <p:spPr>
            <a:xfrm>
              <a:off x="467994" y="8388007"/>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45" name="object 45"/>
            <p:cNvSpPr/>
            <p:nvPr/>
          </p:nvSpPr>
          <p:spPr>
            <a:xfrm>
              <a:off x="467994" y="8640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FC425"/>
            </a:solidFill>
          </p:spPr>
          <p:txBody>
            <a:bodyPr wrap="square" lIns="0" tIns="0" rIns="0" bIns="0" rtlCol="0"/>
            <a:lstStyle/>
            <a:p>
              <a:endParaRPr/>
            </a:p>
          </p:txBody>
        </p:sp>
        <p:sp>
          <p:nvSpPr>
            <p:cNvPr id="46" name="object 46"/>
            <p:cNvSpPr/>
            <p:nvPr/>
          </p:nvSpPr>
          <p:spPr>
            <a:xfrm>
              <a:off x="467994" y="7632001"/>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8971D"/>
            </a:solidFill>
          </p:spPr>
          <p:txBody>
            <a:bodyPr wrap="square" lIns="0" tIns="0" rIns="0" bIns="0" rtlCol="0"/>
            <a:lstStyle/>
            <a:p>
              <a:endParaRPr/>
            </a:p>
          </p:txBody>
        </p:sp>
        <p:sp>
          <p:nvSpPr>
            <p:cNvPr id="47" name="object 47"/>
            <p:cNvSpPr/>
            <p:nvPr/>
          </p:nvSpPr>
          <p:spPr>
            <a:xfrm>
              <a:off x="6833654" y="7883994"/>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48" name="object 48"/>
            <p:cNvSpPr/>
            <p:nvPr/>
          </p:nvSpPr>
          <p:spPr>
            <a:xfrm>
              <a:off x="6833654" y="8136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49" name="object 49"/>
            <p:cNvSpPr/>
            <p:nvPr/>
          </p:nvSpPr>
          <p:spPr>
            <a:xfrm>
              <a:off x="6833654" y="8388007"/>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0" name="object 50"/>
            <p:cNvSpPr/>
            <p:nvPr/>
          </p:nvSpPr>
          <p:spPr>
            <a:xfrm>
              <a:off x="6833654" y="8640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FC425"/>
            </a:solidFill>
          </p:spPr>
          <p:txBody>
            <a:bodyPr wrap="square" lIns="0" tIns="0" rIns="0" bIns="0" rtlCol="0"/>
            <a:lstStyle/>
            <a:p>
              <a:endParaRPr/>
            </a:p>
          </p:txBody>
        </p:sp>
        <p:sp>
          <p:nvSpPr>
            <p:cNvPr id="51" name="object 51"/>
            <p:cNvSpPr/>
            <p:nvPr/>
          </p:nvSpPr>
          <p:spPr>
            <a:xfrm>
              <a:off x="6833654" y="7632001"/>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8971D"/>
            </a:solidFill>
          </p:spPr>
          <p:txBody>
            <a:bodyPr wrap="square" lIns="0" tIns="0" rIns="0" bIns="0" rtlCol="0"/>
            <a:lstStyle/>
            <a:p>
              <a:endParaRPr/>
            </a:p>
          </p:txBody>
        </p:sp>
        <p:sp>
          <p:nvSpPr>
            <p:cNvPr id="52" name="object 52"/>
            <p:cNvSpPr/>
            <p:nvPr/>
          </p:nvSpPr>
          <p:spPr>
            <a:xfrm>
              <a:off x="467994" y="9144000"/>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EF3D42"/>
            </a:solidFill>
          </p:spPr>
          <p:txBody>
            <a:bodyPr wrap="square" lIns="0" tIns="0" rIns="0" bIns="0" rtlCol="0"/>
            <a:lstStyle/>
            <a:p>
              <a:endParaRPr/>
            </a:p>
          </p:txBody>
        </p:sp>
        <p:sp>
          <p:nvSpPr>
            <p:cNvPr id="53" name="object 53"/>
            <p:cNvSpPr/>
            <p:nvPr/>
          </p:nvSpPr>
          <p:spPr>
            <a:xfrm>
              <a:off x="467994" y="9396006"/>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F9DAD7"/>
            </a:solidFill>
          </p:spPr>
          <p:txBody>
            <a:bodyPr wrap="square" lIns="0" tIns="0" rIns="0" bIns="0" rtlCol="0"/>
            <a:lstStyle/>
            <a:p>
              <a:endParaRPr/>
            </a:p>
          </p:txBody>
        </p:sp>
        <p:sp>
          <p:nvSpPr>
            <p:cNvPr id="54" name="object 54"/>
            <p:cNvSpPr/>
            <p:nvPr/>
          </p:nvSpPr>
          <p:spPr>
            <a:xfrm>
              <a:off x="467994" y="9647999"/>
              <a:ext cx="258445" cy="216535"/>
            </a:xfrm>
            <a:custGeom>
              <a:avLst/>
              <a:gdLst/>
              <a:ahLst/>
              <a:cxnLst/>
              <a:rect l="l" t="t" r="r" b="b"/>
              <a:pathLst>
                <a:path w="258445" h="216534">
                  <a:moveTo>
                    <a:pt x="0" y="216001"/>
                  </a:moveTo>
                  <a:lnTo>
                    <a:pt x="258356" y="216001"/>
                  </a:lnTo>
                  <a:lnTo>
                    <a:pt x="258356" y="0"/>
                  </a:lnTo>
                  <a:lnTo>
                    <a:pt x="0" y="0"/>
                  </a:lnTo>
                  <a:lnTo>
                    <a:pt x="0" y="216001"/>
                  </a:lnTo>
                  <a:close/>
                </a:path>
              </a:pathLst>
            </a:custGeom>
            <a:solidFill>
              <a:srgbClr val="75C7B9"/>
            </a:solidFill>
          </p:spPr>
          <p:txBody>
            <a:bodyPr wrap="square" lIns="0" tIns="0" rIns="0" bIns="0" rtlCol="0"/>
            <a:lstStyle/>
            <a:p>
              <a:endParaRPr/>
            </a:p>
          </p:txBody>
        </p:sp>
        <p:sp>
          <p:nvSpPr>
            <p:cNvPr id="55" name="object 55"/>
            <p:cNvSpPr/>
            <p:nvPr/>
          </p:nvSpPr>
          <p:spPr>
            <a:xfrm>
              <a:off x="6833654" y="9144000"/>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EF3D42"/>
            </a:solidFill>
          </p:spPr>
          <p:txBody>
            <a:bodyPr wrap="square" lIns="0" tIns="0" rIns="0" bIns="0" rtlCol="0"/>
            <a:lstStyle/>
            <a:p>
              <a:endParaRPr/>
            </a:p>
          </p:txBody>
        </p:sp>
        <p:sp>
          <p:nvSpPr>
            <p:cNvPr id="56" name="object 56"/>
            <p:cNvSpPr/>
            <p:nvPr/>
          </p:nvSpPr>
          <p:spPr>
            <a:xfrm>
              <a:off x="6833654" y="9396006"/>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F9DAD7"/>
            </a:solidFill>
          </p:spPr>
          <p:txBody>
            <a:bodyPr wrap="square" lIns="0" tIns="0" rIns="0" bIns="0" rtlCol="0"/>
            <a:lstStyle/>
            <a:p>
              <a:endParaRPr/>
            </a:p>
          </p:txBody>
        </p:sp>
        <p:sp>
          <p:nvSpPr>
            <p:cNvPr id="57" name="object 57"/>
            <p:cNvSpPr/>
            <p:nvPr/>
          </p:nvSpPr>
          <p:spPr>
            <a:xfrm>
              <a:off x="6833654" y="9647999"/>
              <a:ext cx="258445" cy="216535"/>
            </a:xfrm>
            <a:custGeom>
              <a:avLst/>
              <a:gdLst/>
              <a:ahLst/>
              <a:cxnLst/>
              <a:rect l="l" t="t" r="r" b="b"/>
              <a:pathLst>
                <a:path w="258445" h="216534">
                  <a:moveTo>
                    <a:pt x="0" y="216001"/>
                  </a:moveTo>
                  <a:lnTo>
                    <a:pt x="258343" y="216001"/>
                  </a:lnTo>
                  <a:lnTo>
                    <a:pt x="258343" y="0"/>
                  </a:lnTo>
                  <a:lnTo>
                    <a:pt x="0" y="0"/>
                  </a:lnTo>
                  <a:lnTo>
                    <a:pt x="0" y="216001"/>
                  </a:lnTo>
                  <a:close/>
                </a:path>
              </a:pathLst>
            </a:custGeom>
            <a:solidFill>
              <a:srgbClr val="75C7B9"/>
            </a:solidFill>
          </p:spPr>
          <p:txBody>
            <a:bodyPr wrap="square" lIns="0" tIns="0" rIns="0" bIns="0" rtlCol="0"/>
            <a:lstStyle/>
            <a:p>
              <a:endParaRPr/>
            </a:p>
          </p:txBody>
        </p:sp>
        <p:sp>
          <p:nvSpPr>
            <p:cNvPr id="58" name="object 58"/>
            <p:cNvSpPr/>
            <p:nvPr/>
          </p:nvSpPr>
          <p:spPr>
            <a:xfrm>
              <a:off x="467995" y="9900018"/>
              <a:ext cx="6624320" cy="216535"/>
            </a:xfrm>
            <a:custGeom>
              <a:avLst/>
              <a:gdLst/>
              <a:ahLst/>
              <a:cxnLst/>
              <a:rect l="l" t="t" r="r" b="b"/>
              <a:pathLst>
                <a:path w="6624320" h="216534">
                  <a:moveTo>
                    <a:pt x="6624002" y="0"/>
                  </a:moveTo>
                  <a:lnTo>
                    <a:pt x="0" y="0"/>
                  </a:lnTo>
                  <a:lnTo>
                    <a:pt x="0" y="209638"/>
                  </a:lnTo>
                  <a:lnTo>
                    <a:pt x="0" y="215988"/>
                  </a:lnTo>
                  <a:lnTo>
                    <a:pt x="6624002" y="215988"/>
                  </a:lnTo>
                  <a:lnTo>
                    <a:pt x="6624002" y="209638"/>
                  </a:lnTo>
                  <a:lnTo>
                    <a:pt x="6624002" y="0"/>
                  </a:lnTo>
                  <a:close/>
                </a:path>
              </a:pathLst>
            </a:custGeom>
            <a:solidFill>
              <a:srgbClr val="FFC425"/>
            </a:solidFill>
          </p:spPr>
          <p:txBody>
            <a:bodyPr wrap="square" lIns="0" tIns="0" rIns="0" bIns="0" rtlCol="0"/>
            <a:lstStyle/>
            <a:p>
              <a:endParaRPr/>
            </a:p>
          </p:txBody>
        </p:sp>
        <p:sp>
          <p:nvSpPr>
            <p:cNvPr id="59" name="object 59"/>
            <p:cNvSpPr/>
            <p:nvPr/>
          </p:nvSpPr>
          <p:spPr>
            <a:xfrm>
              <a:off x="467995" y="8892007"/>
              <a:ext cx="6624320" cy="216535"/>
            </a:xfrm>
            <a:custGeom>
              <a:avLst/>
              <a:gdLst/>
              <a:ahLst/>
              <a:cxnLst/>
              <a:rect l="l" t="t" r="r" b="b"/>
              <a:pathLst>
                <a:path w="6624320" h="216534">
                  <a:moveTo>
                    <a:pt x="258356" y="0"/>
                  </a:moveTo>
                  <a:lnTo>
                    <a:pt x="0" y="0"/>
                  </a:lnTo>
                  <a:lnTo>
                    <a:pt x="0" y="216001"/>
                  </a:lnTo>
                  <a:lnTo>
                    <a:pt x="258356" y="216001"/>
                  </a:lnTo>
                  <a:lnTo>
                    <a:pt x="258356" y="0"/>
                  </a:lnTo>
                  <a:close/>
                </a:path>
                <a:path w="6624320" h="216534">
                  <a:moveTo>
                    <a:pt x="6624002" y="0"/>
                  </a:moveTo>
                  <a:lnTo>
                    <a:pt x="6365659" y="0"/>
                  </a:lnTo>
                  <a:lnTo>
                    <a:pt x="6365659" y="216001"/>
                  </a:lnTo>
                  <a:lnTo>
                    <a:pt x="6624002" y="216001"/>
                  </a:lnTo>
                  <a:lnTo>
                    <a:pt x="6624002" y="0"/>
                  </a:lnTo>
                  <a:close/>
                </a:path>
              </a:pathLst>
            </a:custGeom>
            <a:solidFill>
              <a:srgbClr val="F8971D"/>
            </a:solidFill>
          </p:spPr>
          <p:txBody>
            <a:bodyPr wrap="square" lIns="0" tIns="0" rIns="0" bIns="0" rtlCol="0"/>
            <a:lstStyle/>
            <a:p>
              <a:endParaRPr/>
            </a:p>
          </p:txBody>
        </p:sp>
        <p:sp>
          <p:nvSpPr>
            <p:cNvPr id="60" name="object 60"/>
            <p:cNvSpPr/>
            <p:nvPr/>
          </p:nvSpPr>
          <p:spPr>
            <a:xfrm>
              <a:off x="726351" y="1590357"/>
              <a:ext cx="6107430" cy="8519795"/>
            </a:xfrm>
            <a:custGeom>
              <a:avLst/>
              <a:gdLst/>
              <a:ahLst/>
              <a:cxnLst/>
              <a:rect l="l" t="t" r="r" b="b"/>
              <a:pathLst>
                <a:path w="6107430" h="8519795">
                  <a:moveTo>
                    <a:pt x="6107303" y="0"/>
                  </a:moveTo>
                  <a:lnTo>
                    <a:pt x="0" y="0"/>
                  </a:lnTo>
                  <a:lnTo>
                    <a:pt x="0" y="8519299"/>
                  </a:lnTo>
                  <a:lnTo>
                    <a:pt x="6107303" y="8519299"/>
                  </a:lnTo>
                  <a:lnTo>
                    <a:pt x="6107303" y="0"/>
                  </a:lnTo>
                  <a:close/>
                </a:path>
              </a:pathLst>
            </a:custGeom>
            <a:solidFill>
              <a:srgbClr val="FFFFFF"/>
            </a:solidFill>
          </p:spPr>
          <p:txBody>
            <a:bodyPr wrap="square" lIns="0" tIns="0" rIns="0" bIns="0" rtlCol="0"/>
            <a:lstStyle/>
            <a:p>
              <a:endParaRPr/>
            </a:p>
          </p:txBody>
        </p:sp>
        <p:sp>
          <p:nvSpPr>
            <p:cNvPr id="61" name="object 61"/>
            <p:cNvSpPr/>
            <p:nvPr/>
          </p:nvSpPr>
          <p:spPr>
            <a:xfrm>
              <a:off x="726351" y="1590357"/>
              <a:ext cx="6107430" cy="8519795"/>
            </a:xfrm>
            <a:custGeom>
              <a:avLst/>
              <a:gdLst/>
              <a:ahLst/>
              <a:cxnLst/>
              <a:rect l="l" t="t" r="r" b="b"/>
              <a:pathLst>
                <a:path w="6107430" h="8519795">
                  <a:moveTo>
                    <a:pt x="0" y="8519299"/>
                  </a:moveTo>
                  <a:lnTo>
                    <a:pt x="6107303" y="8519299"/>
                  </a:lnTo>
                  <a:lnTo>
                    <a:pt x="6107303" y="0"/>
                  </a:lnTo>
                  <a:lnTo>
                    <a:pt x="0" y="0"/>
                  </a:lnTo>
                  <a:lnTo>
                    <a:pt x="0" y="8519299"/>
                  </a:lnTo>
                  <a:close/>
                </a:path>
              </a:pathLst>
            </a:custGeom>
            <a:ln w="12700">
              <a:solidFill>
                <a:srgbClr val="EF3D42"/>
              </a:solidFill>
            </a:ln>
          </p:spPr>
          <p:txBody>
            <a:bodyPr wrap="square" lIns="0" tIns="0" rIns="0" bIns="0" rtlCol="0"/>
            <a:lstStyle/>
            <a:p>
              <a:endParaRPr/>
            </a:p>
          </p:txBody>
        </p:sp>
      </p:grpSp>
      <p:sp>
        <p:nvSpPr>
          <p:cNvPr id="63" name="object 63"/>
          <p:cNvSpPr/>
          <p:nvPr/>
        </p:nvSpPr>
        <p:spPr>
          <a:xfrm>
            <a:off x="6690835" y="806670"/>
            <a:ext cx="4936" cy="897"/>
          </a:xfrm>
          <a:custGeom>
            <a:avLst/>
            <a:gdLst/>
            <a:ahLst/>
            <a:cxnLst/>
            <a:rect l="l" t="t" r="r" b="b"/>
            <a:pathLst>
              <a:path w="6985" h="1269">
                <a:moveTo>
                  <a:pt x="5854" y="0"/>
                </a:moveTo>
                <a:lnTo>
                  <a:pt x="1866" y="127"/>
                </a:lnTo>
                <a:lnTo>
                  <a:pt x="203" y="558"/>
                </a:lnTo>
                <a:lnTo>
                  <a:pt x="0" y="927"/>
                </a:lnTo>
                <a:lnTo>
                  <a:pt x="6756" y="342"/>
                </a:lnTo>
                <a:lnTo>
                  <a:pt x="5854" y="0"/>
                </a:lnTo>
                <a:close/>
              </a:path>
            </a:pathLst>
          </a:custGeom>
          <a:solidFill>
            <a:srgbClr val="F9DAD7"/>
          </a:solidFill>
        </p:spPr>
        <p:txBody>
          <a:bodyPr wrap="square" lIns="0" tIns="0" rIns="0" bIns="0" rtlCol="0"/>
          <a:lstStyle/>
          <a:p>
            <a:endParaRPr/>
          </a:p>
        </p:txBody>
      </p:sp>
      <p:sp>
        <p:nvSpPr>
          <p:cNvPr id="64" name="object 64"/>
          <p:cNvSpPr/>
          <p:nvPr/>
        </p:nvSpPr>
        <p:spPr>
          <a:xfrm>
            <a:off x="6754496" y="809674"/>
            <a:ext cx="4039" cy="449"/>
          </a:xfrm>
          <a:custGeom>
            <a:avLst/>
            <a:gdLst/>
            <a:ahLst/>
            <a:cxnLst/>
            <a:rect l="l" t="t" r="r" b="b"/>
            <a:pathLst>
              <a:path w="5714" h="634">
                <a:moveTo>
                  <a:pt x="0" y="0"/>
                </a:moveTo>
                <a:lnTo>
                  <a:pt x="1993" y="419"/>
                </a:lnTo>
                <a:lnTo>
                  <a:pt x="4013" y="635"/>
                </a:lnTo>
                <a:lnTo>
                  <a:pt x="5257" y="342"/>
                </a:lnTo>
                <a:lnTo>
                  <a:pt x="0" y="0"/>
                </a:lnTo>
                <a:close/>
              </a:path>
            </a:pathLst>
          </a:custGeom>
          <a:solidFill>
            <a:srgbClr val="F9DAD7"/>
          </a:solidFill>
        </p:spPr>
        <p:txBody>
          <a:bodyPr wrap="square" lIns="0" tIns="0" rIns="0" bIns="0" rtlCol="0"/>
          <a:lstStyle/>
          <a:p>
            <a:endParaRPr/>
          </a:p>
        </p:txBody>
      </p:sp>
      <p:sp>
        <p:nvSpPr>
          <p:cNvPr id="65" name="object 65"/>
          <p:cNvSpPr/>
          <p:nvPr/>
        </p:nvSpPr>
        <p:spPr>
          <a:xfrm>
            <a:off x="6328652" y="853443"/>
            <a:ext cx="10320" cy="3141"/>
          </a:xfrm>
          <a:custGeom>
            <a:avLst/>
            <a:gdLst/>
            <a:ahLst/>
            <a:cxnLst/>
            <a:rect l="l" t="t" r="r" b="b"/>
            <a:pathLst>
              <a:path w="14605" h="4444">
                <a:moveTo>
                  <a:pt x="14401" y="0"/>
                </a:moveTo>
                <a:lnTo>
                  <a:pt x="6578" y="2387"/>
                </a:lnTo>
                <a:lnTo>
                  <a:pt x="0" y="4165"/>
                </a:lnTo>
                <a:lnTo>
                  <a:pt x="9156" y="2273"/>
                </a:lnTo>
                <a:lnTo>
                  <a:pt x="13804" y="1549"/>
                </a:lnTo>
                <a:lnTo>
                  <a:pt x="14401" y="0"/>
                </a:lnTo>
                <a:close/>
              </a:path>
            </a:pathLst>
          </a:custGeom>
          <a:solidFill>
            <a:srgbClr val="F9DAD7"/>
          </a:solidFill>
        </p:spPr>
        <p:txBody>
          <a:bodyPr wrap="square" lIns="0" tIns="0" rIns="0" bIns="0" rtlCol="0"/>
          <a:lstStyle/>
          <a:p>
            <a:endParaRPr/>
          </a:p>
        </p:txBody>
      </p:sp>
      <p:sp>
        <p:nvSpPr>
          <p:cNvPr id="66" name="object 66"/>
          <p:cNvSpPr/>
          <p:nvPr/>
        </p:nvSpPr>
        <p:spPr>
          <a:xfrm>
            <a:off x="5919196" y="1149480"/>
            <a:ext cx="1795" cy="5833"/>
          </a:xfrm>
          <a:custGeom>
            <a:avLst/>
            <a:gdLst/>
            <a:ahLst/>
            <a:cxnLst/>
            <a:rect l="l" t="t" r="r" b="b"/>
            <a:pathLst>
              <a:path w="2539" h="8255">
                <a:moveTo>
                  <a:pt x="1727" y="0"/>
                </a:moveTo>
                <a:lnTo>
                  <a:pt x="863" y="2895"/>
                </a:lnTo>
                <a:lnTo>
                  <a:pt x="330" y="5372"/>
                </a:lnTo>
                <a:lnTo>
                  <a:pt x="0" y="7683"/>
                </a:lnTo>
                <a:lnTo>
                  <a:pt x="2158" y="673"/>
                </a:lnTo>
                <a:lnTo>
                  <a:pt x="2019" y="469"/>
                </a:lnTo>
                <a:lnTo>
                  <a:pt x="1866" y="292"/>
                </a:lnTo>
                <a:lnTo>
                  <a:pt x="1727" y="0"/>
                </a:lnTo>
                <a:close/>
              </a:path>
            </a:pathLst>
          </a:custGeom>
          <a:solidFill>
            <a:srgbClr val="F9DAD7"/>
          </a:solidFill>
        </p:spPr>
        <p:txBody>
          <a:bodyPr wrap="square" lIns="0" tIns="0" rIns="0" bIns="0" rtlCol="0"/>
          <a:lstStyle/>
          <a:p>
            <a:endParaRPr/>
          </a:p>
        </p:txBody>
      </p:sp>
      <p:sp>
        <p:nvSpPr>
          <p:cNvPr id="67" name="object 67"/>
          <p:cNvSpPr/>
          <p:nvPr/>
        </p:nvSpPr>
        <p:spPr>
          <a:xfrm>
            <a:off x="6172888" y="916471"/>
            <a:ext cx="4487" cy="3590"/>
          </a:xfrm>
          <a:custGeom>
            <a:avLst/>
            <a:gdLst/>
            <a:ahLst/>
            <a:cxnLst/>
            <a:rect l="l" t="t" r="r" b="b"/>
            <a:pathLst>
              <a:path w="6350" h="5080">
                <a:moveTo>
                  <a:pt x="6184" y="0"/>
                </a:moveTo>
                <a:lnTo>
                  <a:pt x="2374" y="1866"/>
                </a:lnTo>
                <a:lnTo>
                  <a:pt x="1473" y="2857"/>
                </a:lnTo>
                <a:lnTo>
                  <a:pt x="698" y="3898"/>
                </a:lnTo>
                <a:lnTo>
                  <a:pt x="0" y="4978"/>
                </a:lnTo>
                <a:lnTo>
                  <a:pt x="2044" y="3302"/>
                </a:lnTo>
                <a:lnTo>
                  <a:pt x="4063" y="1549"/>
                </a:lnTo>
                <a:lnTo>
                  <a:pt x="6184" y="0"/>
                </a:lnTo>
                <a:close/>
              </a:path>
            </a:pathLst>
          </a:custGeom>
          <a:solidFill>
            <a:srgbClr val="F9DAD7"/>
          </a:solidFill>
        </p:spPr>
        <p:txBody>
          <a:bodyPr wrap="square" lIns="0" tIns="0" rIns="0" bIns="0" rtlCol="0"/>
          <a:lstStyle/>
          <a:p>
            <a:endParaRPr/>
          </a:p>
        </p:txBody>
      </p:sp>
      <p:sp>
        <p:nvSpPr>
          <p:cNvPr id="68" name="object 68"/>
          <p:cNvSpPr/>
          <p:nvPr/>
        </p:nvSpPr>
        <p:spPr>
          <a:xfrm>
            <a:off x="6069134" y="975897"/>
            <a:ext cx="4487" cy="5833"/>
          </a:xfrm>
          <a:custGeom>
            <a:avLst/>
            <a:gdLst/>
            <a:ahLst/>
            <a:cxnLst/>
            <a:rect l="l" t="t" r="r" b="b"/>
            <a:pathLst>
              <a:path w="6350" h="8255">
                <a:moveTo>
                  <a:pt x="5600" y="0"/>
                </a:moveTo>
                <a:lnTo>
                  <a:pt x="4635" y="2501"/>
                </a:lnTo>
                <a:lnTo>
                  <a:pt x="2540" y="4622"/>
                </a:lnTo>
                <a:lnTo>
                  <a:pt x="0" y="7061"/>
                </a:lnTo>
                <a:lnTo>
                  <a:pt x="342" y="7619"/>
                </a:lnTo>
                <a:lnTo>
                  <a:pt x="1231" y="7924"/>
                </a:lnTo>
                <a:lnTo>
                  <a:pt x="2882" y="7899"/>
                </a:lnTo>
                <a:lnTo>
                  <a:pt x="6172" y="5664"/>
                </a:lnTo>
                <a:lnTo>
                  <a:pt x="5257" y="2108"/>
                </a:lnTo>
                <a:lnTo>
                  <a:pt x="5600" y="0"/>
                </a:lnTo>
                <a:close/>
              </a:path>
            </a:pathLst>
          </a:custGeom>
          <a:solidFill>
            <a:srgbClr val="F9DAD7"/>
          </a:solidFill>
        </p:spPr>
        <p:txBody>
          <a:bodyPr wrap="square" lIns="0" tIns="0" rIns="0" bIns="0" rtlCol="0"/>
          <a:lstStyle/>
          <a:p>
            <a:endParaRPr/>
          </a:p>
        </p:txBody>
      </p:sp>
      <p:sp>
        <p:nvSpPr>
          <p:cNvPr id="69" name="object 69"/>
          <p:cNvSpPr/>
          <p:nvPr/>
        </p:nvSpPr>
        <p:spPr>
          <a:xfrm>
            <a:off x="6259696" y="882000"/>
            <a:ext cx="1795" cy="449"/>
          </a:xfrm>
          <a:custGeom>
            <a:avLst/>
            <a:gdLst/>
            <a:ahLst/>
            <a:cxnLst/>
            <a:rect l="l" t="t" r="r" b="b"/>
            <a:pathLst>
              <a:path w="2539" h="634">
                <a:moveTo>
                  <a:pt x="0" y="0"/>
                </a:moveTo>
                <a:lnTo>
                  <a:pt x="457" y="368"/>
                </a:lnTo>
                <a:lnTo>
                  <a:pt x="1206" y="584"/>
                </a:lnTo>
                <a:lnTo>
                  <a:pt x="1930" y="584"/>
                </a:lnTo>
                <a:lnTo>
                  <a:pt x="1778" y="177"/>
                </a:lnTo>
                <a:lnTo>
                  <a:pt x="1041" y="12"/>
                </a:lnTo>
                <a:lnTo>
                  <a:pt x="0" y="0"/>
                </a:lnTo>
                <a:close/>
              </a:path>
            </a:pathLst>
          </a:custGeom>
          <a:solidFill>
            <a:srgbClr val="F9DAD7"/>
          </a:solidFill>
        </p:spPr>
        <p:txBody>
          <a:bodyPr wrap="square" lIns="0" tIns="0" rIns="0" bIns="0" rtlCol="0"/>
          <a:lstStyle/>
          <a:p>
            <a:endParaRPr/>
          </a:p>
        </p:txBody>
      </p:sp>
      <p:sp>
        <p:nvSpPr>
          <p:cNvPr id="70" name="object 70"/>
          <p:cNvSpPr/>
          <p:nvPr/>
        </p:nvSpPr>
        <p:spPr>
          <a:xfrm>
            <a:off x="5923029" y="1418904"/>
            <a:ext cx="897" cy="1346"/>
          </a:xfrm>
          <a:custGeom>
            <a:avLst/>
            <a:gdLst/>
            <a:ahLst/>
            <a:cxnLst/>
            <a:rect l="l" t="t" r="r" b="b"/>
            <a:pathLst>
              <a:path w="1269" h="1905">
                <a:moveTo>
                  <a:pt x="0" y="0"/>
                </a:moveTo>
                <a:lnTo>
                  <a:pt x="533" y="1295"/>
                </a:lnTo>
                <a:lnTo>
                  <a:pt x="812" y="1346"/>
                </a:lnTo>
                <a:lnTo>
                  <a:pt x="876" y="1092"/>
                </a:lnTo>
                <a:lnTo>
                  <a:pt x="1092" y="1054"/>
                </a:lnTo>
                <a:lnTo>
                  <a:pt x="342" y="215"/>
                </a:lnTo>
                <a:lnTo>
                  <a:pt x="0" y="0"/>
                </a:lnTo>
                <a:close/>
              </a:path>
            </a:pathLst>
          </a:custGeom>
          <a:solidFill>
            <a:srgbClr val="F9DAD7"/>
          </a:solidFill>
        </p:spPr>
        <p:txBody>
          <a:bodyPr wrap="square" lIns="0" tIns="0" rIns="0" bIns="0" rtlCol="0"/>
          <a:lstStyle/>
          <a:p>
            <a:endParaRPr/>
          </a:p>
        </p:txBody>
      </p:sp>
      <p:sp>
        <p:nvSpPr>
          <p:cNvPr id="71" name="object 71"/>
          <p:cNvSpPr/>
          <p:nvPr/>
        </p:nvSpPr>
        <p:spPr>
          <a:xfrm>
            <a:off x="5905304" y="1273457"/>
            <a:ext cx="1795" cy="2692"/>
          </a:xfrm>
          <a:custGeom>
            <a:avLst/>
            <a:gdLst/>
            <a:ahLst/>
            <a:cxnLst/>
            <a:rect l="l" t="t" r="r" b="b"/>
            <a:pathLst>
              <a:path w="2539" h="3810">
                <a:moveTo>
                  <a:pt x="0" y="0"/>
                </a:moveTo>
                <a:lnTo>
                  <a:pt x="292" y="2857"/>
                </a:lnTo>
                <a:lnTo>
                  <a:pt x="965" y="3149"/>
                </a:lnTo>
                <a:lnTo>
                  <a:pt x="1625" y="3467"/>
                </a:lnTo>
                <a:lnTo>
                  <a:pt x="2273" y="3454"/>
                </a:lnTo>
                <a:lnTo>
                  <a:pt x="0" y="0"/>
                </a:lnTo>
                <a:close/>
              </a:path>
            </a:pathLst>
          </a:custGeom>
          <a:solidFill>
            <a:srgbClr val="F9DAD7"/>
          </a:solidFill>
        </p:spPr>
        <p:txBody>
          <a:bodyPr wrap="square" lIns="0" tIns="0" rIns="0" bIns="0" rtlCol="0"/>
          <a:lstStyle/>
          <a:p>
            <a:endParaRPr/>
          </a:p>
        </p:txBody>
      </p:sp>
      <p:sp>
        <p:nvSpPr>
          <p:cNvPr id="72" name="object 72"/>
          <p:cNvSpPr/>
          <p:nvPr/>
        </p:nvSpPr>
        <p:spPr>
          <a:xfrm>
            <a:off x="6869758" y="819459"/>
            <a:ext cx="3590" cy="449"/>
          </a:xfrm>
          <a:custGeom>
            <a:avLst/>
            <a:gdLst/>
            <a:ahLst/>
            <a:cxnLst/>
            <a:rect l="l" t="t" r="r" b="b"/>
            <a:pathLst>
              <a:path w="5079" h="634">
                <a:moveTo>
                  <a:pt x="4318" y="0"/>
                </a:moveTo>
                <a:lnTo>
                  <a:pt x="0" y="25"/>
                </a:lnTo>
                <a:lnTo>
                  <a:pt x="2438" y="177"/>
                </a:lnTo>
                <a:lnTo>
                  <a:pt x="5029" y="126"/>
                </a:lnTo>
                <a:lnTo>
                  <a:pt x="4724" y="76"/>
                </a:lnTo>
                <a:lnTo>
                  <a:pt x="4318" y="0"/>
                </a:lnTo>
                <a:close/>
              </a:path>
            </a:pathLst>
          </a:custGeom>
          <a:solidFill>
            <a:srgbClr val="F9DAD7"/>
          </a:solidFill>
        </p:spPr>
        <p:txBody>
          <a:bodyPr wrap="square" lIns="0" tIns="0" rIns="0" bIns="0" rtlCol="0"/>
          <a:lstStyle/>
          <a:p>
            <a:endParaRPr/>
          </a:p>
        </p:txBody>
      </p:sp>
      <p:sp>
        <p:nvSpPr>
          <p:cNvPr id="73" name="object 73"/>
          <p:cNvSpPr/>
          <p:nvPr/>
        </p:nvSpPr>
        <p:spPr>
          <a:xfrm>
            <a:off x="7490636" y="1433796"/>
            <a:ext cx="4487" cy="12564"/>
          </a:xfrm>
          <a:custGeom>
            <a:avLst/>
            <a:gdLst/>
            <a:ahLst/>
            <a:cxnLst/>
            <a:rect l="l" t="t" r="r" b="b"/>
            <a:pathLst>
              <a:path w="6350" h="17780">
                <a:moveTo>
                  <a:pt x="5378" y="0"/>
                </a:moveTo>
                <a:lnTo>
                  <a:pt x="0" y="6417"/>
                </a:lnTo>
                <a:lnTo>
                  <a:pt x="3247" y="4473"/>
                </a:lnTo>
                <a:lnTo>
                  <a:pt x="1255" y="11802"/>
                </a:lnTo>
                <a:lnTo>
                  <a:pt x="51" y="17740"/>
                </a:lnTo>
                <a:lnTo>
                  <a:pt x="5664" y="11624"/>
                </a:lnTo>
                <a:lnTo>
                  <a:pt x="5429" y="8934"/>
                </a:lnTo>
                <a:lnTo>
                  <a:pt x="6261" y="2948"/>
                </a:lnTo>
                <a:lnTo>
                  <a:pt x="5378" y="0"/>
                </a:lnTo>
                <a:close/>
              </a:path>
            </a:pathLst>
          </a:custGeom>
          <a:solidFill>
            <a:srgbClr val="F9DAD7"/>
          </a:solidFill>
        </p:spPr>
        <p:txBody>
          <a:bodyPr wrap="square" lIns="0" tIns="0" rIns="0" bIns="0" rtlCol="0"/>
          <a:lstStyle/>
          <a:p>
            <a:endParaRPr/>
          </a:p>
        </p:txBody>
      </p:sp>
      <p:sp>
        <p:nvSpPr>
          <p:cNvPr id="74" name="object 74"/>
          <p:cNvSpPr/>
          <p:nvPr/>
        </p:nvSpPr>
        <p:spPr>
          <a:xfrm>
            <a:off x="5921882" y="1141540"/>
            <a:ext cx="2244" cy="4936"/>
          </a:xfrm>
          <a:custGeom>
            <a:avLst/>
            <a:gdLst/>
            <a:ahLst/>
            <a:cxnLst/>
            <a:rect l="l" t="t" r="r" b="b"/>
            <a:pathLst>
              <a:path w="3175" h="6984">
                <a:moveTo>
                  <a:pt x="2590" y="0"/>
                </a:moveTo>
                <a:lnTo>
                  <a:pt x="1308" y="3136"/>
                </a:lnTo>
                <a:lnTo>
                  <a:pt x="495" y="5283"/>
                </a:lnTo>
                <a:lnTo>
                  <a:pt x="0" y="6984"/>
                </a:lnTo>
                <a:lnTo>
                  <a:pt x="2590" y="0"/>
                </a:lnTo>
                <a:close/>
              </a:path>
            </a:pathLst>
          </a:custGeom>
          <a:solidFill>
            <a:srgbClr val="F9DAD7"/>
          </a:solidFill>
        </p:spPr>
        <p:txBody>
          <a:bodyPr wrap="square" lIns="0" tIns="0" rIns="0" bIns="0" rtlCol="0"/>
          <a:lstStyle/>
          <a:p>
            <a:endParaRPr/>
          </a:p>
        </p:txBody>
      </p:sp>
      <p:sp>
        <p:nvSpPr>
          <p:cNvPr id="75" name="object 75"/>
          <p:cNvSpPr/>
          <p:nvPr/>
        </p:nvSpPr>
        <p:spPr>
          <a:xfrm>
            <a:off x="7494640" y="1440473"/>
            <a:ext cx="1346" cy="1795"/>
          </a:xfrm>
          <a:custGeom>
            <a:avLst/>
            <a:gdLst/>
            <a:ahLst/>
            <a:cxnLst/>
            <a:rect l="l" t="t" r="r" b="b"/>
            <a:pathLst>
              <a:path w="1904" h="2539">
                <a:moveTo>
                  <a:pt x="1524" y="0"/>
                </a:moveTo>
                <a:lnTo>
                  <a:pt x="901" y="901"/>
                </a:lnTo>
                <a:lnTo>
                  <a:pt x="0" y="2184"/>
                </a:lnTo>
                <a:lnTo>
                  <a:pt x="1524" y="0"/>
                </a:lnTo>
                <a:close/>
              </a:path>
            </a:pathLst>
          </a:custGeom>
          <a:solidFill>
            <a:srgbClr val="F9DAD7"/>
          </a:solidFill>
        </p:spPr>
        <p:txBody>
          <a:bodyPr wrap="square" lIns="0" tIns="0" rIns="0" bIns="0" rtlCol="0"/>
          <a:lstStyle/>
          <a:p>
            <a:endParaRPr/>
          </a:p>
        </p:txBody>
      </p:sp>
      <p:sp>
        <p:nvSpPr>
          <p:cNvPr id="76" name="object 76"/>
          <p:cNvSpPr/>
          <p:nvPr/>
        </p:nvSpPr>
        <p:spPr>
          <a:xfrm>
            <a:off x="7131660" y="866112"/>
            <a:ext cx="2692" cy="2244"/>
          </a:xfrm>
          <a:custGeom>
            <a:avLst/>
            <a:gdLst/>
            <a:ahLst/>
            <a:cxnLst/>
            <a:rect l="l" t="t" r="r" b="b"/>
            <a:pathLst>
              <a:path w="3810" h="3175">
                <a:moveTo>
                  <a:pt x="0" y="0"/>
                </a:moveTo>
                <a:lnTo>
                  <a:pt x="12" y="381"/>
                </a:lnTo>
                <a:lnTo>
                  <a:pt x="711" y="1054"/>
                </a:lnTo>
                <a:lnTo>
                  <a:pt x="3213" y="2552"/>
                </a:lnTo>
                <a:lnTo>
                  <a:pt x="2654" y="1752"/>
                </a:lnTo>
                <a:lnTo>
                  <a:pt x="1358" y="876"/>
                </a:lnTo>
                <a:lnTo>
                  <a:pt x="0" y="0"/>
                </a:lnTo>
                <a:close/>
              </a:path>
            </a:pathLst>
          </a:custGeom>
          <a:solidFill>
            <a:srgbClr val="F9DAD7"/>
          </a:solidFill>
        </p:spPr>
        <p:txBody>
          <a:bodyPr wrap="square" lIns="0" tIns="0" rIns="0" bIns="0" rtlCol="0"/>
          <a:lstStyle/>
          <a:p>
            <a:endParaRPr/>
          </a:p>
        </p:txBody>
      </p:sp>
      <p:sp>
        <p:nvSpPr>
          <p:cNvPr id="77" name="object 77"/>
          <p:cNvSpPr/>
          <p:nvPr/>
        </p:nvSpPr>
        <p:spPr>
          <a:xfrm>
            <a:off x="6941299" y="822423"/>
            <a:ext cx="4936" cy="1346"/>
          </a:xfrm>
          <a:custGeom>
            <a:avLst/>
            <a:gdLst/>
            <a:ahLst/>
            <a:cxnLst/>
            <a:rect l="l" t="t" r="r" b="b"/>
            <a:pathLst>
              <a:path w="6985" h="1905">
                <a:moveTo>
                  <a:pt x="0" y="0"/>
                </a:moveTo>
                <a:lnTo>
                  <a:pt x="6807" y="1447"/>
                </a:lnTo>
                <a:lnTo>
                  <a:pt x="4127" y="736"/>
                </a:lnTo>
                <a:lnTo>
                  <a:pt x="1930" y="317"/>
                </a:lnTo>
                <a:lnTo>
                  <a:pt x="0" y="0"/>
                </a:lnTo>
                <a:close/>
              </a:path>
            </a:pathLst>
          </a:custGeom>
          <a:solidFill>
            <a:srgbClr val="F9DAD7"/>
          </a:solidFill>
        </p:spPr>
        <p:txBody>
          <a:bodyPr wrap="square" lIns="0" tIns="0" rIns="0" bIns="0" rtlCol="0"/>
          <a:lstStyle/>
          <a:p>
            <a:endParaRPr/>
          </a:p>
        </p:txBody>
      </p:sp>
      <p:sp>
        <p:nvSpPr>
          <p:cNvPr id="78" name="object 78"/>
          <p:cNvSpPr/>
          <p:nvPr/>
        </p:nvSpPr>
        <p:spPr>
          <a:xfrm>
            <a:off x="7231493" y="899895"/>
            <a:ext cx="6731" cy="3141"/>
          </a:xfrm>
          <a:custGeom>
            <a:avLst/>
            <a:gdLst/>
            <a:ahLst/>
            <a:cxnLst/>
            <a:rect l="l" t="t" r="r" b="b"/>
            <a:pathLst>
              <a:path w="9525" h="4444">
                <a:moveTo>
                  <a:pt x="3917" y="2230"/>
                </a:moveTo>
                <a:lnTo>
                  <a:pt x="4356" y="2641"/>
                </a:lnTo>
                <a:lnTo>
                  <a:pt x="9283" y="4216"/>
                </a:lnTo>
                <a:lnTo>
                  <a:pt x="8915" y="3873"/>
                </a:lnTo>
                <a:lnTo>
                  <a:pt x="8521" y="3568"/>
                </a:lnTo>
                <a:lnTo>
                  <a:pt x="8001" y="3225"/>
                </a:lnTo>
                <a:lnTo>
                  <a:pt x="6096" y="2933"/>
                </a:lnTo>
                <a:lnTo>
                  <a:pt x="3917" y="2230"/>
                </a:lnTo>
                <a:close/>
              </a:path>
              <a:path w="9525" h="4444">
                <a:moveTo>
                  <a:pt x="0" y="0"/>
                </a:moveTo>
                <a:lnTo>
                  <a:pt x="3733" y="2171"/>
                </a:lnTo>
                <a:lnTo>
                  <a:pt x="3917" y="2230"/>
                </a:lnTo>
                <a:lnTo>
                  <a:pt x="3365" y="1714"/>
                </a:lnTo>
                <a:lnTo>
                  <a:pt x="0" y="0"/>
                </a:lnTo>
                <a:close/>
              </a:path>
            </a:pathLst>
          </a:custGeom>
          <a:solidFill>
            <a:srgbClr val="F9DAD7"/>
          </a:solidFill>
        </p:spPr>
        <p:txBody>
          <a:bodyPr wrap="square" lIns="0" tIns="0" rIns="0" bIns="0" rtlCol="0"/>
          <a:lstStyle/>
          <a:p>
            <a:endParaRPr/>
          </a:p>
        </p:txBody>
      </p:sp>
      <p:sp>
        <p:nvSpPr>
          <p:cNvPr id="79" name="object 79"/>
          <p:cNvSpPr/>
          <p:nvPr/>
        </p:nvSpPr>
        <p:spPr>
          <a:xfrm>
            <a:off x="7322094" y="945498"/>
            <a:ext cx="4487" cy="3141"/>
          </a:xfrm>
          <a:custGeom>
            <a:avLst/>
            <a:gdLst/>
            <a:ahLst/>
            <a:cxnLst/>
            <a:rect l="l" t="t" r="r" b="b"/>
            <a:pathLst>
              <a:path w="6350" h="4444">
                <a:moveTo>
                  <a:pt x="0" y="0"/>
                </a:moveTo>
                <a:lnTo>
                  <a:pt x="2070" y="1435"/>
                </a:lnTo>
                <a:lnTo>
                  <a:pt x="4241" y="2743"/>
                </a:lnTo>
                <a:lnTo>
                  <a:pt x="6248" y="4279"/>
                </a:lnTo>
                <a:lnTo>
                  <a:pt x="5715" y="3606"/>
                </a:lnTo>
                <a:lnTo>
                  <a:pt x="4927" y="2882"/>
                </a:lnTo>
                <a:lnTo>
                  <a:pt x="4241" y="2235"/>
                </a:lnTo>
                <a:lnTo>
                  <a:pt x="0" y="0"/>
                </a:lnTo>
                <a:close/>
              </a:path>
            </a:pathLst>
          </a:custGeom>
          <a:solidFill>
            <a:srgbClr val="F9DAD7"/>
          </a:solidFill>
        </p:spPr>
        <p:txBody>
          <a:bodyPr wrap="square" lIns="0" tIns="0" rIns="0" bIns="0" rtlCol="0"/>
          <a:lstStyle/>
          <a:p>
            <a:endParaRPr/>
          </a:p>
        </p:txBody>
      </p:sp>
      <p:sp>
        <p:nvSpPr>
          <p:cNvPr id="80" name="object 80"/>
          <p:cNvSpPr/>
          <p:nvPr/>
        </p:nvSpPr>
        <p:spPr>
          <a:xfrm>
            <a:off x="6136915" y="1658654"/>
            <a:ext cx="7628" cy="5385"/>
          </a:xfrm>
          <a:custGeom>
            <a:avLst/>
            <a:gdLst/>
            <a:ahLst/>
            <a:cxnLst/>
            <a:rect l="l" t="t" r="r" b="b"/>
            <a:pathLst>
              <a:path w="10794" h="7619">
                <a:moveTo>
                  <a:pt x="0" y="0"/>
                </a:moveTo>
                <a:lnTo>
                  <a:pt x="256" y="714"/>
                </a:lnTo>
                <a:lnTo>
                  <a:pt x="10645" y="7418"/>
                </a:lnTo>
                <a:lnTo>
                  <a:pt x="8296" y="4814"/>
                </a:lnTo>
                <a:lnTo>
                  <a:pt x="7102" y="2795"/>
                </a:lnTo>
                <a:lnTo>
                  <a:pt x="6289" y="1030"/>
                </a:lnTo>
                <a:lnTo>
                  <a:pt x="3977" y="1397"/>
                </a:lnTo>
                <a:lnTo>
                  <a:pt x="0" y="0"/>
                </a:lnTo>
                <a:close/>
              </a:path>
            </a:pathLst>
          </a:custGeom>
          <a:solidFill>
            <a:srgbClr val="F9DAD7"/>
          </a:solidFill>
        </p:spPr>
        <p:txBody>
          <a:bodyPr wrap="square" lIns="0" tIns="0" rIns="0" bIns="0" rtlCol="0"/>
          <a:lstStyle/>
          <a:p>
            <a:endParaRPr/>
          </a:p>
        </p:txBody>
      </p:sp>
      <p:sp>
        <p:nvSpPr>
          <p:cNvPr id="81" name="object 81"/>
          <p:cNvSpPr/>
          <p:nvPr/>
        </p:nvSpPr>
        <p:spPr>
          <a:xfrm>
            <a:off x="5920720" y="1146474"/>
            <a:ext cx="1346" cy="4487"/>
          </a:xfrm>
          <a:custGeom>
            <a:avLst/>
            <a:gdLst/>
            <a:ahLst/>
            <a:cxnLst/>
            <a:rect l="l" t="t" r="r" b="b"/>
            <a:pathLst>
              <a:path w="1905" h="6350">
                <a:moveTo>
                  <a:pt x="1638" y="0"/>
                </a:moveTo>
                <a:lnTo>
                  <a:pt x="0" y="4927"/>
                </a:lnTo>
                <a:lnTo>
                  <a:pt x="317" y="5537"/>
                </a:lnTo>
                <a:lnTo>
                  <a:pt x="749" y="5803"/>
                </a:lnTo>
                <a:lnTo>
                  <a:pt x="1422" y="4889"/>
                </a:lnTo>
                <a:lnTo>
                  <a:pt x="914" y="3721"/>
                </a:lnTo>
                <a:lnTo>
                  <a:pt x="977" y="2311"/>
                </a:lnTo>
                <a:lnTo>
                  <a:pt x="1638" y="0"/>
                </a:lnTo>
                <a:close/>
              </a:path>
            </a:pathLst>
          </a:custGeom>
          <a:solidFill>
            <a:srgbClr val="F9DAD7"/>
          </a:solidFill>
        </p:spPr>
        <p:txBody>
          <a:bodyPr wrap="square" lIns="0" tIns="0" rIns="0" bIns="0" rtlCol="0"/>
          <a:lstStyle/>
          <a:p>
            <a:endParaRPr/>
          </a:p>
        </p:txBody>
      </p:sp>
      <p:sp>
        <p:nvSpPr>
          <p:cNvPr id="82" name="object 82"/>
          <p:cNvSpPr/>
          <p:nvPr/>
        </p:nvSpPr>
        <p:spPr>
          <a:xfrm>
            <a:off x="7243231" y="883850"/>
            <a:ext cx="15705" cy="7628"/>
          </a:xfrm>
          <a:custGeom>
            <a:avLst/>
            <a:gdLst/>
            <a:ahLst/>
            <a:cxnLst/>
            <a:rect l="l" t="t" r="r" b="b"/>
            <a:pathLst>
              <a:path w="22225" h="10794">
                <a:moveTo>
                  <a:pt x="0" y="0"/>
                </a:moveTo>
                <a:lnTo>
                  <a:pt x="7543" y="3213"/>
                </a:lnTo>
                <a:lnTo>
                  <a:pt x="14846" y="6972"/>
                </a:lnTo>
                <a:lnTo>
                  <a:pt x="22199" y="10591"/>
                </a:lnTo>
                <a:lnTo>
                  <a:pt x="8153" y="3276"/>
                </a:lnTo>
                <a:lnTo>
                  <a:pt x="0" y="0"/>
                </a:lnTo>
                <a:close/>
              </a:path>
            </a:pathLst>
          </a:custGeom>
          <a:solidFill>
            <a:srgbClr val="F9DAD7"/>
          </a:solidFill>
        </p:spPr>
        <p:txBody>
          <a:bodyPr wrap="square" lIns="0" tIns="0" rIns="0" bIns="0" rtlCol="0"/>
          <a:lstStyle/>
          <a:p>
            <a:endParaRPr/>
          </a:p>
        </p:txBody>
      </p:sp>
      <p:sp>
        <p:nvSpPr>
          <p:cNvPr id="83" name="object 83"/>
          <p:cNvSpPr/>
          <p:nvPr/>
        </p:nvSpPr>
        <p:spPr>
          <a:xfrm>
            <a:off x="6892612" y="1806397"/>
            <a:ext cx="4039" cy="897"/>
          </a:xfrm>
          <a:custGeom>
            <a:avLst/>
            <a:gdLst/>
            <a:ahLst/>
            <a:cxnLst/>
            <a:rect l="l" t="t" r="r" b="b"/>
            <a:pathLst>
              <a:path w="5714" h="1269">
                <a:moveTo>
                  <a:pt x="5486" y="0"/>
                </a:moveTo>
                <a:lnTo>
                  <a:pt x="0" y="1244"/>
                </a:lnTo>
                <a:lnTo>
                  <a:pt x="2146" y="1003"/>
                </a:lnTo>
                <a:lnTo>
                  <a:pt x="4102" y="596"/>
                </a:lnTo>
                <a:lnTo>
                  <a:pt x="5486" y="0"/>
                </a:lnTo>
                <a:close/>
              </a:path>
            </a:pathLst>
          </a:custGeom>
          <a:solidFill>
            <a:srgbClr val="F9DAD7"/>
          </a:solidFill>
        </p:spPr>
        <p:txBody>
          <a:bodyPr wrap="square" lIns="0" tIns="0" rIns="0" bIns="0" rtlCol="0"/>
          <a:lstStyle/>
          <a:p>
            <a:endParaRPr/>
          </a:p>
        </p:txBody>
      </p:sp>
      <p:sp>
        <p:nvSpPr>
          <p:cNvPr id="84" name="object 84"/>
          <p:cNvSpPr/>
          <p:nvPr/>
        </p:nvSpPr>
        <p:spPr>
          <a:xfrm>
            <a:off x="7305293" y="914034"/>
            <a:ext cx="9872" cy="7180"/>
          </a:xfrm>
          <a:custGeom>
            <a:avLst/>
            <a:gdLst/>
            <a:ahLst/>
            <a:cxnLst/>
            <a:rect l="l" t="t" r="r" b="b"/>
            <a:pathLst>
              <a:path w="13970" h="10159">
                <a:moveTo>
                  <a:pt x="0" y="0"/>
                </a:moveTo>
                <a:lnTo>
                  <a:pt x="3365" y="3035"/>
                </a:lnTo>
                <a:lnTo>
                  <a:pt x="6997" y="6083"/>
                </a:lnTo>
                <a:lnTo>
                  <a:pt x="10960" y="8864"/>
                </a:lnTo>
                <a:lnTo>
                  <a:pt x="11963" y="9156"/>
                </a:lnTo>
                <a:lnTo>
                  <a:pt x="13093" y="9537"/>
                </a:lnTo>
                <a:lnTo>
                  <a:pt x="13868" y="9537"/>
                </a:lnTo>
                <a:lnTo>
                  <a:pt x="9245" y="6362"/>
                </a:lnTo>
                <a:lnTo>
                  <a:pt x="4775" y="2908"/>
                </a:lnTo>
                <a:lnTo>
                  <a:pt x="0" y="0"/>
                </a:lnTo>
                <a:close/>
              </a:path>
            </a:pathLst>
          </a:custGeom>
          <a:solidFill>
            <a:srgbClr val="F9DAD7"/>
          </a:solidFill>
        </p:spPr>
        <p:txBody>
          <a:bodyPr wrap="square" lIns="0" tIns="0" rIns="0" bIns="0" rtlCol="0"/>
          <a:lstStyle/>
          <a:p>
            <a:endParaRPr/>
          </a:p>
        </p:txBody>
      </p:sp>
      <p:grpSp>
        <p:nvGrpSpPr>
          <p:cNvPr id="112" name="object 112"/>
          <p:cNvGrpSpPr/>
          <p:nvPr/>
        </p:nvGrpSpPr>
        <p:grpSpPr>
          <a:xfrm>
            <a:off x="6024548" y="1306690"/>
            <a:ext cx="166925" cy="127886"/>
            <a:chOff x="2798748" y="1849131"/>
            <a:chExt cx="236220" cy="180975"/>
          </a:xfrm>
        </p:grpSpPr>
        <p:pic>
          <p:nvPicPr>
            <p:cNvPr id="113" name="object 113"/>
            <p:cNvPicPr/>
            <p:nvPr/>
          </p:nvPicPr>
          <p:blipFill>
            <a:blip r:embed="rId2" cstate="print"/>
            <a:stretch>
              <a:fillRect/>
            </a:stretch>
          </p:blipFill>
          <p:spPr>
            <a:xfrm>
              <a:off x="2798748" y="1849131"/>
              <a:ext cx="98412" cy="93599"/>
            </a:xfrm>
            <a:prstGeom prst="rect">
              <a:avLst/>
            </a:prstGeom>
          </p:spPr>
        </p:pic>
        <p:pic>
          <p:nvPicPr>
            <p:cNvPr id="114" name="object 114"/>
            <p:cNvPicPr/>
            <p:nvPr/>
          </p:nvPicPr>
          <p:blipFill>
            <a:blip r:embed="rId3" cstate="print"/>
            <a:stretch>
              <a:fillRect/>
            </a:stretch>
          </p:blipFill>
          <p:spPr>
            <a:xfrm>
              <a:off x="2936518" y="1936253"/>
              <a:ext cx="98412" cy="93586"/>
            </a:xfrm>
            <a:prstGeom prst="rect">
              <a:avLst/>
            </a:prstGeom>
          </p:spPr>
        </p:pic>
      </p:grpSp>
      <p:sp>
        <p:nvSpPr>
          <p:cNvPr id="88" name="TextBox 87">
            <a:extLst>
              <a:ext uri="{FF2B5EF4-FFF2-40B4-BE49-F238E27FC236}">
                <a16:creationId xmlns:a16="http://schemas.microsoft.com/office/drawing/2014/main" id="{096114BD-5790-1DD7-0891-A601389AB37B}"/>
              </a:ext>
            </a:extLst>
          </p:cNvPr>
          <p:cNvSpPr txBox="1"/>
          <p:nvPr/>
        </p:nvSpPr>
        <p:spPr>
          <a:xfrm>
            <a:off x="1250327" y="1339850"/>
            <a:ext cx="11181385" cy="4578176"/>
          </a:xfrm>
          <a:prstGeom prst="rect">
            <a:avLst/>
          </a:prstGeom>
          <a:noFill/>
        </p:spPr>
        <p:txBody>
          <a:bodyPr wrap="square">
            <a:spAutoFit/>
          </a:bodyPr>
          <a:lstStyle/>
          <a:p>
            <a:pPr>
              <a:lnSpc>
                <a:spcPct val="107000"/>
              </a:lnSpc>
              <a:spcAft>
                <a:spcPts val="800"/>
              </a:spcAft>
            </a:pPr>
            <a:r>
              <a:rPr lang="en-GB" sz="3200" b="1" dirty="0">
                <a:solidFill>
                  <a:srgbClr val="EF3D42"/>
                </a:solidFill>
                <a:latin typeface="Trebuchet MS" panose="020B0603020202020204" pitchFamily="34" charset="0"/>
                <a:ea typeface="Verdana" panose="020B0604030504040204" pitchFamily="34" charset="0"/>
              </a:rPr>
              <a:t>Leader: </a:t>
            </a:r>
            <a:r>
              <a:rPr lang="en-GB" sz="3200" dirty="0">
                <a:effectLst/>
                <a:latin typeface="Trebuchet MS" panose="020B0603020202020204" pitchFamily="34" charset="0"/>
                <a:ea typeface="Calibri" panose="020F0502020204030204" pitchFamily="34" charset="0"/>
                <a:cs typeface="Times New Roman" panose="02020603050405020304" pitchFamily="18" charset="0"/>
              </a:rPr>
              <a:t>Creator God, help us trust in your plans for each of us. Thank you for your promise that you will always be by our side to protect us all. Speak to each of us here so we can clearly hear the call of your voice. </a:t>
            </a:r>
          </a:p>
          <a:p>
            <a:pPr>
              <a:lnSpc>
                <a:spcPct val="107000"/>
              </a:lnSpc>
              <a:spcAft>
                <a:spcPts val="800"/>
              </a:spcAft>
            </a:pPr>
            <a:endParaRPr lang="en-GB" sz="3200" dirty="0">
              <a:effectLst/>
              <a:latin typeface="Trebuchet MS" panose="020B06030202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3200" b="1" dirty="0">
                <a:solidFill>
                  <a:srgbClr val="EF3D42"/>
                </a:solidFill>
                <a:effectLst/>
                <a:latin typeface="Trebuchet MS" panose="020B0603020202020204" pitchFamily="34" charset="0"/>
                <a:ea typeface="Calibri" panose="020F0502020204030204" pitchFamily="34" charset="0"/>
                <a:cs typeface="Times New Roman" panose="02020603050405020304" pitchFamily="18" charset="0"/>
              </a:rPr>
              <a:t>Congregation: </a:t>
            </a:r>
            <a:r>
              <a:rPr lang="en-GB" sz="3200" b="1" dirty="0">
                <a:solidFill>
                  <a:schemeClr val="tx1"/>
                </a:solidFill>
                <a:effectLst/>
                <a:latin typeface="Trebuchet MS" panose="020B0603020202020204" pitchFamily="34" charset="0"/>
                <a:ea typeface="Calibri" panose="020F0502020204030204" pitchFamily="34" charset="0"/>
                <a:cs typeface="Times New Roman" panose="02020603050405020304" pitchFamily="18" charset="0"/>
              </a:rPr>
              <a:t>We give thanks to God for everything he has promised. Amen. </a:t>
            </a:r>
          </a:p>
          <a:p>
            <a:pPr>
              <a:lnSpc>
                <a:spcPct val="107000"/>
              </a:lnSpc>
              <a:spcAft>
                <a:spcPts val="800"/>
              </a:spcAft>
            </a:pPr>
            <a:endParaRPr lang="en-GB" sz="3200" b="1" dirty="0">
              <a:solidFill>
                <a:srgbClr val="EF3D42"/>
              </a:solidFill>
              <a:effectLst/>
              <a:latin typeface="Trebuchet MS" panose="020B0603020202020204" pitchFamily="34" charset="0"/>
              <a:ea typeface="Calibri" panose="020F0502020204030204" pitchFamily="34" charset="0"/>
              <a:cs typeface="Times New Roman" panose="02020603050405020304" pitchFamily="18" charset="0"/>
            </a:endParaRPr>
          </a:p>
        </p:txBody>
      </p:sp>
      <p:pic>
        <p:nvPicPr>
          <p:cNvPr id="85" name="Picture 84">
            <a:extLst>
              <a:ext uri="{FF2B5EF4-FFF2-40B4-BE49-F238E27FC236}">
                <a16:creationId xmlns:a16="http://schemas.microsoft.com/office/drawing/2014/main" id="{428D7EF8-3462-7B57-DBA2-01C93F12A469}"/>
              </a:ext>
            </a:extLst>
          </p:cNvPr>
          <p:cNvPicPr>
            <a:picLocks noChangeAspect="1"/>
          </p:cNvPicPr>
          <p:nvPr/>
        </p:nvPicPr>
        <p:blipFill rotWithShape="1">
          <a:blip r:embed="rId4"/>
          <a:srcRect t="67286" r="80037"/>
          <a:stretch/>
        </p:blipFill>
        <p:spPr>
          <a:xfrm>
            <a:off x="773112" y="6440620"/>
            <a:ext cx="807402" cy="955072"/>
          </a:xfrm>
          <a:prstGeom prst="rect">
            <a:avLst/>
          </a:prstGeom>
        </p:spPr>
      </p:pic>
      <p:pic>
        <p:nvPicPr>
          <p:cNvPr id="86" name="Picture 85">
            <a:extLst>
              <a:ext uri="{FF2B5EF4-FFF2-40B4-BE49-F238E27FC236}">
                <a16:creationId xmlns:a16="http://schemas.microsoft.com/office/drawing/2014/main" id="{422098EB-F6C6-F524-0D1F-DEA76EA11135}"/>
              </a:ext>
            </a:extLst>
          </p:cNvPr>
          <p:cNvPicPr>
            <a:picLocks noChangeAspect="1"/>
          </p:cNvPicPr>
          <p:nvPr/>
        </p:nvPicPr>
        <p:blipFill rotWithShape="1">
          <a:blip r:embed="rId4"/>
          <a:srcRect l="21643" r="19612" b="25408"/>
          <a:stretch/>
        </p:blipFill>
        <p:spPr>
          <a:xfrm>
            <a:off x="10755312" y="5529185"/>
            <a:ext cx="2057401" cy="1885793"/>
          </a:xfrm>
          <a:prstGeom prst="rect">
            <a:avLst/>
          </a:prstGeom>
        </p:spPr>
      </p:pic>
      <p:pic>
        <p:nvPicPr>
          <p:cNvPr id="87" name="Picture 86">
            <a:extLst>
              <a:ext uri="{FF2B5EF4-FFF2-40B4-BE49-F238E27FC236}">
                <a16:creationId xmlns:a16="http://schemas.microsoft.com/office/drawing/2014/main" id="{6C97A5C6-2FBC-E6C8-6AAB-C242B1EB5A0C}"/>
              </a:ext>
            </a:extLst>
          </p:cNvPr>
          <p:cNvPicPr>
            <a:picLocks noChangeAspect="1"/>
          </p:cNvPicPr>
          <p:nvPr/>
        </p:nvPicPr>
        <p:blipFill rotWithShape="1">
          <a:blip r:embed="rId4"/>
          <a:srcRect l="20724" t="74850" r="145" b="1949"/>
          <a:stretch/>
        </p:blipFill>
        <p:spPr>
          <a:xfrm>
            <a:off x="1611312" y="6597650"/>
            <a:ext cx="3200400" cy="677324"/>
          </a:xfrm>
          <a:prstGeom prst="rect">
            <a:avLst/>
          </a:prstGeom>
        </p:spPr>
      </p:pic>
    </p:spTree>
    <p:extLst>
      <p:ext uri="{BB962C8B-B14F-4D97-AF65-F5344CB8AC3E}">
        <p14:creationId xmlns:p14="http://schemas.microsoft.com/office/powerpoint/2010/main" val="2300396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31b3882-a649-465f-9151-ca819f126300">
      <Terms xmlns="http://schemas.microsoft.com/office/infopath/2007/PartnerControls"/>
    </lcf76f155ced4ddcb4097134ff3c332f>
    <TaxCatchAll xmlns="df8926b9-c632-4a8d-a0d5-7ff73f4c291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16190CCE15CCF41B0100A1DF767D741" ma:contentTypeVersion="12" ma:contentTypeDescription="Create a new document." ma:contentTypeScope="" ma:versionID="e88423e857a847291bb77e429711b7b3">
  <xsd:schema xmlns:xsd="http://www.w3.org/2001/XMLSchema" xmlns:xs="http://www.w3.org/2001/XMLSchema" xmlns:p="http://schemas.microsoft.com/office/2006/metadata/properties" xmlns:ns2="831b3882-a649-465f-9151-ca819f126300" xmlns:ns3="df8926b9-c632-4a8d-a0d5-7ff73f4c2915" targetNamespace="http://schemas.microsoft.com/office/2006/metadata/properties" ma:root="true" ma:fieldsID="1055955b9e4bb01eeee0f20c2660f212" ns2:_="" ns3:_="">
    <xsd:import namespace="831b3882-a649-465f-9151-ca819f126300"/>
    <xsd:import namespace="df8926b9-c632-4a8d-a0d5-7ff73f4c291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31b3882-a649-465f-9151-ca819f1263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e0a80d65-cb42-4a96-a38d-e87d92f5402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f8926b9-c632-4a8d-a0d5-7ff73f4c291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3a3bd0d2-9e6a-4a60-9a61-73183062c7de}" ma:internalName="TaxCatchAll" ma:showField="CatchAllData" ma:web="df8926b9-c632-4a8d-a0d5-7ff73f4c291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23B509-F1D0-4CB3-B34A-C7A8BCB17A59}">
  <ds:schemaRefs>
    <ds:schemaRef ds:uri="http://schemas.microsoft.com/office/2006/metadata/properties"/>
    <ds:schemaRef ds:uri="http://schemas.microsoft.com/office/infopath/2007/PartnerControls"/>
    <ds:schemaRef ds:uri="831b3882-a649-465f-9151-ca819f126300"/>
    <ds:schemaRef ds:uri="df8926b9-c632-4a8d-a0d5-7ff73f4c2915"/>
  </ds:schemaRefs>
</ds:datastoreItem>
</file>

<file path=customXml/itemProps2.xml><?xml version="1.0" encoding="utf-8"?>
<ds:datastoreItem xmlns:ds="http://schemas.openxmlformats.org/officeDocument/2006/customXml" ds:itemID="{13CBA852-0F76-48C4-8F69-E5272C37D8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31b3882-a649-465f-9151-ca819f126300"/>
    <ds:schemaRef ds:uri="df8926b9-c632-4a8d-a0d5-7ff73f4c291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831B75D-4326-4B67-A26F-7E36B00270C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281</TotalTime>
  <Words>233</Words>
  <Application>Microsoft Office PowerPoint</Application>
  <PresentationFormat>Custom</PresentationFormat>
  <Paragraphs>15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Calibri</vt:lpstr>
      <vt:lpstr>Times New Roman</vt:lpstr>
      <vt:lpstr>Trebuchet MS</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Claire Poad</dc:creator>
  <cp:lastModifiedBy>Faye Lloyd-Jones</cp:lastModifiedBy>
  <cp:revision>8</cp:revision>
  <dcterms:created xsi:type="dcterms:W3CDTF">2023-05-26T07:06:29Z</dcterms:created>
  <dcterms:modified xsi:type="dcterms:W3CDTF">2023-06-01T13:54:17Z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2023-05-26T00:00:00Z</vt:filetime>
  </property>
  <property fmtid="{D5CDD505-2E9C-101B-9397-08002B2CF9AE}" pid="3" name="Creator">
    <vt:lpwstr>Adobe InDesign 18.2 (Macintosh)</vt:lpwstr>
  </property>
  <property fmtid="{D5CDD505-2E9C-101B-9397-08002B2CF9AE}" pid="4" name="LastSaved">
    <vt:filetime>2023-05-26T00:00:00Z</vt:filetime>
  </property>
  <property fmtid="{D5CDD505-2E9C-101B-9397-08002B2CF9AE}" pid="5" name="Producer">
    <vt:lpwstr>Adobe PDF Library 17.0</vt:lpwstr>
  </property>
  <property fmtid="{D5CDD505-2E9C-101B-9397-08002B2CF9AE}" pid="6" name="ContentTypeId">
    <vt:lpwstr>0x010100416190CCE15CCF41B0100A1DF767D741</vt:lpwstr>
  </property>
  <property fmtid="{D5CDD505-2E9C-101B-9397-08002B2CF9AE}" pid="7" name="MediaServiceImageTags">
    <vt:lpwstr/>
  </property>
</Properties>
</file>