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9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36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946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39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87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7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52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0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22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3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87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0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0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2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4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56C87-66B4-46A8-9731-3CC2C73851F8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7961E-CD29-4A72-AB76-AEDF3D732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9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1C98D8-4ABD-4594-81F8-8368DBE55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D90489-9140-47CC-BF00-7F10F14A2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ED99115-1C85-FE13-6E1B-F997A45A2995}"/>
              </a:ext>
            </a:extLst>
          </p:cNvPr>
          <p:cNvSpPr txBox="1">
            <a:spLocks/>
          </p:cNvSpPr>
          <p:nvPr/>
        </p:nvSpPr>
        <p:spPr>
          <a:xfrm>
            <a:off x="3366653" y="386222"/>
            <a:ext cx="8395855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ts val="800"/>
              </a:spcAft>
            </a:pPr>
            <a:r>
              <a:rPr lang="en-US" sz="2500" cap="all" dirty="0">
                <a:latin typeface="Bahnschrift SemiBold" panose="020B0502040204020203" pitchFamily="34" charset="0"/>
                <a:ea typeface="+mj-ea"/>
                <a:cs typeface="+mj-cs"/>
              </a:rPr>
              <a:t>Katie </a:t>
            </a:r>
            <a:r>
              <a:rPr lang="en-US" sz="2500" cap="all" dirty="0" err="1">
                <a:latin typeface="Bahnschrift SemiBold" panose="020B0502040204020203" pitchFamily="34" charset="0"/>
                <a:ea typeface="+mj-ea"/>
                <a:cs typeface="+mj-cs"/>
              </a:rPr>
              <a:t>Sephton</a:t>
            </a:r>
            <a:r>
              <a:rPr lang="en-US" sz="2500" cap="all" dirty="0">
                <a:latin typeface="Bahnschrift SemiBold" panose="020B0502040204020203" pitchFamily="34" charset="0"/>
                <a:ea typeface="+mj-ea"/>
                <a:cs typeface="+mj-cs"/>
              </a:rPr>
              <a:t> – Castleford Salvation Army</a:t>
            </a:r>
          </a:p>
          <a:p>
            <a:pPr algn="r">
              <a:spcBef>
                <a:spcPct val="0"/>
              </a:spcBef>
            </a:pPr>
            <a:endParaRPr lang="en-US" sz="25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40FCD-B6CC-DDA3-CF2E-61A1EDE44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492" y="1533593"/>
            <a:ext cx="3493393" cy="466188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effectLst/>
                <a:latin typeface="Bahnschrift SemiBold" panose="020B0502040204020203" pitchFamily="34" charset="0"/>
              </a:rPr>
              <a:t>‘I praise you because you made me in an amazing and wonderful way.</a:t>
            </a:r>
            <a:br>
              <a:rPr lang="en-US" sz="3200" dirty="0">
                <a:effectLst/>
                <a:latin typeface="Bahnschrift SemiBold" panose="020B0502040204020203" pitchFamily="34" charset="0"/>
              </a:rPr>
            </a:br>
            <a:r>
              <a:rPr lang="en-US" sz="3200" dirty="0">
                <a:effectLst/>
                <a:latin typeface="Bahnschrift SemiBold" panose="020B0502040204020203" pitchFamily="34" charset="0"/>
              </a:rPr>
              <a:t>What you have done is wonderful.</a:t>
            </a:r>
            <a:br>
              <a:rPr lang="en-US" sz="3200" dirty="0">
                <a:effectLst/>
                <a:latin typeface="Bahnschrift SemiBold" panose="020B0502040204020203" pitchFamily="34" charset="0"/>
              </a:rPr>
            </a:br>
            <a:r>
              <a:rPr lang="en-US" sz="3200" dirty="0">
                <a:effectLst/>
                <a:latin typeface="Bahnschrift SemiBold" panose="020B0502040204020203" pitchFamily="34" charset="0"/>
              </a:rPr>
              <a:t>I know this very well.’</a:t>
            </a:r>
          </a:p>
          <a:p>
            <a:pPr algn="ctr">
              <a:spcAft>
                <a:spcPts val="800"/>
              </a:spcAft>
            </a:pPr>
            <a:r>
              <a:rPr lang="en-US" sz="3200" dirty="0">
                <a:effectLst/>
                <a:latin typeface="Bahnschrift SemiBold" panose="020B0502040204020203" pitchFamily="34" charset="0"/>
              </a:rPr>
              <a:t>( Psalm 139:14 </a:t>
            </a:r>
            <a:r>
              <a:rPr lang="en-US" sz="3200" i="1" dirty="0">
                <a:effectLst/>
                <a:latin typeface="Bahnschrift SemiBold" panose="020B0502040204020203" pitchFamily="34" charset="0"/>
              </a:rPr>
              <a:t>ICB</a:t>
            </a:r>
            <a:r>
              <a:rPr lang="en-US" sz="3200" dirty="0">
                <a:effectLst/>
                <a:latin typeface="Bahnschrift SemiBold" panose="020B0502040204020203" pitchFamily="34" charset="0"/>
              </a:rPr>
              <a:t>)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AFA412E3-3421-4E3C-A0AE-FC682B1EA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salm 139 - 14 BSL Katie Sephton">
            <a:hlinkClick r:id="" action="ppaction://media"/>
            <a:extLst>
              <a:ext uri="{FF2B5EF4-FFF2-40B4-BE49-F238E27FC236}">
                <a16:creationId xmlns:a16="http://schemas.microsoft.com/office/drawing/2014/main" id="{9FADA6C3-830F-E113-9857-94FB430A5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5339" y="1917050"/>
            <a:ext cx="6127287" cy="34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13</TotalTime>
  <Words>41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Bahnschrift SemiBold</vt:lpstr>
      <vt:lpstr>Century Gothic</vt:lpstr>
      <vt:lpstr>Vapor Trail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 Moorby</dc:creator>
  <cp:lastModifiedBy>Fiona Johnson</cp:lastModifiedBy>
  <cp:revision>2</cp:revision>
  <dcterms:created xsi:type="dcterms:W3CDTF">2023-05-26T09:19:04Z</dcterms:created>
  <dcterms:modified xsi:type="dcterms:W3CDTF">2023-06-15T14:15:17Z</dcterms:modified>
</cp:coreProperties>
</file>