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6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howGuides="1">
      <p:cViewPr varScale="1">
        <p:scale>
          <a:sx n="76" d="100"/>
          <a:sy n="76" d="100"/>
        </p:scale>
        <p:origin x="3504" y="22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0841-599C-7848-AE56-2EB947739981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BD65-262F-BD48-891C-8696F08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A380A-23B3-7517-B5A0-5CF10FE5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3" y="476"/>
            <a:ext cx="7556595" cy="10692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605D4-C7BF-DA1F-2B78-9E2EF7C0AC50}"/>
              </a:ext>
            </a:extLst>
          </p:cNvPr>
          <p:cNvSpPr txBox="1"/>
          <p:nvPr/>
        </p:nvSpPr>
        <p:spPr>
          <a:xfrm>
            <a:off x="1083733" y="5215467"/>
            <a:ext cx="5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1C9EB9-64DF-2572-133F-E9806E795D1C}"/>
              </a:ext>
            </a:extLst>
          </p:cNvPr>
          <p:cNvSpPr/>
          <p:nvPr/>
        </p:nvSpPr>
        <p:spPr>
          <a:xfrm>
            <a:off x="524933" y="5345906"/>
            <a:ext cx="6570133" cy="3323961"/>
          </a:xfrm>
          <a:prstGeom prst="roundRect">
            <a:avLst>
              <a:gd name="adj" fmla="val 65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1D89D-AE82-F417-D4D2-C5DAF1C8B14F}"/>
              </a:ext>
            </a:extLst>
          </p:cNvPr>
          <p:cNvSpPr txBox="1"/>
          <p:nvPr/>
        </p:nvSpPr>
        <p:spPr>
          <a:xfrm>
            <a:off x="638220" y="5498896"/>
            <a:ext cx="628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0B4AD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Please join with us as we share in this time of giving </a:t>
            </a:r>
            <a:endParaRPr lang="en-GB" sz="1400" dirty="0">
              <a:solidFill>
                <a:srgbClr val="20B4AD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rgbClr val="20B4AD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8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D718F-AC10-9464-D360-CDA05B98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15" y="0"/>
            <a:ext cx="7557042" cy="10693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605D4-C7BF-DA1F-2B78-9E2EF7C0AC50}"/>
              </a:ext>
            </a:extLst>
          </p:cNvPr>
          <p:cNvSpPr txBox="1"/>
          <p:nvPr/>
        </p:nvSpPr>
        <p:spPr>
          <a:xfrm>
            <a:off x="1083733" y="5215467"/>
            <a:ext cx="5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448CED7-986B-2314-FB95-8FE2426282F3}"/>
              </a:ext>
            </a:extLst>
          </p:cNvPr>
          <p:cNvSpPr/>
          <p:nvPr/>
        </p:nvSpPr>
        <p:spPr>
          <a:xfrm>
            <a:off x="846665" y="4533106"/>
            <a:ext cx="5837723" cy="3425561"/>
          </a:xfrm>
          <a:prstGeom prst="roundRect">
            <a:avLst>
              <a:gd name="adj" fmla="val 6555"/>
            </a:avLst>
          </a:prstGeom>
          <a:solidFill>
            <a:schemeClr val="bg1"/>
          </a:solidFill>
          <a:ln>
            <a:solidFill>
              <a:srgbClr val="20B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26E5E-ED6D-DE8F-641F-B6E753A50E33}"/>
              </a:ext>
            </a:extLst>
          </p:cNvPr>
          <p:cNvSpPr txBox="1"/>
          <p:nvPr/>
        </p:nvSpPr>
        <p:spPr>
          <a:xfrm>
            <a:off x="638221" y="4692247"/>
            <a:ext cx="628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0B4AD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Please join with us as we share in this time of giving </a:t>
            </a:r>
            <a:endParaRPr lang="en-GB" sz="1400" dirty="0">
              <a:solidFill>
                <a:srgbClr val="20B4AD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rgbClr val="20B4AD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6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24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cp:lastPrinted>2023-07-17T07:54:28Z</cp:lastPrinted>
  <dcterms:created xsi:type="dcterms:W3CDTF">2023-07-17T07:53:32Z</dcterms:created>
  <dcterms:modified xsi:type="dcterms:W3CDTF">2023-07-17T08:41:39Z</dcterms:modified>
</cp:coreProperties>
</file>