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BC"/>
    <a:srgbClr val="F8CECC"/>
    <a:srgbClr val="F5A8CA"/>
    <a:srgbClr val="FC6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9656-7AAC-D653-2140-FF8BCE21E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34071-EA9E-19BA-FEB5-5A1D41642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7E415-A7A8-5ED9-6BB6-AAAC59F3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AC4D-1091-D448-85B3-08092C77E5D4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B971A-A3D2-4640-8064-E9AF03038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61FCE-2A5E-07A5-AADB-16B993E1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B477-B260-C743-8E16-3671FC707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95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00A1F-2B92-6F26-7664-6AEEFBFF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F197A-7655-98EA-4991-412E00F19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B5168-7DBC-0541-C6AB-DF56908C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AC4D-1091-D448-85B3-08092C77E5D4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5AD90-4E5A-6C8B-6F0A-6731C9287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2171-1280-333C-BF55-82B3739B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B477-B260-C743-8E16-3671FC707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30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2AABD-A7D8-02E3-1FD3-BF22DC1FB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D67B6-6001-600F-6A41-4EE5228B4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3D365-1865-965B-D211-9F3EB368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AC4D-1091-D448-85B3-08092C77E5D4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6117B-0B10-C8D5-19EC-5D839DC84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5464D-A5FC-1D15-AFD9-A25DA108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B477-B260-C743-8E16-3671FC707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1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F73CA-F0A4-B020-A8C7-FDB1EC01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559FC-FA73-EA5D-4A4E-CC142FDD2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02522-1D0C-1DBB-2B0E-16F33217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AC4D-1091-D448-85B3-08092C77E5D4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6EAB0-9174-3A97-AF2E-24374738C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E1A5F-4DC0-075C-DD6D-A4D1830A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B477-B260-C743-8E16-3671FC707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6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2C4C-A432-2FD6-3CD6-C52E2D8E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37CE0-2047-F43E-B46F-1351AE499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A1EE0-D230-1568-3ECA-21F898C8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AC4D-1091-D448-85B3-08092C77E5D4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CC571-5662-00DA-2CDD-706DBD4B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806C6-7185-BC8E-F2AE-6B7959AE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B477-B260-C743-8E16-3671FC707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46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5921-8C41-50D4-368E-05DC3BC4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6B24A-9A2F-7839-44E0-D86DF12DF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3A3EC-30FA-5DD0-950E-398FE3CF1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1EB06-F2E2-B55E-A824-7DD31426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AC4D-1091-D448-85B3-08092C77E5D4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3E22E-9326-5244-04D3-E1815DAF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40C67-799C-C172-BD03-3D190C8A0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B477-B260-C743-8E16-3671FC707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55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33D3-1D3F-20A7-74DB-CC961AED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2461A-21C6-2353-12FE-A5415E68F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BCBA2-6157-8F53-A8E9-9CE789AF1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3B6BB-39C4-6008-335C-D0F893785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8D827-1525-DB00-0395-887009DBE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14F2C-B5EA-CAEB-6B52-F1706DBD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AC4D-1091-D448-85B3-08092C77E5D4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645E1D-B0FE-C8FC-67F9-5E997A79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A0E389-6040-7970-213E-DD511AE8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B477-B260-C743-8E16-3671FC707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6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3232-56AE-3198-0660-B6D3642A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ED07E-DD4A-FB48-24AB-874D1BFF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AC4D-1091-D448-85B3-08092C77E5D4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283C0-3B6D-3B62-9BE8-BE8DC6D1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2E6D7-9B34-57A5-79AE-AF8574BD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B477-B260-C743-8E16-3671FC707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1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486087-86C5-3FDB-3A2B-009A4EDA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AC4D-1091-D448-85B3-08092C77E5D4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D1511-8C9F-EBBE-FAF8-CC132925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C1D0E-3E80-FFD8-30A4-7B6F0B4A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B477-B260-C743-8E16-3671FC707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1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E1DB-6762-7033-1E35-7940572E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27E9C-28F8-4D95-2B3E-CA14F3167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53CAE-C9D6-15DE-0AE6-A23B64598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3968C-2379-16EE-E407-A81F151D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AC4D-1091-D448-85B3-08092C77E5D4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E761-7BE5-4E7B-1931-572675F5B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82057-45CB-FB25-1D4D-7B07544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B477-B260-C743-8E16-3671FC707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55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9379F-95A6-4582-A13F-3D3BF590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750FA-404D-8048-86AB-4E79F48B6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4097F-2147-AC76-DF54-795CC9B2B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3716D-BE2B-6709-074A-8F6B96E86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AC4D-1091-D448-85B3-08092C77E5D4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16FF6-9241-E7DA-4900-4F0E1DD2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F9570-B201-7A24-A72D-FF5FFAC41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B477-B260-C743-8E16-3671FC707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14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A2E5A-C854-BDF4-027C-CC5D80EDE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99B7B-8D9E-99FD-0860-4A2A17E94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685A7-8507-76F9-07B6-47D9E3FA9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AC4D-1091-D448-85B3-08092C77E5D4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09EDE-62E5-D380-93AD-9EAB7EFFB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78EA-0685-381D-095D-FF29D5081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B477-B260-C743-8E16-3671FC707E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B25B9B-97B9-7A30-FEE1-722C95BF7E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0292E5-7AFC-2BCD-6218-03F28C7F41AB}"/>
              </a:ext>
            </a:extLst>
          </p:cNvPr>
          <p:cNvSpPr txBox="1">
            <a:spLocks/>
          </p:cNvSpPr>
          <p:nvPr/>
        </p:nvSpPr>
        <p:spPr>
          <a:xfrm>
            <a:off x="3774040" y="5047873"/>
            <a:ext cx="4643919" cy="4828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F5A8CA"/>
                </a:solidFill>
                <a:latin typeface="CarlMarx" pitchFamily="2" charset="77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5842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4E1124-96E8-C681-F65F-73CC4C2F87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FC4176-6D34-D26C-0939-EBC77DEC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15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CarlMarx" pitchFamily="2" charset="77"/>
              </a:rPr>
              <a:t>Title to go here</a:t>
            </a:r>
          </a:p>
        </p:txBody>
      </p:sp>
    </p:spTree>
    <p:extLst>
      <p:ext uri="{BB962C8B-B14F-4D97-AF65-F5344CB8AC3E}">
        <p14:creationId xmlns:p14="http://schemas.microsoft.com/office/powerpoint/2010/main" val="124316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BAD59AF-3010-2580-E58E-FEFD6D49D5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A81856C-C5F0-2F09-FF85-E2CE6E351BCA}"/>
              </a:ext>
            </a:extLst>
          </p:cNvPr>
          <p:cNvSpPr txBox="1">
            <a:spLocks/>
          </p:cNvSpPr>
          <p:nvPr/>
        </p:nvSpPr>
        <p:spPr>
          <a:xfrm>
            <a:off x="568503" y="513708"/>
            <a:ext cx="4643919" cy="71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b="1" dirty="0">
                <a:solidFill>
                  <a:srgbClr val="0076BC"/>
                </a:solidFill>
                <a:latin typeface="CarlMarx" pitchFamily="2" charset="77"/>
              </a:rPr>
              <a:t>Title to go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9256CF-3E5B-6841-327F-8F1893FAB291}"/>
              </a:ext>
            </a:extLst>
          </p:cNvPr>
          <p:cNvSpPr txBox="1"/>
          <p:nvPr/>
        </p:nvSpPr>
        <p:spPr>
          <a:xfrm>
            <a:off x="611313" y="1428108"/>
            <a:ext cx="1096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6BC"/>
                </a:solidFill>
                <a:latin typeface="Montserrat SemiBold" pitchFamily="2" charset="77"/>
              </a:rPr>
              <a:t>Body copy to go here</a:t>
            </a:r>
          </a:p>
        </p:txBody>
      </p:sp>
    </p:spTree>
    <p:extLst>
      <p:ext uri="{BB962C8B-B14F-4D97-AF65-F5344CB8AC3E}">
        <p14:creationId xmlns:p14="http://schemas.microsoft.com/office/powerpoint/2010/main" val="2671245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CarlMarx</vt:lpstr>
      <vt:lpstr>Montserrat SemiBold</vt:lpstr>
      <vt:lpstr>Office Theme</vt:lpstr>
      <vt:lpstr>PowerPoint Presentation</vt:lpstr>
      <vt:lpstr>Title to go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Lawton</dc:creator>
  <cp:lastModifiedBy>Microsoft Office User</cp:lastModifiedBy>
  <cp:revision>3</cp:revision>
  <dcterms:created xsi:type="dcterms:W3CDTF">2022-07-18T09:35:29Z</dcterms:created>
  <dcterms:modified xsi:type="dcterms:W3CDTF">2023-06-26T09:33:56Z</dcterms:modified>
</cp:coreProperties>
</file>