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6BC"/>
    <a:srgbClr val="F5A8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19" d="100"/>
          <a:sy n="119" d="100"/>
        </p:scale>
        <p:origin x="18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28A53-E9B2-224E-80AF-16BF40247F24}" type="datetimeFigureOut">
              <a:rPr lang="en-US" smtClean="0"/>
              <a:t>6/26/23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ACDC-F663-3144-97B4-DC938D4F6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048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28A53-E9B2-224E-80AF-16BF40247F24}" type="datetimeFigureOut">
              <a:rPr lang="en-US" smtClean="0"/>
              <a:t>6/26/23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ACDC-F663-3144-97B4-DC938D4F6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269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28A53-E9B2-224E-80AF-16BF40247F24}" type="datetimeFigureOut">
              <a:rPr lang="en-US" smtClean="0"/>
              <a:t>6/26/23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ACDC-F663-3144-97B4-DC938D4F6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992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28A53-E9B2-224E-80AF-16BF40247F24}" type="datetimeFigureOut">
              <a:rPr lang="en-US" smtClean="0"/>
              <a:t>6/26/23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ACDC-F663-3144-97B4-DC938D4F6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878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28A53-E9B2-224E-80AF-16BF40247F24}" type="datetimeFigureOut">
              <a:rPr lang="en-US" smtClean="0"/>
              <a:t>6/26/23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ACDC-F663-3144-97B4-DC938D4F6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807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28A53-E9B2-224E-80AF-16BF40247F24}" type="datetimeFigureOut">
              <a:rPr lang="en-US" smtClean="0"/>
              <a:t>6/26/23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ACDC-F663-3144-97B4-DC938D4F6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28A53-E9B2-224E-80AF-16BF40247F24}" type="datetimeFigureOut">
              <a:rPr lang="en-US" smtClean="0"/>
              <a:t>6/26/23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ACDC-F663-3144-97B4-DC938D4F6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094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28A53-E9B2-224E-80AF-16BF40247F24}" type="datetimeFigureOut">
              <a:rPr lang="en-US" smtClean="0"/>
              <a:t>6/26/23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ACDC-F663-3144-97B4-DC938D4F6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345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28A53-E9B2-224E-80AF-16BF40247F24}" type="datetimeFigureOut">
              <a:rPr lang="en-US" smtClean="0"/>
              <a:t>6/26/23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ACDC-F663-3144-97B4-DC938D4F6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55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28A53-E9B2-224E-80AF-16BF40247F24}" type="datetimeFigureOut">
              <a:rPr lang="en-US" smtClean="0"/>
              <a:t>6/26/23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ACDC-F663-3144-97B4-DC938D4F6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213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28A53-E9B2-224E-80AF-16BF40247F24}" type="datetimeFigureOut">
              <a:rPr lang="en-US" smtClean="0"/>
              <a:t>6/26/23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ACDC-F663-3144-97B4-DC938D4F6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094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28A53-E9B2-224E-80AF-16BF40247F24}" type="datetimeFigureOut">
              <a:rPr lang="en-US" smtClean="0"/>
              <a:t>6/26/23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3ACDC-F663-3144-97B4-DC938D4F6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608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256111C-1F8E-1942-03CA-B4E6B47C2E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D99A7BB8-78B6-B6B1-4572-B5EB674C1833}"/>
              </a:ext>
            </a:extLst>
          </p:cNvPr>
          <p:cNvSpPr txBox="1">
            <a:spLocks/>
          </p:cNvSpPr>
          <p:nvPr/>
        </p:nvSpPr>
        <p:spPr>
          <a:xfrm>
            <a:off x="2250041" y="5188448"/>
            <a:ext cx="4643919" cy="4828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solidFill>
                  <a:srgbClr val="F5A8CA"/>
                </a:solidFill>
                <a:latin typeface="CarlMarx" pitchFamily="2" charset="77"/>
              </a:rPr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300603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40F1103-9A03-6509-691A-D4D5C2498D4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C7474A1D-5DB1-8EBB-16D1-3523D8264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85800" y="256073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6600" b="1" dirty="0">
                <a:solidFill>
                  <a:schemeClr val="bg1"/>
                </a:solidFill>
                <a:latin typeface="CarlMarx" pitchFamily="2" charset="77"/>
              </a:rPr>
              <a:t>Title to go here</a:t>
            </a:r>
          </a:p>
        </p:txBody>
      </p:sp>
    </p:spTree>
    <p:extLst>
      <p:ext uri="{BB962C8B-B14F-4D97-AF65-F5344CB8AC3E}">
        <p14:creationId xmlns:p14="http://schemas.microsoft.com/office/powerpoint/2010/main" val="3092928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269894-0907-9BC7-B191-43B946D27AB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66DA6578-B150-5454-C9DA-BD58745B577F}"/>
              </a:ext>
            </a:extLst>
          </p:cNvPr>
          <p:cNvSpPr txBox="1">
            <a:spLocks/>
          </p:cNvSpPr>
          <p:nvPr/>
        </p:nvSpPr>
        <p:spPr>
          <a:xfrm>
            <a:off x="547955" y="441790"/>
            <a:ext cx="4643919" cy="71919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4000" b="1" dirty="0">
                <a:solidFill>
                  <a:srgbClr val="0076BC"/>
                </a:solidFill>
                <a:latin typeface="CarlMarx" pitchFamily="2" charset="77"/>
              </a:rPr>
              <a:t>Title to go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FB6A93-D71B-4D94-4415-09DEF4B78DE0}"/>
              </a:ext>
            </a:extLst>
          </p:cNvPr>
          <p:cNvSpPr txBox="1"/>
          <p:nvPr/>
        </p:nvSpPr>
        <p:spPr>
          <a:xfrm>
            <a:off x="611313" y="1345916"/>
            <a:ext cx="109693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0076BC"/>
                </a:solidFill>
                <a:latin typeface="Montserrat SemiBold" pitchFamily="2" charset="77"/>
              </a:rPr>
              <a:t>Body copy to go here</a:t>
            </a:r>
          </a:p>
        </p:txBody>
      </p:sp>
    </p:spTree>
    <p:extLst>
      <p:ext uri="{BB962C8B-B14F-4D97-AF65-F5344CB8AC3E}">
        <p14:creationId xmlns:p14="http://schemas.microsoft.com/office/powerpoint/2010/main" val="3062166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14</Words>
  <Application>Microsoft Macintosh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CarlMarx</vt:lpstr>
      <vt:lpstr>Montserrat SemiBold</vt:lpstr>
      <vt:lpstr>Office Theme</vt:lpstr>
      <vt:lpstr>PowerPoint Presentation</vt:lpstr>
      <vt:lpstr>Title to go here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4</cp:revision>
  <dcterms:created xsi:type="dcterms:W3CDTF">2021-07-16T14:11:40Z</dcterms:created>
  <dcterms:modified xsi:type="dcterms:W3CDTF">2023-06-26T09:32:02Z</dcterms:modified>
</cp:coreProperties>
</file>