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776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2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77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43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3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61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09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44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02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0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43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31C1D-22C5-4E26-A798-274EBFDB1BF8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D8145-3E39-4CEC-AAFA-8A7ED87F3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31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11223149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11223149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496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87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1659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4182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853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602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7795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C8B66767-B265-E933-8FC5-2B43DBBF4149}"/>
              </a:ext>
            </a:extLst>
          </p:cNvPr>
          <p:cNvSpPr/>
          <p:nvPr/>
        </p:nvSpPr>
        <p:spPr>
          <a:xfrm>
            <a:off x="2326218" y="3844384"/>
            <a:ext cx="4301413" cy="699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0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0A9DD8F1-1CEA-5859-4D95-A1E9AEFA9062}"/>
              </a:ext>
            </a:extLst>
          </p:cNvPr>
          <p:cNvSpPr/>
          <p:nvPr/>
        </p:nvSpPr>
        <p:spPr>
          <a:xfrm>
            <a:off x="2421293" y="4943342"/>
            <a:ext cx="4301413" cy="699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271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Johnson</dc:creator>
  <cp:lastModifiedBy>Fiona Johnson</cp:lastModifiedBy>
  <cp:revision>2</cp:revision>
  <dcterms:created xsi:type="dcterms:W3CDTF">2023-09-08T10:49:47Z</dcterms:created>
  <dcterms:modified xsi:type="dcterms:W3CDTF">2023-09-08T10:56:14Z</dcterms:modified>
</cp:coreProperties>
</file>