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A1B7C-CF82-FFB6-EDEE-A43867EE4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63BBA8-01B8-A94F-5E0D-DDF1B8BDB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BC164-EEFB-961D-DFA1-AD0F5C2DD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DFC9-8DAB-43D5-BEE9-C4E4288DDDC3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D3A80-9290-C1EF-39A5-AAB95BF78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167E2-6932-1E26-6BA6-64C2BCA31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0564-453D-4E32-8A57-87F44A7DE3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88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50B07-9850-35B0-27D4-0955703EC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0571DD-1B22-B707-D981-C291ACA6A2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3E078-B6C9-94CE-32A9-F448D569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DFC9-8DAB-43D5-BEE9-C4E4288DDDC3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EA531-4208-F042-9264-7708812A3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AD951-E744-8E8A-7659-3D6BEAF34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0564-453D-4E32-8A57-87F44A7DE3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714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FDB8C2-03E9-2A0B-6250-7D64398EFC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0F45B7-178D-B748-9ED0-B9F44C331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1D338-F563-0E33-16A3-236CA66F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DFC9-8DAB-43D5-BEE9-C4E4288DDDC3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5224F-A8F1-9112-A199-07E960FB2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CB8B9-1ED9-4EB4-B340-F1BC66AFC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0564-453D-4E32-8A57-87F44A7DE3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396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05CC4-E8E6-AE7E-6CFA-9965A44CC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BD6CC-AF80-7682-44DE-4421909F7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73FDF-E1C3-0DF6-1206-662C50587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DFC9-8DAB-43D5-BEE9-C4E4288DDDC3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8344E-1F90-8829-44CE-A50CF9516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0B726-F734-85DE-EC3D-15D8835EE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0564-453D-4E32-8A57-87F44A7DE3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14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02130-01D9-8D51-A262-475052283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F1541-FC51-48D1-5969-35BB721C5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A4B47-EE44-4B31-8B0B-BE3EC93E0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DFC9-8DAB-43D5-BEE9-C4E4288DDDC3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E5A88-DB9B-7381-EA21-A6B2E0D0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F7D67-FD79-44D3-BC8E-355D96F8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0564-453D-4E32-8A57-87F44A7DE3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75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8126F-8176-1891-5E18-B5362BE0E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9CF94-66CD-04FD-D12C-909BACEC0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2E30B2-F10F-2736-839B-376673DB0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191389-D338-4831-C625-954D83F58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DFC9-8DAB-43D5-BEE9-C4E4288DDDC3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F75A93-850D-9B57-7F89-504908A1F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D6149-8D9C-DC4F-DE68-C3F59F0CE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0564-453D-4E32-8A57-87F44A7DE3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25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FBDCD-09B4-E8D7-0B1F-A39BC59F9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4B337-7897-253E-446F-125BAE117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93D2E1-ED23-8974-954E-EDF3AED65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7A55-E43E-4543-F6B9-F6EBD2292E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B4A166-A172-9D1D-E378-BF0D198E98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9B4623-5C86-13F7-65ED-314E14CE4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DFC9-8DAB-43D5-BEE9-C4E4288DDDC3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B50403-741C-23FE-FAC6-6D2EC0B69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8B1AD4-FBCE-1C84-6928-8E19B07A8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0564-453D-4E32-8A57-87F44A7DE3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92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414EF-D83F-2DEE-E8CB-4BD3A25BA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EFC93E-4507-EFD6-5DAD-A967BD4E8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DFC9-8DAB-43D5-BEE9-C4E4288DDDC3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AB4C9E-45BD-3C17-02FB-27B34A8F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D10EDC-C101-A119-0300-5A2FB0BF4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0564-453D-4E32-8A57-87F44A7DE3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420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3F30BA-FF4D-8573-8234-8F69899B6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DFC9-8DAB-43D5-BEE9-C4E4288DDDC3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FC2094-EBA6-BC0F-1354-03F422479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4428D0-0BE0-2F23-5636-9FA7AC29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0564-453D-4E32-8A57-87F44A7DE3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00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60584-5F2D-8B37-C972-95FA8D72D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03BFF-3FF9-71D5-B768-3F0034D58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BBA03F-83C3-C5D7-28AC-C07DE9124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E62A4F-970F-A896-0C1F-3F021661E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DFC9-8DAB-43D5-BEE9-C4E4288DDDC3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3E5AB3-C612-9767-DD78-9ED106D07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1A771F-BE9D-D12C-2971-F8211B309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0564-453D-4E32-8A57-87F44A7DE3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311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1971D-5883-B7D4-3F68-10952E16F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798D-ABF7-B64A-5624-323D7CEF2F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26FBAA-8665-F920-3B3D-F647056F7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CA6D3-739B-EB3F-E13C-6E4B76567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DFC9-8DAB-43D5-BEE9-C4E4288DDDC3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D44A1-13AB-8BE4-C2F3-3983286DF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EFFF79-F4ED-BDF3-8CEC-DD2ED0E89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0564-453D-4E32-8A57-87F44A7DE3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70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85CD27-D1C4-0EB2-E534-349959931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AC892-F4AE-ECFC-ED83-0565A059D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1CEDF-B293-CF82-9C26-28EDEA5197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2DFC9-8DAB-43D5-BEE9-C4E4288DDDC3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C49FE-FC4C-D600-8268-7B147992D0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0AE07-A428-1203-E100-A35CC405A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70564-453D-4E32-8A57-87F44A7DE3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42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11223149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11223149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224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29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066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6834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035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599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2251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E763DEC6-62B5-61A1-C73C-612D7E9F2223}"/>
              </a:ext>
            </a:extLst>
          </p:cNvPr>
          <p:cNvSpPr/>
          <p:nvPr/>
        </p:nvSpPr>
        <p:spPr>
          <a:xfrm>
            <a:off x="3945293" y="3825552"/>
            <a:ext cx="4301413" cy="699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982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B258C76E-0EA7-8C2D-EE0F-A39DADE005F8}"/>
              </a:ext>
            </a:extLst>
          </p:cNvPr>
          <p:cNvSpPr/>
          <p:nvPr/>
        </p:nvSpPr>
        <p:spPr>
          <a:xfrm>
            <a:off x="3945293" y="4926564"/>
            <a:ext cx="4301413" cy="699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6E036D3E-0834-DC70-6CBC-8ED4DD1D3386}"/>
              </a:ext>
            </a:extLst>
          </p:cNvPr>
          <p:cNvSpPr/>
          <p:nvPr/>
        </p:nvSpPr>
        <p:spPr>
          <a:xfrm>
            <a:off x="3945293" y="4926564"/>
            <a:ext cx="4301413" cy="699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897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Johnson</dc:creator>
  <cp:lastModifiedBy>Fiona Johnson</cp:lastModifiedBy>
  <cp:revision>3</cp:revision>
  <dcterms:created xsi:type="dcterms:W3CDTF">2023-09-08T10:46:28Z</dcterms:created>
  <dcterms:modified xsi:type="dcterms:W3CDTF">2023-09-08T10:55:50Z</dcterms:modified>
</cp:coreProperties>
</file>