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4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11AE5-C6B8-55EE-3E58-D0CE6E2E3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4689C-8D9A-85E0-9A4D-FF119011F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B6C94-42CE-5AAD-3A31-F25233B2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04D2-514A-4DB8-AEE8-6C75CB6A5AF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639C8-ADD6-8559-3106-54CAE25C8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045A5-9F36-27B1-4B56-BE2FAEFA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9CF5-6DFA-4FE8-BA67-B1034DC5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0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6A84-CE69-A34C-1692-4F60A23C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B0C91-D323-4D0C-8129-9CD7825E8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60D04-8E51-9B60-523C-B83E4C1C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04D2-514A-4DB8-AEE8-6C75CB6A5AF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9C99E-066B-8D55-B20A-486D9666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22FB8-7A16-0A59-320E-EAED19CE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9CF5-6DFA-4FE8-BA67-B1034DC5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98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9D0E08-A5E3-FB3A-0BAF-129DD0588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797BB-EAD3-9DA5-1A2B-FAC1A4ACB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A9587-0F00-0FE4-708C-CE21461D5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04D2-514A-4DB8-AEE8-6C75CB6A5AF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DDB27-1E7F-5CC5-8652-DF5406B2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26AD2-613C-2167-BDB0-EB365A12D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9CF5-6DFA-4FE8-BA67-B1034DC5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5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46BFB-43E1-C0C3-A11A-5083C55C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D2E69-B3E3-AA5A-B9AD-B79474064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DD0E1-B4C6-501F-D102-D52D55AD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04D2-514A-4DB8-AEE8-6C75CB6A5AF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9ACFC-4928-1DBE-EC46-83AE1CD3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83379-8520-42F5-C69D-161602A4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9CF5-6DFA-4FE8-BA67-B1034DC5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67414-FBD7-42FD-E58F-9B36E9CB3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4FC51-6650-C1D1-34A1-3A08B6D76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DA570-144A-1D84-E06C-FDBCF8E8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04D2-514A-4DB8-AEE8-6C75CB6A5AF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9A63F-9F9D-2F54-A206-10748F66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943E2-FE16-3311-FF1D-E64C672B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9CF5-6DFA-4FE8-BA67-B1034DC5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8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AEF20-0DFA-4D78-0883-B751D6EC7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D533A-DBDB-4386-E43D-E6F8C1F29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A143D-6636-2F44-AB37-36FCA45A6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7C24A-15BD-9511-48C0-267F4DFED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04D2-514A-4DB8-AEE8-6C75CB6A5AF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29260-C232-89F5-93D7-4053C59B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6F298-AF9E-5DF4-64A8-8CCCF68E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9CF5-6DFA-4FE8-BA67-B1034DC5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08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99BD-4C40-E776-EB8F-2E0AF5FC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5AFAC-ACEC-EE54-39D5-89354475F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D0CC7-614C-CF79-79AA-CB075AD3F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7553B-F41E-05B3-7CAA-FD353028C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A1921-CB00-F370-EA6A-5322705CB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C350E3-0298-A1BA-6404-8B48BED2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04D2-514A-4DB8-AEE8-6C75CB6A5AF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41BF80-E954-D8D5-6D31-20F1803A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339F5D-878B-2C15-BA58-6ECC04F9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9CF5-6DFA-4FE8-BA67-B1034DC5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72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6605-BCE3-E96D-282A-3E2217740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EA8760-0CF8-03AB-118E-4090501D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04D2-514A-4DB8-AEE8-6C75CB6A5AF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0351F8-CB8A-74EB-F447-07C74D57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8D000-0BE4-89DB-A3E4-08E15F4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9CF5-6DFA-4FE8-BA67-B1034DC5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50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BEF9A-0660-B694-0E83-D272CDFF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04D2-514A-4DB8-AEE8-6C75CB6A5AF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47A47-20E8-8C2F-99DB-E0CBEC1E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D5B20-2D0A-C5F5-B8F5-73D1CBD3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9CF5-6DFA-4FE8-BA67-B1034DC5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0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8E5D-4C67-2FB2-5265-9949DE84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85F7A-711F-444F-ABFF-F6A3AF25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39D51-57AD-6750-FC6C-1575C1FFD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F22AF-E4A6-B618-885C-54DC96C9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04D2-514A-4DB8-AEE8-6C75CB6A5AF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DEEC7-DAB8-362F-526E-0AACD16C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2DAAD-C27C-664F-E140-927BF623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9CF5-6DFA-4FE8-BA67-B1034DC5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8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2F69-C1E8-BFDE-695A-ADE521645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5B632F-5238-8B32-307D-AC04AC6DA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8D3FF-319F-8629-F623-59A56B935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CA8D8-DEF1-6B99-2B4D-86AFE102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04D2-514A-4DB8-AEE8-6C75CB6A5AF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3AFA4-807C-3F7B-D055-DABC6CFB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014E3-60FA-E7AA-E719-71BF24CF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9CF5-6DFA-4FE8-BA67-B1034DC5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47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568F1-3B60-8022-FA58-CD7DA1EB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CC970-567D-A10E-7806-C47ECFE18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9C0CE-0885-99B9-582A-FB1B40227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D04D2-514A-4DB8-AEE8-6C75CB6A5AF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CB279-4588-52C7-0169-9E086825E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A90C5-DAA7-72CD-7084-BE2DC2697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89CF5-6DFA-4FE8-BA67-B1034DC5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10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globe&#10;&#10;Description automatically generated">
            <a:extLst>
              <a:ext uri="{FF2B5EF4-FFF2-40B4-BE49-F238E27FC236}">
                <a16:creationId xmlns:a16="http://schemas.microsoft.com/office/drawing/2014/main" id="{21E2FA86-FD90-66F3-2DE1-6B39BA6BC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2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orange rectangular sign with black text&#10;&#10;Description automatically generated">
            <a:extLst>
              <a:ext uri="{FF2B5EF4-FFF2-40B4-BE49-F238E27FC236}">
                <a16:creationId xmlns:a16="http://schemas.microsoft.com/office/drawing/2014/main" id="{ED8B84D1-B2C6-D63B-C425-69C761926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4416">
            <a:off x="281741" y="5099669"/>
            <a:ext cx="3222171" cy="12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51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Still</dc:creator>
  <cp:lastModifiedBy>Stephanie Chagas-Bijl</cp:lastModifiedBy>
  <cp:revision>1</cp:revision>
  <dcterms:created xsi:type="dcterms:W3CDTF">2023-09-07T13:16:31Z</dcterms:created>
  <dcterms:modified xsi:type="dcterms:W3CDTF">2023-09-08T09:25:59Z</dcterms:modified>
</cp:coreProperties>
</file>