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BD6-53AE-47C7-9E11-FFA87B77425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8D30-49EA-4C91-B834-65F70D5CC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619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BD6-53AE-47C7-9E11-FFA87B77425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8D30-49EA-4C91-B834-65F70D5CC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008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BD6-53AE-47C7-9E11-FFA87B77425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8D30-49EA-4C91-B834-65F70D5CC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81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BD6-53AE-47C7-9E11-FFA87B77425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8D30-49EA-4C91-B834-65F70D5CC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72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BD6-53AE-47C7-9E11-FFA87B77425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8D30-49EA-4C91-B834-65F70D5CC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91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BD6-53AE-47C7-9E11-FFA87B77425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8D30-49EA-4C91-B834-65F70D5CC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112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BD6-53AE-47C7-9E11-FFA87B77425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8D30-49EA-4C91-B834-65F70D5CC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134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BD6-53AE-47C7-9E11-FFA87B77425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8D30-49EA-4C91-B834-65F70D5CC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977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BD6-53AE-47C7-9E11-FFA87B77425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8D30-49EA-4C91-B834-65F70D5CC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62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BD6-53AE-47C7-9E11-FFA87B77425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8D30-49EA-4C91-B834-65F70D5CC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983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BD6-53AE-47C7-9E11-FFA87B77425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8D30-49EA-4C91-B834-65F70D5CC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1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A2BD6-53AE-47C7-9E11-FFA87B77425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A8D30-49EA-4C91-B834-65F70D5CC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764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806720586/518d9a69fa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806720586/518d9a69fa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1476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FC291672-D983-BEE2-CCD5-4B7E8B0F78ED}"/>
              </a:ext>
            </a:extLst>
          </p:cNvPr>
          <p:cNvSpPr/>
          <p:nvPr/>
        </p:nvSpPr>
        <p:spPr>
          <a:xfrm>
            <a:off x="2541864" y="4295163"/>
            <a:ext cx="4320329" cy="847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93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5938BB6F-3D4E-04A7-F99F-EC50528D7F86}"/>
              </a:ext>
            </a:extLst>
          </p:cNvPr>
          <p:cNvSpPr/>
          <p:nvPr/>
        </p:nvSpPr>
        <p:spPr>
          <a:xfrm>
            <a:off x="3028426" y="4681057"/>
            <a:ext cx="3053592" cy="847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142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7444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7263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4996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5986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2959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488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340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7609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Johnson</dc:creator>
  <cp:lastModifiedBy>Fiona Johnson</cp:lastModifiedBy>
  <cp:revision>2</cp:revision>
  <dcterms:created xsi:type="dcterms:W3CDTF">2023-09-08T11:11:43Z</dcterms:created>
  <dcterms:modified xsi:type="dcterms:W3CDTF">2023-09-08T11:16:50Z</dcterms:modified>
</cp:coreProperties>
</file>