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05CB-76AC-CF4A-8F32-FFA1CD11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55517-E844-4DFA-EFFE-1EDD7A2B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1A9B1-65A3-5574-FC12-445D296B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3470-1754-1860-4D49-D30D5296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D371B-8882-045E-D16D-9C1A4105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2759-2D12-4FB2-3ED9-3D942160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1236F-17CE-F2D6-DF15-A007786FC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E08D1-0D9D-698D-E8B0-E44F2ED3D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EE4C-960E-8BD3-67CB-0C270A45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597FD-0315-CB82-0445-5F1C54DB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2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C8EE4-9907-D98F-84FE-B318C6DA5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4011-FFAE-48C7-729B-3A7D0878B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14391-DD5F-D787-E0BF-9DE055A3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01B30-EBED-483C-8F25-14CB0980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0740-C694-F910-FC67-602B7EC4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ECA6-B265-D522-1C6E-A3EF12FA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A56F-8E9B-828A-F32C-E9739CC7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801C-B8BD-BD01-468C-F1B849FC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CB1FC-57E2-CEF5-6662-AF78043E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CEEB-F24C-C858-3E77-E88F579D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BACB-989A-D80C-3C42-6E4526CA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7E44-5560-582F-659B-ADE4EF414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84FB3-D1D9-407A-D862-6CB9CF85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5F4C-941F-8C50-D5FA-47745AB3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C0E5-EA49-B5D6-E85D-236B7DAC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A6F5-5411-80C8-0710-27301ACC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BC89-B685-2B5C-B48C-98A963069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EA391-A443-215B-17E1-7339D41F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F84B-79FB-2D06-CD06-E846F1A2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7A45E-01A2-DA44-2C89-FE7AB02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8B289-0F38-285E-34A9-E6FB0CEF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4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2E3F-2D78-FEE8-A866-56FCA768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7FE10-4012-2992-A4AB-34DD4FAB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75C42-33D0-C613-2E70-27DE2DB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C70F4-3EFA-2A5D-06B4-E8F584376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617C5-3256-4D6A-0D49-C602FF9A0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29168-C637-8BFE-019C-F7056093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F398B-2A72-9DF0-E32A-361388F9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6799B-BA36-C18D-EF50-35E3CF31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2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DB5-BB76-D051-395E-21548CAA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EF48-21B1-6065-54BF-80AD5530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AAB2F-015F-420F-0ABD-347F69F7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4F80C-F239-0584-9DE6-76482416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3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A554D-981E-ECA1-0336-D2FF4376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AD037-2258-44B9-D0C1-3F7BFB6B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49C5-8609-6AD3-B32C-5D3B20DB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7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B0-1A4D-377D-F01A-E4127977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652F2-0133-1DAF-C464-45CC604A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28FE0-EC28-EB8E-3E54-07F643901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1DE05-2B5A-CBC4-4C84-D1AA7A8A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B7EA-D102-A916-3A64-E301502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9948E-71AD-4E80-F498-035F5535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6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17FF-0A1F-E053-119D-EE5C7F40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28840-F17D-1810-2466-8270DACFC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7B77A-5181-2895-98A6-57721F5FC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510E7-6731-6A73-41EE-EE424BE7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965B7-C0DF-ADB9-C2BA-0D50FFF1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4BF1B-C285-E4F9-7D11-35A6F172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8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2E08B-B0A9-5718-8356-94C9E370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1FA54-F932-9E4E-504B-52A13414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8F2C6-6774-BAE5-4DD8-3A8B356D4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312E-A0DF-4D13-94A5-BC7F38D45C10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65D-90D0-DB06-EE78-7E54373B1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DD83-0A2A-1461-BB6F-6E325A045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8768-F0DB-43BB-8C7D-F5614014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0586/518d9a69f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0586/518d9a69f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C552EB9-1515-07EF-CFD1-F2AFD4E83C80}"/>
              </a:ext>
            </a:extLst>
          </p:cNvPr>
          <p:cNvSpPr/>
          <p:nvPr/>
        </p:nvSpPr>
        <p:spPr>
          <a:xfrm>
            <a:off x="3728221" y="4251849"/>
            <a:ext cx="4855941" cy="847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3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9183AA9-B792-AFE6-54D4-901FC536E0D7}"/>
              </a:ext>
            </a:extLst>
          </p:cNvPr>
          <p:cNvSpPr/>
          <p:nvPr/>
        </p:nvSpPr>
        <p:spPr>
          <a:xfrm>
            <a:off x="4754589" y="4671726"/>
            <a:ext cx="3053592" cy="847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4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84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6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10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15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97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09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2</cp:revision>
  <dcterms:created xsi:type="dcterms:W3CDTF">2023-09-08T11:10:55Z</dcterms:created>
  <dcterms:modified xsi:type="dcterms:W3CDTF">2023-09-08T11:17:12Z</dcterms:modified>
</cp:coreProperties>
</file>