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739A-1558-48DB-A96B-15E452FC00A0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3BB2-5341-45C3-9549-2DC58348FA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782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739A-1558-48DB-A96B-15E452FC00A0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3BB2-5341-45C3-9549-2DC58348FA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10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739A-1558-48DB-A96B-15E452FC00A0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3BB2-5341-45C3-9549-2DC58348FA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39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739A-1558-48DB-A96B-15E452FC00A0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3BB2-5341-45C3-9549-2DC58348FA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419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739A-1558-48DB-A96B-15E452FC00A0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3BB2-5341-45C3-9549-2DC58348FA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00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739A-1558-48DB-A96B-15E452FC00A0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3BB2-5341-45C3-9549-2DC58348FA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56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739A-1558-48DB-A96B-15E452FC00A0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3BB2-5341-45C3-9549-2DC58348FA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620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739A-1558-48DB-A96B-15E452FC00A0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3BB2-5341-45C3-9549-2DC58348FA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88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739A-1558-48DB-A96B-15E452FC00A0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3BB2-5341-45C3-9549-2DC58348FA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26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739A-1558-48DB-A96B-15E452FC00A0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3BB2-5341-45C3-9549-2DC58348FA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993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739A-1558-48DB-A96B-15E452FC00A0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3BB2-5341-45C3-9549-2DC58348FA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39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8739A-1558-48DB-A96B-15E452FC00A0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83BB2-5341-45C3-9549-2DC58348FA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72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06724083/cc0012a82f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06724083/cc0012a82f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2288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8971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7B3A04EC-C37A-1C41-74BF-294F750BE0FC}"/>
              </a:ext>
            </a:extLst>
          </p:cNvPr>
          <p:cNvSpPr/>
          <p:nvPr/>
        </p:nvSpPr>
        <p:spPr>
          <a:xfrm>
            <a:off x="1753299" y="3917659"/>
            <a:ext cx="5687736" cy="1048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802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833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540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2C69B978-363A-B6C0-46DE-225EA69DE278}"/>
              </a:ext>
            </a:extLst>
          </p:cNvPr>
          <p:cNvSpPr/>
          <p:nvPr/>
        </p:nvSpPr>
        <p:spPr>
          <a:xfrm>
            <a:off x="1753299" y="3917659"/>
            <a:ext cx="5687736" cy="1048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845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653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244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552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150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564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78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624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455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Johnson</dc:creator>
  <cp:lastModifiedBy>Fiona Johnson</cp:lastModifiedBy>
  <cp:revision>3</cp:revision>
  <dcterms:created xsi:type="dcterms:W3CDTF">2023-09-08T11:35:00Z</dcterms:created>
  <dcterms:modified xsi:type="dcterms:W3CDTF">2023-09-08T11:39:25Z</dcterms:modified>
</cp:coreProperties>
</file>