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6532-D64D-FD52-6E62-092BE255F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BC287-A422-F7C4-E0DC-862789AA3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147A0-FF32-D0B7-9A29-DB8483A61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9D19-31B6-4E81-BAA6-4F326570B949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1E8CF-F5FF-30C5-C073-20D0AB70B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6DF3F-EA36-C346-21D9-19F023D8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6A13-A0BF-4C4D-BC82-85A537DE0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11F4-60DB-E722-4ABD-F8DE0B8B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01BBE-7F24-0174-835B-D0EFE3C87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25C37-17AF-102C-E54B-1E99085F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9D19-31B6-4E81-BAA6-4F326570B949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13AC3-0403-2C47-258E-C41CC4BE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57105-D1C5-34D3-BC53-14C74B21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6A13-A0BF-4C4D-BC82-85A537DE0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61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7291F7-7A54-1338-BBEC-4136A3EF2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4C1D1-CD68-06B6-2736-9782FD5AB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EE84B-9479-5CF9-4156-EC9DCEB2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9D19-31B6-4E81-BAA6-4F326570B949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7541E-558B-7DEA-E4DA-BC00BBEC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4CE7E-1A4D-A974-1B63-97BEB8B8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6A13-A0BF-4C4D-BC82-85A537DE0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51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3E1F-8622-2F0C-4BDF-603BC1A2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AAC92-D1B2-7B02-B7F5-86CA9482D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836ED-A22C-948D-DC3D-6E918FC5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9D19-31B6-4E81-BAA6-4F326570B949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50383-0DC6-81E2-1A41-F0B4B7FD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D9F18-B192-0C00-0D7C-0C85EDA6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6A13-A0BF-4C4D-BC82-85A537DE0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3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1871-C010-46E1-8864-7E7E5B25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79352-81E4-9770-8565-6E5C37B84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5DA69-5406-FA51-2A7E-C04D26EC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9D19-31B6-4E81-BAA6-4F326570B949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9318C-7935-EED7-17BF-6B4AC5AF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72571-8DD0-758D-9952-30B9CCDB6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6A13-A0BF-4C4D-BC82-85A537DE0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7388-622A-A445-A0E4-BE31B524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8B709-4E8F-752C-C5B5-9E1519E87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B5B88-BED6-89AF-8E82-DF104430E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CF685-19C4-C4A3-F348-C25D38F0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9D19-31B6-4E81-BAA6-4F326570B949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74006-1879-80DD-B785-0CE6369DC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D7C0F-412B-4A2B-7FDD-4E1F3930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6A13-A0BF-4C4D-BC82-85A537DE0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41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25BA9-A52A-2133-0EBE-0DE861C0B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13392-C54B-C1B7-2363-0134CB8BE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D95FB-96CF-C8E9-CF89-4B3317A3E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22992-DFBA-CF4F-4CA3-969A995DE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433AAD-5C6F-F62F-991A-0FC77FA7A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F0EF04-FA90-F9FD-8188-33FC7D86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9D19-31B6-4E81-BAA6-4F326570B949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93B6C-DAA5-549B-45C9-6DD4DA936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B9C58E-F344-070C-567B-AF32C4E2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6A13-A0BF-4C4D-BC82-85A537DE0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3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5AA4F-BC8D-ED8A-D7B1-C9B16B5A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8FB48-7DCD-E922-4EF4-A05ACDE64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9D19-31B6-4E81-BAA6-4F326570B949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BD6D0-B43F-AEBB-BC56-BB29367C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BAFB4-AE82-79B3-1062-D3A28E05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6A13-A0BF-4C4D-BC82-85A537DE0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72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A94BC-8197-EE8E-2214-DF60CA40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9D19-31B6-4E81-BAA6-4F326570B949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43B482-71FF-D18A-F90F-D10E446A5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C7F06-FC32-B6FA-C24F-CBB8B152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6A13-A0BF-4C4D-BC82-85A537DE0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1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7823-8F65-5417-3842-C46B052C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4ED40-A051-C6AB-50ED-3D8159659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B6456-232D-EF03-E96D-76F55C810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0A914-03B4-E34D-2153-BCCAA3B18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9D19-31B6-4E81-BAA6-4F326570B949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C6AD2-E3B1-E5C6-80EC-A2BF6469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8F07E-1EBC-C92C-B17E-793DCFB2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6A13-A0BF-4C4D-BC82-85A537DE0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42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35E49-E0D7-F7B0-CA45-91B49507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413BEE-310C-72DE-3E2C-8C0343A7E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9241A-FE7F-033E-9AA8-75561F132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18AEC-71A3-6A93-7F8D-E6ECBDF3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9D19-31B6-4E81-BAA6-4F326570B949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3840C-1204-9B46-4D54-0F6CB91D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A0931-0491-C2FE-1BC7-D9F4996E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46A13-A0BF-4C4D-BC82-85A537DE0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44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14D72-5C9F-7BBD-2194-56C3070F4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662A-2B07-FF65-1F91-2CDA994A5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A5A1A-8E44-B687-3A2D-D90D4A28D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09D19-31B6-4E81-BAA6-4F326570B949}" type="datetimeFigureOut">
              <a:rPr lang="en-GB" smtClean="0"/>
              <a:t>08/09/2023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041FF-42FD-D116-CD25-84B06E405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12FA-8AA6-C0D8-A56B-6D187112B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46A13-A0BF-4C4D-BC82-85A537DE0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06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4083/cc0012a82f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806724083/cc0012a82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69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8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832AB250-B025-BA90-AC33-E7DB53949FC5}"/>
              </a:ext>
            </a:extLst>
          </p:cNvPr>
          <p:cNvSpPr/>
          <p:nvPr/>
        </p:nvSpPr>
        <p:spPr>
          <a:xfrm>
            <a:off x="3320841" y="3917659"/>
            <a:ext cx="5687736" cy="1048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116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608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11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E2D2C070-FB22-522C-B633-3E237D70F499}"/>
              </a:ext>
            </a:extLst>
          </p:cNvPr>
          <p:cNvSpPr/>
          <p:nvPr/>
        </p:nvSpPr>
        <p:spPr>
          <a:xfrm>
            <a:off x="3367495" y="3926990"/>
            <a:ext cx="5687736" cy="1048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68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75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73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0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75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112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26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96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730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Johnson</dc:creator>
  <cp:lastModifiedBy>Fiona Johnson</cp:lastModifiedBy>
  <cp:revision>3</cp:revision>
  <dcterms:created xsi:type="dcterms:W3CDTF">2023-09-08T11:32:15Z</dcterms:created>
  <dcterms:modified xsi:type="dcterms:W3CDTF">2023-09-08T11:39:43Z</dcterms:modified>
</cp:coreProperties>
</file>