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1776B5-D85B-472D-9EF0-A844B89033AD}" v="2" dt="2023-08-31T13:27:38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e Lloyd-Jones" userId="5be62e60-938a-45cf-a6c7-349b69a1a2a8" providerId="ADAL" clId="{BC1776B5-D85B-472D-9EF0-A844B89033AD}"/>
    <pc:docChg chg="undo custSel modSld modMainMaster">
      <pc:chgData name="Faye Lloyd-Jones" userId="5be62e60-938a-45cf-a6c7-349b69a1a2a8" providerId="ADAL" clId="{BC1776B5-D85B-472D-9EF0-A844B89033AD}" dt="2023-08-31T13:28:55.810" v="31" actId="1076"/>
      <pc:docMkLst>
        <pc:docMk/>
      </pc:docMkLst>
      <pc:sldChg chg="addSp delSp modSp mod">
        <pc:chgData name="Faye Lloyd-Jones" userId="5be62e60-938a-45cf-a6c7-349b69a1a2a8" providerId="ADAL" clId="{BC1776B5-D85B-472D-9EF0-A844B89033AD}" dt="2023-08-31T13:27:43.233" v="29" actId="167"/>
        <pc:sldMkLst>
          <pc:docMk/>
          <pc:sldMk cId="388752589" sldId="256"/>
        </pc:sldMkLst>
        <pc:spChg chg="mod">
          <ac:chgData name="Faye Lloyd-Jones" userId="5be62e60-938a-45cf-a6c7-349b69a1a2a8" providerId="ADAL" clId="{BC1776B5-D85B-472D-9EF0-A844B89033AD}" dt="2023-08-31T13:26:57.685" v="18" actId="1076"/>
          <ac:spMkLst>
            <pc:docMk/>
            <pc:sldMk cId="388752589" sldId="256"/>
            <ac:spMk id="10" creationId="{9C63EEE4-AE38-414E-7DCD-D85C5841FDFC}"/>
          </ac:spMkLst>
        </pc:spChg>
        <pc:picChg chg="add mod ord">
          <ac:chgData name="Faye Lloyd-Jones" userId="5be62e60-938a-45cf-a6c7-349b69a1a2a8" providerId="ADAL" clId="{BC1776B5-D85B-472D-9EF0-A844B89033AD}" dt="2023-08-31T13:27:43.233" v="29" actId="167"/>
          <ac:picMkLst>
            <pc:docMk/>
            <pc:sldMk cId="388752589" sldId="256"/>
            <ac:picMk id="2" creationId="{CB52A5E0-023E-1A0E-A55F-D1689414EA23}"/>
          </ac:picMkLst>
        </pc:picChg>
        <pc:picChg chg="del mod">
          <ac:chgData name="Faye Lloyd-Jones" userId="5be62e60-938a-45cf-a6c7-349b69a1a2a8" providerId="ADAL" clId="{BC1776B5-D85B-472D-9EF0-A844B89033AD}" dt="2023-08-31T13:27:37.613" v="27" actId="478"/>
          <ac:picMkLst>
            <pc:docMk/>
            <pc:sldMk cId="388752589" sldId="256"/>
            <ac:picMk id="5" creationId="{69E51CD1-B109-15C5-2545-5D06D2676B50}"/>
          </ac:picMkLst>
        </pc:picChg>
        <pc:picChg chg="mod">
          <ac:chgData name="Faye Lloyd-Jones" userId="5be62e60-938a-45cf-a6c7-349b69a1a2a8" providerId="ADAL" clId="{BC1776B5-D85B-472D-9EF0-A844B89033AD}" dt="2023-08-31T13:27:04.242" v="21" actId="1076"/>
          <ac:picMkLst>
            <pc:docMk/>
            <pc:sldMk cId="388752589" sldId="256"/>
            <ac:picMk id="11" creationId="{8DAE3141-1948-3503-9EF3-48433FD44921}"/>
          </ac:picMkLst>
        </pc:picChg>
      </pc:sldChg>
      <pc:sldChg chg="modSp mod">
        <pc:chgData name="Faye Lloyd-Jones" userId="5be62e60-938a-45cf-a6c7-349b69a1a2a8" providerId="ADAL" clId="{BC1776B5-D85B-472D-9EF0-A844B89033AD}" dt="2023-08-31T13:28:55.810" v="31" actId="1076"/>
        <pc:sldMkLst>
          <pc:docMk/>
          <pc:sldMk cId="1339382445" sldId="257"/>
        </pc:sldMkLst>
        <pc:spChg chg="mod">
          <ac:chgData name="Faye Lloyd-Jones" userId="5be62e60-938a-45cf-a6c7-349b69a1a2a8" providerId="ADAL" clId="{BC1776B5-D85B-472D-9EF0-A844B89033AD}" dt="2023-08-31T13:28:55.810" v="31" actId="1076"/>
          <ac:spMkLst>
            <pc:docMk/>
            <pc:sldMk cId="1339382445" sldId="257"/>
            <ac:spMk id="8" creationId="{B3D8D280-1946-73FB-C9DE-04A6CB0B01D1}"/>
          </ac:spMkLst>
        </pc:spChg>
        <pc:spChg chg="mod">
          <ac:chgData name="Faye Lloyd-Jones" userId="5be62e60-938a-45cf-a6c7-349b69a1a2a8" providerId="ADAL" clId="{BC1776B5-D85B-472D-9EF0-A844B89033AD}" dt="2023-08-31T13:25:42.626" v="0"/>
          <ac:spMkLst>
            <pc:docMk/>
            <pc:sldMk cId="1339382445" sldId="257"/>
            <ac:spMk id="9" creationId="{16EC6DD7-9BE0-892A-ACFF-7C17F5EAB362}"/>
          </ac:spMkLst>
        </pc:spChg>
        <pc:picChg chg="mod modCrop">
          <ac:chgData name="Faye Lloyd-Jones" userId="5be62e60-938a-45cf-a6c7-349b69a1a2a8" providerId="ADAL" clId="{BC1776B5-D85B-472D-9EF0-A844B89033AD}" dt="2023-08-31T13:27:32.938" v="26" actId="732"/>
          <ac:picMkLst>
            <pc:docMk/>
            <pc:sldMk cId="1339382445" sldId="257"/>
            <ac:picMk id="5" creationId="{69E51CD1-B109-15C5-2545-5D06D2676B50}"/>
          </ac:picMkLst>
        </pc:picChg>
      </pc:sldChg>
      <pc:sldMasterChg chg="modSp modSldLayout">
        <pc:chgData name="Faye Lloyd-Jones" userId="5be62e60-938a-45cf-a6c7-349b69a1a2a8" providerId="ADAL" clId="{BC1776B5-D85B-472D-9EF0-A844B89033AD}" dt="2023-08-31T13:25:42.626" v="0"/>
        <pc:sldMasterMkLst>
          <pc:docMk/>
          <pc:sldMasterMk cId="661947555" sldId="2147483648"/>
        </pc:sldMasterMkLst>
        <pc:spChg chg="mod">
          <ac:chgData name="Faye Lloyd-Jones" userId="5be62e60-938a-45cf-a6c7-349b69a1a2a8" providerId="ADAL" clId="{BC1776B5-D85B-472D-9EF0-A844B89033AD}" dt="2023-08-31T13:25:42.626" v="0"/>
          <ac:spMkLst>
            <pc:docMk/>
            <pc:sldMasterMk cId="661947555" sldId="2147483648"/>
            <ac:spMk id="2" creationId="{32EEAC52-1145-69E8-85B4-F98F6E066019}"/>
          </ac:spMkLst>
        </pc:spChg>
        <pc:spChg chg="mod">
          <ac:chgData name="Faye Lloyd-Jones" userId="5be62e60-938a-45cf-a6c7-349b69a1a2a8" providerId="ADAL" clId="{BC1776B5-D85B-472D-9EF0-A844B89033AD}" dt="2023-08-31T13:25:42.626" v="0"/>
          <ac:spMkLst>
            <pc:docMk/>
            <pc:sldMasterMk cId="661947555" sldId="2147483648"/>
            <ac:spMk id="3" creationId="{C2B1F0AD-038F-FD1A-6B1E-A8D43ADCBD06}"/>
          </ac:spMkLst>
        </pc:spChg>
        <pc:spChg chg="mod">
          <ac:chgData name="Faye Lloyd-Jones" userId="5be62e60-938a-45cf-a6c7-349b69a1a2a8" providerId="ADAL" clId="{BC1776B5-D85B-472D-9EF0-A844B89033AD}" dt="2023-08-31T13:25:42.626" v="0"/>
          <ac:spMkLst>
            <pc:docMk/>
            <pc:sldMasterMk cId="661947555" sldId="2147483648"/>
            <ac:spMk id="4" creationId="{DC305779-347C-C7CD-2F19-72F876B7288E}"/>
          </ac:spMkLst>
        </pc:spChg>
        <pc:spChg chg="mod">
          <ac:chgData name="Faye Lloyd-Jones" userId="5be62e60-938a-45cf-a6c7-349b69a1a2a8" providerId="ADAL" clId="{BC1776B5-D85B-472D-9EF0-A844B89033AD}" dt="2023-08-31T13:25:42.626" v="0"/>
          <ac:spMkLst>
            <pc:docMk/>
            <pc:sldMasterMk cId="661947555" sldId="2147483648"/>
            <ac:spMk id="5" creationId="{2C6A25C2-40FB-AB37-1329-43E07DE110B4}"/>
          </ac:spMkLst>
        </pc:spChg>
        <pc:spChg chg="mod">
          <ac:chgData name="Faye Lloyd-Jones" userId="5be62e60-938a-45cf-a6c7-349b69a1a2a8" providerId="ADAL" clId="{BC1776B5-D85B-472D-9EF0-A844B89033AD}" dt="2023-08-31T13:25:42.626" v="0"/>
          <ac:spMkLst>
            <pc:docMk/>
            <pc:sldMasterMk cId="661947555" sldId="2147483648"/>
            <ac:spMk id="6" creationId="{85A5EEDC-6422-1D49-A6CA-956880AAB7F7}"/>
          </ac:spMkLst>
        </pc:spChg>
        <pc:sldLayoutChg chg="modSp">
          <pc:chgData name="Faye Lloyd-Jones" userId="5be62e60-938a-45cf-a6c7-349b69a1a2a8" providerId="ADAL" clId="{BC1776B5-D85B-472D-9EF0-A844B89033AD}" dt="2023-08-31T13:25:42.626" v="0"/>
          <pc:sldLayoutMkLst>
            <pc:docMk/>
            <pc:sldMasterMk cId="661947555" sldId="2147483648"/>
            <pc:sldLayoutMk cId="2765861742" sldId="2147483649"/>
          </pc:sldLayoutMkLst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2765861742" sldId="2147483649"/>
              <ac:spMk id="2" creationId="{F6C6528A-D596-3982-717D-EB1661E06FFB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2765861742" sldId="2147483649"/>
              <ac:spMk id="3" creationId="{A420B452-A176-9CD9-09F6-48E46802CCA8}"/>
            </ac:spMkLst>
          </pc:spChg>
        </pc:sldLayoutChg>
        <pc:sldLayoutChg chg="modSp">
          <pc:chgData name="Faye Lloyd-Jones" userId="5be62e60-938a-45cf-a6c7-349b69a1a2a8" providerId="ADAL" clId="{BC1776B5-D85B-472D-9EF0-A844B89033AD}" dt="2023-08-31T13:25:42.626" v="0"/>
          <pc:sldLayoutMkLst>
            <pc:docMk/>
            <pc:sldMasterMk cId="661947555" sldId="2147483648"/>
            <pc:sldLayoutMk cId="3041228182" sldId="2147483651"/>
          </pc:sldLayoutMkLst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3041228182" sldId="2147483651"/>
              <ac:spMk id="2" creationId="{D11C1295-CF77-95CB-B343-359BF8032AFC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3041228182" sldId="2147483651"/>
              <ac:spMk id="3" creationId="{985290C6-7587-56F4-13E0-CD4626878982}"/>
            </ac:spMkLst>
          </pc:spChg>
        </pc:sldLayoutChg>
        <pc:sldLayoutChg chg="modSp">
          <pc:chgData name="Faye Lloyd-Jones" userId="5be62e60-938a-45cf-a6c7-349b69a1a2a8" providerId="ADAL" clId="{BC1776B5-D85B-472D-9EF0-A844B89033AD}" dt="2023-08-31T13:25:42.626" v="0"/>
          <pc:sldLayoutMkLst>
            <pc:docMk/>
            <pc:sldMasterMk cId="661947555" sldId="2147483648"/>
            <pc:sldLayoutMk cId="1369845890" sldId="2147483652"/>
          </pc:sldLayoutMkLst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1369845890" sldId="2147483652"/>
              <ac:spMk id="3" creationId="{8E051D6D-E7CF-C63D-3CF2-17D2FD122C69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1369845890" sldId="2147483652"/>
              <ac:spMk id="4" creationId="{CFDFBEB7-8595-06CF-089F-5D384DF34E53}"/>
            </ac:spMkLst>
          </pc:spChg>
        </pc:sldLayoutChg>
        <pc:sldLayoutChg chg="modSp">
          <pc:chgData name="Faye Lloyd-Jones" userId="5be62e60-938a-45cf-a6c7-349b69a1a2a8" providerId="ADAL" clId="{BC1776B5-D85B-472D-9EF0-A844B89033AD}" dt="2023-08-31T13:25:42.626" v="0"/>
          <pc:sldLayoutMkLst>
            <pc:docMk/>
            <pc:sldMasterMk cId="661947555" sldId="2147483648"/>
            <pc:sldLayoutMk cId="1345146435" sldId="2147483653"/>
          </pc:sldLayoutMkLst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1345146435" sldId="2147483653"/>
              <ac:spMk id="2" creationId="{D4D85080-7822-235C-365E-7519B376A1A8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1345146435" sldId="2147483653"/>
              <ac:spMk id="3" creationId="{663AFD4C-161A-D799-DDF3-A441D86AD550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1345146435" sldId="2147483653"/>
              <ac:spMk id="4" creationId="{663B09C9-6340-1C1F-9F90-2617F6251F20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1345146435" sldId="2147483653"/>
              <ac:spMk id="5" creationId="{A4CA02F6-EFB8-CAE0-E9F5-5F86D867B488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1345146435" sldId="2147483653"/>
              <ac:spMk id="6" creationId="{978EC37A-629A-5A2B-1199-FB834EE4CECE}"/>
            </ac:spMkLst>
          </pc:spChg>
        </pc:sldLayoutChg>
        <pc:sldLayoutChg chg="modSp">
          <pc:chgData name="Faye Lloyd-Jones" userId="5be62e60-938a-45cf-a6c7-349b69a1a2a8" providerId="ADAL" clId="{BC1776B5-D85B-472D-9EF0-A844B89033AD}" dt="2023-08-31T13:25:42.626" v="0"/>
          <pc:sldLayoutMkLst>
            <pc:docMk/>
            <pc:sldMasterMk cId="661947555" sldId="2147483648"/>
            <pc:sldLayoutMk cId="672291630" sldId="2147483656"/>
          </pc:sldLayoutMkLst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672291630" sldId="2147483656"/>
              <ac:spMk id="2" creationId="{24DA720F-AF40-F85D-DD33-12DF721891CC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672291630" sldId="2147483656"/>
              <ac:spMk id="3" creationId="{9A84A4CC-9CDC-7BC0-282C-72FBD70F1C47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672291630" sldId="2147483656"/>
              <ac:spMk id="4" creationId="{0E0025DB-E88C-0960-B968-B24FA70BB5BA}"/>
            </ac:spMkLst>
          </pc:spChg>
        </pc:sldLayoutChg>
        <pc:sldLayoutChg chg="modSp">
          <pc:chgData name="Faye Lloyd-Jones" userId="5be62e60-938a-45cf-a6c7-349b69a1a2a8" providerId="ADAL" clId="{BC1776B5-D85B-472D-9EF0-A844B89033AD}" dt="2023-08-31T13:25:42.626" v="0"/>
          <pc:sldLayoutMkLst>
            <pc:docMk/>
            <pc:sldMasterMk cId="661947555" sldId="2147483648"/>
            <pc:sldLayoutMk cId="4079368457" sldId="2147483657"/>
          </pc:sldLayoutMkLst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4079368457" sldId="2147483657"/>
              <ac:spMk id="2" creationId="{66BD4A97-1D22-03A5-22D7-8E0DECCAAB9F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4079368457" sldId="2147483657"/>
              <ac:spMk id="3" creationId="{A18960D4-8E21-2074-A507-EAC782A96CE0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4079368457" sldId="2147483657"/>
              <ac:spMk id="4" creationId="{6BC7EF52-ACBB-25B9-30CC-77E1ACECE11C}"/>
            </ac:spMkLst>
          </pc:spChg>
        </pc:sldLayoutChg>
        <pc:sldLayoutChg chg="modSp">
          <pc:chgData name="Faye Lloyd-Jones" userId="5be62e60-938a-45cf-a6c7-349b69a1a2a8" providerId="ADAL" clId="{BC1776B5-D85B-472D-9EF0-A844B89033AD}" dt="2023-08-31T13:25:42.626" v="0"/>
          <pc:sldLayoutMkLst>
            <pc:docMk/>
            <pc:sldMasterMk cId="661947555" sldId="2147483648"/>
            <pc:sldLayoutMk cId="874076223" sldId="2147483659"/>
          </pc:sldLayoutMkLst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874076223" sldId="2147483659"/>
              <ac:spMk id="2" creationId="{728D4789-9456-ADF1-D179-B619850F3C0A}"/>
            </ac:spMkLst>
          </pc:spChg>
          <pc:spChg chg="mod">
            <ac:chgData name="Faye Lloyd-Jones" userId="5be62e60-938a-45cf-a6c7-349b69a1a2a8" providerId="ADAL" clId="{BC1776B5-D85B-472D-9EF0-A844B89033AD}" dt="2023-08-31T13:25:42.626" v="0"/>
            <ac:spMkLst>
              <pc:docMk/>
              <pc:sldMasterMk cId="661947555" sldId="2147483648"/>
              <pc:sldLayoutMk cId="874076223" sldId="2147483659"/>
              <ac:spMk id="3" creationId="{6703C384-CAFA-5C1E-8F19-C04D44A29189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05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6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7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07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61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0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24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17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23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15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a black square&#10;&#10;Description automatically generated">
            <a:extLst>
              <a:ext uri="{FF2B5EF4-FFF2-40B4-BE49-F238E27FC236}">
                <a16:creationId xmlns:a16="http://schemas.microsoft.com/office/drawing/2014/main" id="{CB52A5E0-023E-1A0E-A55F-D1689414EA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34" r="25000"/>
          <a:stretch/>
        </p:blipFill>
        <p:spPr>
          <a:xfrm>
            <a:off x="0" y="-228600"/>
            <a:ext cx="9144000" cy="7086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C63EEE4-AE38-414E-7DCD-D85C5841FDFC}"/>
              </a:ext>
            </a:extLst>
          </p:cNvPr>
          <p:cNvSpPr txBox="1"/>
          <p:nvPr/>
        </p:nvSpPr>
        <p:spPr>
          <a:xfrm>
            <a:off x="1504953" y="2095505"/>
            <a:ext cx="7229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Remembrance Sunday</a:t>
            </a:r>
          </a:p>
        </p:txBody>
      </p:sp>
      <p:pic>
        <p:nvPicPr>
          <p:cNvPr id="11" name="Picture 10" descr="A red shield with white text&#10;&#10;Description automatically generated">
            <a:extLst>
              <a:ext uri="{FF2B5EF4-FFF2-40B4-BE49-F238E27FC236}">
                <a16:creationId xmlns:a16="http://schemas.microsoft.com/office/drawing/2014/main" id="{8DAE3141-1948-3503-9EF3-48433FD449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315" y="5676899"/>
            <a:ext cx="868348" cy="102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a black square&#10;&#10;Description automatically generated">
            <a:extLst>
              <a:ext uri="{FF2B5EF4-FFF2-40B4-BE49-F238E27FC236}">
                <a16:creationId xmlns:a16="http://schemas.microsoft.com/office/drawing/2014/main" id="{69E51CD1-B109-15C5-2545-5D06D2676B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34" r="25000"/>
          <a:stretch/>
        </p:blipFill>
        <p:spPr>
          <a:xfrm>
            <a:off x="0" y="-228600"/>
            <a:ext cx="9144000" cy="7086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D8D280-1946-73FB-C9DE-04A6CB0B01D1}"/>
              </a:ext>
            </a:extLst>
          </p:cNvPr>
          <p:cNvSpPr txBox="1"/>
          <p:nvPr/>
        </p:nvSpPr>
        <p:spPr>
          <a:xfrm>
            <a:off x="914400" y="885830"/>
            <a:ext cx="74533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 a 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EC6DD7-9BE0-892A-ACFF-7C17F5EAB362}"/>
              </a:ext>
            </a:extLst>
          </p:cNvPr>
          <p:cNvSpPr txBox="1"/>
          <p:nvPr/>
        </p:nvSpPr>
        <p:spPr>
          <a:xfrm>
            <a:off x="-466724" y="1655271"/>
            <a:ext cx="10067925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1" dirty="0">
                <a:solidFill>
                  <a:schemeClr val="bg1"/>
                </a:solidFill>
              </a:rPr>
              <a:t>Add a subheading</a:t>
            </a:r>
          </a:p>
        </p:txBody>
      </p:sp>
    </p:spTree>
    <p:extLst>
      <p:ext uri="{BB962C8B-B14F-4D97-AF65-F5344CB8AC3E}">
        <p14:creationId xmlns:p14="http://schemas.microsoft.com/office/powerpoint/2010/main" val="133938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</TotalTime>
  <Words>8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Lloyd-Jones</dc:creator>
  <cp:lastModifiedBy>Faye Lloyd-Jones</cp:lastModifiedBy>
  <cp:revision>1</cp:revision>
  <dcterms:created xsi:type="dcterms:W3CDTF">2023-08-31T13:20:57Z</dcterms:created>
  <dcterms:modified xsi:type="dcterms:W3CDTF">2023-08-31T13:29:01Z</dcterms:modified>
</cp:coreProperties>
</file>