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6528A-D596-3982-717D-EB1661E06F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20B452-A176-9CD9-09F6-48E46802C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9A526-CB43-EC1C-B9B5-5AD56F7F7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E46F49-8FA0-7153-A420-0DB2D5313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351A4-4E3D-00F8-AAAC-8655BF55A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86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B6382-6BD1-166B-E710-E2876EDF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1B9B62-0B6C-4DCE-99D5-FF8840B19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80996-FE50-039A-6347-19B91FAB9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89780-B5E1-39F1-A74C-2350ABF1E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332F2-A080-C682-57C3-9435342C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70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8D4789-9456-ADF1-D179-B619850F3C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3C384-CAFA-5C1E-8F19-C04D44A291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CAC8F-6B46-941C-342F-82C8C406A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5096B-EB69-F260-ECD9-E29DE7DCD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223DD2-E24A-4BD6-394D-56687B16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07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F46A-AD44-5EC4-728A-049A6270E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D8E46-1ABB-8874-97BC-A71443B49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A38C0-12EF-800A-0B7F-A377D3954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3DF4A-F4D8-B0E6-6C7A-4DAB6E580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27361-351E-4E14-0FAE-FFA502F4C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97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C1295-CF77-95CB-B343-359BF8032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5290C6-7587-56F4-13E0-CD4626878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D8131-B58B-CC95-4414-BD6C7DEEE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64362-0241-F7EB-6914-0D072CA6A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CBF2B-323A-B465-D7F7-D077D4DD5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22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DA1CB-A6C1-67F5-6D41-B70F26BF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51D6D-E7CF-C63D-3CF2-17D2FD122C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FBEB7-8595-06CF-089F-5D384DF34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B9BBEB-4BC0-A13E-3115-2660D6DAB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0F499-A694-73E5-A046-B20ED3A5E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6440F-F76F-D429-71C6-1C83435E8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845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85080-7822-235C-365E-7519B376A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AFD4C-161A-D799-DDF3-A441D86AD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3B09C9-6340-1C1F-9F90-2617F6251F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CA02F6-EFB8-CAE0-E9F5-5F86D867B4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8EC37A-629A-5A2B-1199-FB834EE4C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5DE230-B348-1DC8-7681-0AA554CA0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5B8A98-6B86-9F6D-9FD9-882A2BE6F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78D1BE-7482-B0CD-0E92-75D227EEC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146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0F01A-8F59-E7D8-3F76-503CD969D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560217-0D63-7A45-F2ED-0C901F53C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56F03C-4531-B805-950C-0BEF05622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3BF44-BC70-AA2F-5C8A-B09DEB70F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35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EB5BE6-8137-9385-62CA-82CB38875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01148C-F6E4-675E-CF59-45BA88053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51CE68-7390-6518-AE5E-7DC8F0EAE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4679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A720F-AF40-F85D-DD33-12DF72189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4A4CC-9CDC-7BC0-282C-72FBD70F1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0025DB-E88C-0960-B968-B24FA70BB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6DCCC-F1FA-121F-7C8E-EF5E8688A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7764C7-758A-443A-CD30-29B4DC31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EF808-F900-3E6D-49D0-7A591FF61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29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D4A97-1D22-03A5-22D7-8E0DECCAA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8960D4-8E21-2074-A507-EAC782A96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C7EF52-ACBB-25B9-30CC-77E1ACECE1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697E2-4EE1-6D14-DD81-6038C73F5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A239F5-6DE1-DA08-ACE7-2A887874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6AEE2-EC30-4334-5C22-B8B1D4DA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9368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EEAC52-1145-69E8-85B4-F98F6E066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1F0AD-038F-FD1A-6B1E-A8D43ADCB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05779-347C-C7CD-2F19-72F876B728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EF0A6-6215-4475-B488-EAE690E519F5}" type="datetimeFigureOut">
              <a:rPr lang="en-GB" smtClean="0"/>
              <a:t>31/08/2023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A25C2-40FB-AB37-1329-43E07DE110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5EEDC-6422-1D49-A6CA-956880AAB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C2586-5C51-4E67-8F2E-A12761C5E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947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a black square&#10;&#10;Description automatically generated">
            <a:extLst>
              <a:ext uri="{FF2B5EF4-FFF2-40B4-BE49-F238E27FC236}">
                <a16:creationId xmlns:a16="http://schemas.microsoft.com/office/drawing/2014/main" id="{69E51CD1-B109-15C5-2545-5D06D2676B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C63EEE4-AE38-414E-7DCD-D85C5841FDFC}"/>
              </a:ext>
            </a:extLst>
          </p:cNvPr>
          <p:cNvSpPr txBox="1"/>
          <p:nvPr/>
        </p:nvSpPr>
        <p:spPr>
          <a:xfrm>
            <a:off x="1828803" y="2181229"/>
            <a:ext cx="9820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Remembrance Sunday</a:t>
            </a:r>
          </a:p>
        </p:txBody>
      </p:sp>
      <p:pic>
        <p:nvPicPr>
          <p:cNvPr id="11" name="Picture 10" descr="A red shield with white text&#10;&#10;Description automatically generated">
            <a:extLst>
              <a:ext uri="{FF2B5EF4-FFF2-40B4-BE49-F238E27FC236}">
                <a16:creationId xmlns:a16="http://schemas.microsoft.com/office/drawing/2014/main" id="{8DAE3141-1948-3503-9EF3-48433FD449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57" y="5324475"/>
            <a:ext cx="1101605" cy="130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52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background with a black square&#10;&#10;Description automatically generated">
            <a:extLst>
              <a:ext uri="{FF2B5EF4-FFF2-40B4-BE49-F238E27FC236}">
                <a16:creationId xmlns:a16="http://schemas.microsoft.com/office/drawing/2014/main" id="{69E51CD1-B109-15C5-2545-5D06D2676B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3D8D280-1946-73FB-C9DE-04A6CB0B01D1}"/>
              </a:ext>
            </a:extLst>
          </p:cNvPr>
          <p:cNvSpPr txBox="1"/>
          <p:nvPr/>
        </p:nvSpPr>
        <p:spPr>
          <a:xfrm>
            <a:off x="971553" y="885829"/>
            <a:ext cx="102870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Add a heading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6EC6DD7-9BE0-892A-ACFF-7C17F5EAB362}"/>
              </a:ext>
            </a:extLst>
          </p:cNvPr>
          <p:cNvSpPr txBox="1"/>
          <p:nvPr/>
        </p:nvSpPr>
        <p:spPr>
          <a:xfrm>
            <a:off x="1057276" y="1655271"/>
            <a:ext cx="10067925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1" dirty="0">
                <a:solidFill>
                  <a:schemeClr val="bg1"/>
                </a:solidFill>
              </a:rPr>
              <a:t>Add a subheading</a:t>
            </a:r>
          </a:p>
        </p:txBody>
      </p:sp>
    </p:spTree>
    <p:extLst>
      <p:ext uri="{BB962C8B-B14F-4D97-AF65-F5344CB8AC3E}">
        <p14:creationId xmlns:p14="http://schemas.microsoft.com/office/powerpoint/2010/main" val="1339382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Faye Lloyd-Jones</dc:creator>
  <cp:lastModifiedBy>Faye Lloyd-Jones</cp:lastModifiedBy>
  <cp:revision>1</cp:revision>
  <dcterms:created xsi:type="dcterms:W3CDTF">2023-08-31T13:20:57Z</dcterms:created>
  <dcterms:modified xsi:type="dcterms:W3CDTF">2023-08-31T13:25:11Z</dcterms:modified>
</cp:coreProperties>
</file>