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3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79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89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42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2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21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65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09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63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2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73B1E-BB2D-41E1-B8B0-A00A20B7154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420F3-F249-4520-BFA6-5A4A068A2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0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vationist.org.uk/sites/salvationists/files/resources/2023-03/Right%20Tracks%20-%20Respect%20-%20Backing%20Track.mp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24499/a421386eed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24499/a421386eed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22603A9A-4139-D2FE-54D8-F40D03E941E1}"/>
              </a:ext>
            </a:extLst>
          </p:cNvPr>
          <p:cNvSpPr/>
          <p:nvPr/>
        </p:nvSpPr>
        <p:spPr>
          <a:xfrm>
            <a:off x="285140" y="5583387"/>
            <a:ext cx="3694923" cy="905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16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09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980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664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7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85B26B78-C628-1BCA-C059-65C577E1D0B4}"/>
              </a:ext>
            </a:extLst>
          </p:cNvPr>
          <p:cNvSpPr/>
          <p:nvPr/>
        </p:nvSpPr>
        <p:spPr>
          <a:xfrm>
            <a:off x="2852257" y="3976382"/>
            <a:ext cx="3481431" cy="880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7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F24F6210-57F3-9C45-6FA4-12231AEE558E}"/>
              </a:ext>
            </a:extLst>
          </p:cNvPr>
          <p:cNvSpPr/>
          <p:nvPr/>
        </p:nvSpPr>
        <p:spPr>
          <a:xfrm>
            <a:off x="2910980" y="2407640"/>
            <a:ext cx="3481431" cy="880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65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3</cp:revision>
  <dcterms:created xsi:type="dcterms:W3CDTF">2023-09-08T12:56:40Z</dcterms:created>
  <dcterms:modified xsi:type="dcterms:W3CDTF">2023-09-08T14:47:11Z</dcterms:modified>
</cp:coreProperties>
</file>