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10A4-BF98-9279-1833-B6F49F88D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AC87CF-006D-C4DF-D186-72FCF3CBE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C7650-29D5-DBBC-7988-43B7ABE6B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2FA70-A10A-14B5-4CD3-D5C3D027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EED54-E3C8-B1A2-5E3F-011858181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3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6EC34-766F-EC3F-6DE3-787F0128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C0454-F510-B646-B835-8DAA3FA32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F9E5E-82F5-FF9C-FBA7-F513CFF8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C84A5-BC86-3F68-1D92-45C7BB22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A9BAE-A6C4-9EFE-BE4D-E127AB56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43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9C4044-B716-7791-966C-08B42BE8F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3C9F2-E5DC-4428-8100-1E286F659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8764B-3DAC-17A6-C8B2-3CCB89AF8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AA25-13E1-457D-E176-86A5A625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CFC-EFC6-2F81-B543-7DB79127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1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DA527-80F2-DC00-2515-CABB4357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28E0-B450-76A1-3B43-AE3AA8CB2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9D476-D5D8-FBC2-8022-59F5B4E4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D186E-C703-53CB-BA73-F098F540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8E923-32F3-3703-FA58-A26A10668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6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D2E19-B611-7283-7CD8-532A0D44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125E-C0C7-B532-E9C0-CF432F3B6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F6BD1-76BA-CC8B-3624-911158F2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9D74D-33E5-F558-6199-4F72794B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B5C71-722A-96F4-22C8-6CE10A2B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65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0C21-10AA-CA23-800D-04EEEF8F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98211-5AC4-E557-6DED-3C7DBE7E6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0B8BC-E4C2-8D78-843A-E38F6D23B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B0A97-A526-013D-996C-2E5F37076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771E7-BB2D-A4B7-5C15-62E877F4B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A4058-C70B-00F1-7925-97A9C9ED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10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C3D0-CCD6-8F24-BB54-746834AD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806AD-7440-750D-21B3-AC11E96A4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61A6B-D21C-8FF2-75B2-FDFD1CA63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C47BD7-40F0-12A4-8D13-5B0AE1CC5A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2D174E-A45E-A747-73BA-6AF96AC73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DF1E2-7B81-E522-7C62-B1E1EFA3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26B5A2-04CA-5398-181B-6E144110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521E1D-96C4-86C9-AA25-213499D2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97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6A81D-ED99-6C67-F3FA-A3F8D4EF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22976-BEE5-9034-4CBF-6010DF17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1EF87-CEFA-A97C-09BC-0145334AE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7CE51-9AB8-35A4-9F61-4D03894F9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80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72B69-F135-A8F1-D783-AEFE543E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E0FC6-2EC5-9EC6-4E72-C95A8A68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FD1B2-E393-30ED-2418-BA2EB04E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34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305E9-D654-3E5A-3E8A-7FE518332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A4321-E313-C567-48F5-157ADE688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6E2D9A-A42D-562D-ED9F-4866C7674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86428-BB7F-D000-C7E5-37DA952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873A7-46FD-7A20-6924-19B20D69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3431A-5B83-A744-62E5-C8FF2B348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0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C300-6511-7877-E07B-18F1ED00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F79DAA-3DB1-F94B-AB35-239AC1468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D5EFE-82AA-22E6-3F3C-6CEDBC429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20ABD-7621-19CA-8515-AC9879D6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CE25-E5DA-ED9B-5FC2-E334C135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E3BEF-9737-1881-513E-28EEDF83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0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F0DFD0-0C73-C3E8-B1C2-C65CD23F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3A1FC-5C0D-605F-8091-2F2745D90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E338E-3161-FD5A-2EAE-26FF73E83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A2AF9-93B9-44E8-86A8-54B9DF7398E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EDA3F-0948-9935-61D8-5D79213B7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0CD9C-A333-F848-480D-848044B3B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F7AA-F1A9-4825-8A52-D91F7694F1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4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vationist.org.uk/sites/salvationists/files/resources/2023-03/Right%20Tracks%20-%20Respect%20-%20Backing%20Track.mp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4499/a421386eed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4499/a421386eed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9138DDF-B917-2A7B-4352-43FD61A79338}"/>
              </a:ext>
            </a:extLst>
          </p:cNvPr>
          <p:cNvSpPr/>
          <p:nvPr/>
        </p:nvSpPr>
        <p:spPr>
          <a:xfrm>
            <a:off x="1744824" y="5533053"/>
            <a:ext cx="3694923" cy="905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70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36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60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72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08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8914744-1FFE-2F08-F0D4-97252FF5D464}"/>
              </a:ext>
            </a:extLst>
          </p:cNvPr>
          <p:cNvSpPr/>
          <p:nvPr/>
        </p:nvSpPr>
        <p:spPr>
          <a:xfrm>
            <a:off x="4355284" y="3995044"/>
            <a:ext cx="3481431" cy="880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24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0A3A86A-7032-98F9-F7B6-4CED8D4C830C}"/>
              </a:ext>
            </a:extLst>
          </p:cNvPr>
          <p:cNvSpPr/>
          <p:nvPr/>
        </p:nvSpPr>
        <p:spPr>
          <a:xfrm>
            <a:off x="4429131" y="2427500"/>
            <a:ext cx="3481431" cy="880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12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3</cp:revision>
  <dcterms:created xsi:type="dcterms:W3CDTF">2023-09-08T12:54:41Z</dcterms:created>
  <dcterms:modified xsi:type="dcterms:W3CDTF">2023-09-08T14:47:30Z</dcterms:modified>
</cp:coreProperties>
</file>