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FB7-1B8D-4C42-BE73-721E01AFE7C7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8332-3005-400E-82F7-DCA2FFB4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7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FB7-1B8D-4C42-BE73-721E01AFE7C7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8332-3005-400E-82F7-DCA2FFB4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FB7-1B8D-4C42-BE73-721E01AFE7C7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8332-3005-400E-82F7-DCA2FFB4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4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FB7-1B8D-4C42-BE73-721E01AFE7C7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8332-3005-400E-82F7-DCA2FFB4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10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FB7-1B8D-4C42-BE73-721E01AFE7C7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8332-3005-400E-82F7-DCA2FFB4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5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FB7-1B8D-4C42-BE73-721E01AFE7C7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8332-3005-400E-82F7-DCA2FFB4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45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FB7-1B8D-4C42-BE73-721E01AFE7C7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8332-3005-400E-82F7-DCA2FFB4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87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FB7-1B8D-4C42-BE73-721E01AFE7C7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8332-3005-400E-82F7-DCA2FFB4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FB7-1B8D-4C42-BE73-721E01AFE7C7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8332-3005-400E-82F7-DCA2FFB4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50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FB7-1B8D-4C42-BE73-721E01AFE7C7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8332-3005-400E-82F7-DCA2FFB4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8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2FB7-1B8D-4C42-BE73-721E01AFE7C7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8332-3005-400E-82F7-DCA2FFB4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2FB7-1B8D-4C42-BE73-721E01AFE7C7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78332-3005-400E-82F7-DCA2FFB4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4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4791/f4143f424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4791/f4143f424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95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55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20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3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33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038BE8EE-97BC-2D53-5924-D443C83ACCAA}"/>
              </a:ext>
            </a:extLst>
          </p:cNvPr>
          <p:cNvSpPr/>
          <p:nvPr/>
        </p:nvSpPr>
        <p:spPr>
          <a:xfrm>
            <a:off x="704675" y="4236440"/>
            <a:ext cx="7734650" cy="7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5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51389C30-EAF2-9F71-ACCE-075335B08EB7}"/>
              </a:ext>
            </a:extLst>
          </p:cNvPr>
          <p:cNvSpPr/>
          <p:nvPr/>
        </p:nvSpPr>
        <p:spPr>
          <a:xfrm>
            <a:off x="645953" y="3573710"/>
            <a:ext cx="7734650" cy="7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1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1</cp:revision>
  <dcterms:created xsi:type="dcterms:W3CDTF">2023-09-08T15:23:48Z</dcterms:created>
  <dcterms:modified xsi:type="dcterms:W3CDTF">2023-09-08T15:27:02Z</dcterms:modified>
</cp:coreProperties>
</file>