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F162-C19B-7842-77B0-AA13F44E6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EE7E4-36F9-AA3E-5395-6DF2D568C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356DF-0EE0-F06F-5CFF-D9208D39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9DDE-5D6A-4E62-AEDD-15D09D83101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3EC59-C438-CE8F-0FEC-7BF1C56B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19FCD-4677-47D0-9E9F-97E74D6B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3896-4203-497E-9D72-160E2843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27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B93B-C94D-FA22-AAD7-DFA537BD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2B2C5-9FE7-C3E1-6E45-54DF61494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A3600-161F-1539-196C-5D88F946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9DDE-5D6A-4E62-AEDD-15D09D83101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C3A44-AEA6-E272-BC48-A37EA2A0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CAB33-D22E-F768-EBD5-75187DB7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3896-4203-497E-9D72-160E2843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5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6BD57-D21F-0F16-B364-05C16D1BB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3E495-7018-8F44-9179-0C9C26099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E14E6-F7DE-ACC0-67F4-2AB895EB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9DDE-5D6A-4E62-AEDD-15D09D83101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21A25-30E9-E32F-A929-A6963417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BEA4A-65B1-45AD-D780-B0F92A79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3896-4203-497E-9D72-160E2843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1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C134-21A8-6D02-9449-4DD6E511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01177-CAD1-6704-3646-CE7D85388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79CA9-EE34-F768-E3B3-834F1255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9DDE-5D6A-4E62-AEDD-15D09D83101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5F867-4375-D064-4343-8D94ECEE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F54F2-52F7-4CE0-4FD1-05178200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3896-4203-497E-9D72-160E2843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C029-331F-A9B2-1CC7-A7784C24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2372E-CCA1-4E49-6031-26D2E7E38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A6790-0CEF-A044-12C6-81184566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9DDE-5D6A-4E62-AEDD-15D09D83101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CE9DA-A918-526D-FDD7-6E84725B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6795C-F96A-A395-77E6-2B2E4580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3896-4203-497E-9D72-160E2843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35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96AD8-F804-065F-B36D-3196F679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62C8-6519-ADA8-7E3A-32805BCB7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7995D-16BF-64E4-8D94-EADB4FEB9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9BA8D-DBCB-A7DC-B425-D180B0B0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9DDE-5D6A-4E62-AEDD-15D09D83101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6AF23-143F-4F45-2A33-296E65BA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14FA3-14DD-E44D-58CF-4CA66B71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3896-4203-497E-9D72-160E2843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07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45F22-CF73-D587-8C4C-22CDC9F5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E9E58-AD08-4DC6-2843-FC345952A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86B7B-E862-B439-902F-00CF9EC3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8E95F-537E-8035-2219-6A451354F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1FA2E-A486-B813-39FA-2CD259938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BAA89-D9D9-2382-CE44-23789793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9DDE-5D6A-4E62-AEDD-15D09D83101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2F981-A73E-984C-1257-3E071FE4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91209-3681-4D05-A553-81A94282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3896-4203-497E-9D72-160E2843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9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0802-35F5-0FAB-7249-388FA6E0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F29FC-EF1A-ADF5-3FE5-2BB54255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9DDE-5D6A-4E62-AEDD-15D09D83101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CA987-136D-73FB-D0A3-D57AA7BF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C4953-6E8D-F933-C276-46AA2DC2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3896-4203-497E-9D72-160E2843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1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CB8D1-BA7B-DC1E-BDA2-DA9AEF65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9DDE-5D6A-4E62-AEDD-15D09D83101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05DF9-B714-0EA0-2A39-1B2D21D2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B59F8-DCEE-9BFE-27B2-DA8A23A5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3896-4203-497E-9D72-160E2843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3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316D-38B1-284D-05D7-4008E79E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7ADEB-9A0D-1C10-01B8-EE688BAA3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9E996-5880-B96C-D61C-2F0F158E4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00B02-5B93-1E59-C4C4-FDC39B4E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9DDE-5D6A-4E62-AEDD-15D09D83101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F7D4E-40C1-E591-5234-702B8221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C3A9C-3112-F1AC-BCF6-01C432A6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3896-4203-497E-9D72-160E2843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6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9A0F-4217-7B26-E719-54E85043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0E533-8855-EF68-9417-295E0C9CB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EC1D1-E1C9-387F-DFC9-55175C118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1D96E-9759-9181-64CC-90FF7449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9DDE-5D6A-4E62-AEDD-15D09D83101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3DFDF-C2CE-95F5-81EF-24DEA6C3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D0438-04EC-74A9-5822-33F4CB1A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3896-4203-497E-9D72-160E2843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4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DA266-3C67-D599-B831-9040E164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4564C-25EF-2674-6FBB-EA81FFEF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C34AE-8781-C46A-A0C8-6A679D9B4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09DDE-5D6A-4E62-AEDD-15D09D831014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7A5FB-44EE-080B-904D-EB7C621D2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01421-6BEC-C91F-E9AF-DAF116242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3896-4203-497E-9D72-160E2843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9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4791/f4143f424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4791/f4143f424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78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98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08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29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0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62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F47A545E-6187-2D5B-7D6A-A599FB4A3FBB}"/>
              </a:ext>
            </a:extLst>
          </p:cNvPr>
          <p:cNvSpPr/>
          <p:nvPr/>
        </p:nvSpPr>
        <p:spPr>
          <a:xfrm>
            <a:off x="2228675" y="4245514"/>
            <a:ext cx="7734650" cy="7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48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B440AA28-F0D2-C514-F1C2-BB2AF3DE0D68}"/>
              </a:ext>
            </a:extLst>
          </p:cNvPr>
          <p:cNvSpPr/>
          <p:nvPr/>
        </p:nvSpPr>
        <p:spPr>
          <a:xfrm>
            <a:off x="2148182" y="3573710"/>
            <a:ext cx="7734650" cy="7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9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3</cp:revision>
  <dcterms:created xsi:type="dcterms:W3CDTF">2023-09-08T15:21:52Z</dcterms:created>
  <dcterms:modified xsi:type="dcterms:W3CDTF">2023-09-08T15:26:38Z</dcterms:modified>
</cp:coreProperties>
</file>