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0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5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8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0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2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3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9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8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4040-E88C-4048-A1E8-2592985932CB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94CE-B7BA-4855-AABD-C799E4D30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4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5650/4d7bfb42c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5650/4d7bfb42c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73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3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F82956B0-D5EE-71C7-0208-2D046853F95C}"/>
              </a:ext>
            </a:extLst>
          </p:cNvPr>
          <p:cNvSpPr/>
          <p:nvPr/>
        </p:nvSpPr>
        <p:spPr>
          <a:xfrm>
            <a:off x="687898" y="4647501"/>
            <a:ext cx="7768206" cy="746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9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63E2AB6-1996-4932-F506-4495BFA0025D}"/>
              </a:ext>
            </a:extLst>
          </p:cNvPr>
          <p:cNvSpPr/>
          <p:nvPr/>
        </p:nvSpPr>
        <p:spPr>
          <a:xfrm>
            <a:off x="687898" y="4647501"/>
            <a:ext cx="7768206" cy="746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1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7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39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4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22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19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2</cp:revision>
  <dcterms:created xsi:type="dcterms:W3CDTF">2023-09-08T16:19:21Z</dcterms:created>
  <dcterms:modified xsi:type="dcterms:W3CDTF">2023-09-08T16:22:34Z</dcterms:modified>
</cp:coreProperties>
</file>