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902B9-AAA8-8E20-1915-F0442F4AE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1078CD-3795-D62B-AFB7-BEB0CABFF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FF895-E5D3-E720-01D7-25B87409D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6022-CE87-454C-8714-DB3E0327BE46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C167D-EA8B-B5BD-C86A-ED565C5F4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1F74A-4328-9894-23AD-7B8BC72D5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983D-C015-435E-9525-CF72FF63B3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69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4E9A6-1C89-A7C1-8447-0724AB0E7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6FD386-CC1D-38D3-E086-E182678567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2DA3B-CCBA-0345-1E03-5AC1CC5F3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6022-CE87-454C-8714-DB3E0327BE46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C3A15-E169-680F-9BD0-C48C8EE98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B813C-D28A-CABF-C557-5BC3121B0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983D-C015-435E-9525-CF72FF63B3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199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DA8341-86DA-2F54-E01B-2DAA84EC9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88AE84-F3E6-7A1D-13E9-8489A32F9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97E78-3A8C-E661-6AD6-391766F75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6022-CE87-454C-8714-DB3E0327BE46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7826D-C7CA-ED1F-39FC-8E0F30039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3A6D8-9A0C-9BE6-7337-1F171120F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983D-C015-435E-9525-CF72FF63B3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32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2B2F4-D34B-D64B-FEFC-B2EA62450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B6622-9E82-1D15-9A46-0724C8806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CA1EA-3498-E469-45AC-A98FFC696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6022-CE87-454C-8714-DB3E0327BE46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05D83-D790-3B65-D70C-FB691B2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101F9-6CB6-2484-554F-37015583B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983D-C015-435E-9525-CF72FF63B3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982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136CA-03C0-3961-1A06-8B103C71A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D8AE2-65E3-B645-9583-CD2C71FD2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73E98-08DE-567C-7935-5A38A24CE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6022-CE87-454C-8714-DB3E0327BE46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29351-D26E-0B04-0C65-4859695F5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40C83-8570-E36D-3249-04DE6FF96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983D-C015-435E-9525-CF72FF63B3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286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BC210-0273-2595-8B7F-2D3790145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F2685-95B5-DD20-608C-5D2F4E0E15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4FD14-B890-F614-2DEA-62D61A2EB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769A9D-A737-F862-6AB8-CD813F387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6022-CE87-454C-8714-DB3E0327BE46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7E856-944C-7A12-AC15-D7A5A8502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4FB67C-F916-86C0-D719-404A25B4E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983D-C015-435E-9525-CF72FF63B3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28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162C0-99EB-9F28-03AF-147727F54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5D0DB-F5E0-008E-3872-EC43EE3E3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E9759D-641C-1E74-69A1-2BB8C15CB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1F0FEB-BC72-4988-5074-80B5A95F87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6EB169-DF34-E694-BB44-2DE8A42A65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DAB39E-7803-73DD-0DCC-742704F8C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6022-CE87-454C-8714-DB3E0327BE46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D4D000-641C-8245-3B8A-2EBD140C0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9E4857-05A8-FBCD-209A-00FCEC7C3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983D-C015-435E-9525-CF72FF63B3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63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5B8A-8DA8-B80E-DCD8-C2A59D00D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E3A7B4-0340-3C33-7021-92347B34D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6022-CE87-454C-8714-DB3E0327BE46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54C206-3CB9-28B7-FAA1-3B309C54C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69119B-5107-C307-EF9E-D2A42C926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983D-C015-435E-9525-CF72FF63B3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01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A47C77-7074-32BC-E363-4212FF45C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6022-CE87-454C-8714-DB3E0327BE46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9E8772-5A63-4739-1985-151807134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33473-FD24-3146-3C08-B2602839F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983D-C015-435E-9525-CF72FF63B3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100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6090C-7E4A-7736-2185-C5E7C6D3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18A1D-811F-135F-EFA1-F46DD4C70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28BBEF-747B-64D1-42DC-7833297D5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D8200-1F07-2806-1F36-938CE1EDF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6022-CE87-454C-8714-DB3E0327BE46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2235F-E444-3EB5-4375-D7D547363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96472-9E4C-22FC-EDC2-FF8574080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983D-C015-435E-9525-CF72FF63B3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605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D8583-99F6-80A0-E721-8C3404CAB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D107F5-4317-C229-C86D-4235DF7F12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BEE2B0-72F5-7E05-8872-7685706C8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B6C76-7F96-C4F4-8BE0-01C2C6E6C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6022-CE87-454C-8714-DB3E0327BE46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13641D-EA92-3DCA-66E9-5FE684E58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16006-A7AD-4B2F-4B01-740D6D993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983D-C015-435E-9525-CF72FF63B3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515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569449-277F-9499-51C0-81BBFD3B3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23CF7-153E-96A8-0C2B-D287B2E20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759D6-5BE4-6A8F-A8EC-D60C2ABF24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E6022-CE87-454C-8714-DB3E0327BE46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A1F6E-857A-B853-E7AC-3586B41C2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6E524-0B9B-A093-9924-8A7FDAF346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B983D-C015-435E-9525-CF72FF63B3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45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06725650/4d7bfb42c1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06725650/4d7bfb42c1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606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813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BF299305-A622-4305-7E23-F2B39118C1AF}"/>
              </a:ext>
            </a:extLst>
          </p:cNvPr>
          <p:cNvSpPr/>
          <p:nvPr/>
        </p:nvSpPr>
        <p:spPr>
          <a:xfrm>
            <a:off x="2211897" y="4638170"/>
            <a:ext cx="7768206" cy="746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482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2D345CDA-DEA2-0162-21D2-1AADCA912D34}"/>
              </a:ext>
            </a:extLst>
          </p:cNvPr>
          <p:cNvSpPr/>
          <p:nvPr/>
        </p:nvSpPr>
        <p:spPr>
          <a:xfrm>
            <a:off x="2211897" y="4610178"/>
            <a:ext cx="7768206" cy="746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921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2550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219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081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8967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010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8588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689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665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Johnson</dc:creator>
  <cp:lastModifiedBy>Fiona Johnson</cp:lastModifiedBy>
  <cp:revision>2</cp:revision>
  <dcterms:created xsi:type="dcterms:W3CDTF">2023-09-08T16:18:34Z</dcterms:created>
  <dcterms:modified xsi:type="dcterms:W3CDTF">2023-09-08T16:22:52Z</dcterms:modified>
</cp:coreProperties>
</file>