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CFB69-AB7B-41D9-A0C7-0DA2AC1CC1A6}" v="14" dt="2023-10-19T11:17:00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7440" autoAdjust="0"/>
  </p:normalViewPr>
  <p:slideViewPr>
    <p:cSldViewPr snapToGrid="0">
      <p:cViewPr varScale="1">
        <p:scale>
          <a:sx n="97" d="100"/>
          <a:sy n="97" d="100"/>
        </p:scale>
        <p:origin x="78" y="4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e Lloyd-Jones" userId="5be62e60-938a-45cf-a6c7-349b69a1a2a8" providerId="ADAL" clId="{C48CFB69-AB7B-41D9-A0C7-0DA2AC1CC1A6}"/>
    <pc:docChg chg="undo custSel modSld">
      <pc:chgData name="Faye Lloyd-Jones" userId="5be62e60-938a-45cf-a6c7-349b69a1a2a8" providerId="ADAL" clId="{C48CFB69-AB7B-41D9-A0C7-0DA2AC1CC1A6}" dt="2023-10-19T11:17:10.213" v="63" actId="1076"/>
      <pc:docMkLst>
        <pc:docMk/>
      </pc:docMkLst>
      <pc:sldChg chg="addSp delSp modSp mod">
        <pc:chgData name="Faye Lloyd-Jones" userId="5be62e60-938a-45cf-a6c7-349b69a1a2a8" providerId="ADAL" clId="{C48CFB69-AB7B-41D9-A0C7-0DA2AC1CC1A6}" dt="2023-10-19T11:17:10.213" v="63" actId="1076"/>
        <pc:sldMkLst>
          <pc:docMk/>
          <pc:sldMk cId="2515416447" sldId="256"/>
        </pc:sldMkLst>
        <pc:picChg chg="add mod ord">
          <ac:chgData name="Faye Lloyd-Jones" userId="5be62e60-938a-45cf-a6c7-349b69a1a2a8" providerId="ADAL" clId="{C48CFB69-AB7B-41D9-A0C7-0DA2AC1CC1A6}" dt="2023-10-19T11:17:03.327" v="61" actId="167"/>
          <ac:picMkLst>
            <pc:docMk/>
            <pc:sldMk cId="2515416447" sldId="256"/>
            <ac:picMk id="3" creationId="{C3C92200-9253-BEA9-608A-824039ABD243}"/>
          </ac:picMkLst>
        </pc:picChg>
        <pc:picChg chg="del mod">
          <ac:chgData name="Faye Lloyd-Jones" userId="5be62e60-938a-45cf-a6c7-349b69a1a2a8" providerId="ADAL" clId="{C48CFB69-AB7B-41D9-A0C7-0DA2AC1CC1A6}" dt="2023-10-19T11:16:40.431" v="57" actId="478"/>
          <ac:picMkLst>
            <pc:docMk/>
            <pc:sldMk cId="2515416447" sldId="256"/>
            <ac:picMk id="7" creationId="{5216F2DF-B8BB-48F8-DF02-AD5D1288D452}"/>
          </ac:picMkLst>
        </pc:picChg>
        <pc:picChg chg="del">
          <ac:chgData name="Faye Lloyd-Jones" userId="5be62e60-938a-45cf-a6c7-349b69a1a2a8" providerId="ADAL" clId="{C48CFB69-AB7B-41D9-A0C7-0DA2AC1CC1A6}" dt="2023-10-19T08:57:02.157" v="0" actId="478"/>
          <ac:picMkLst>
            <pc:docMk/>
            <pc:sldMk cId="2515416447" sldId="256"/>
            <ac:picMk id="8" creationId="{F4D56FFA-487E-E9C9-FC54-6C996F2393FB}"/>
          </ac:picMkLst>
        </pc:picChg>
        <pc:picChg chg="add mod">
          <ac:chgData name="Faye Lloyd-Jones" userId="5be62e60-938a-45cf-a6c7-349b69a1a2a8" providerId="ADAL" clId="{C48CFB69-AB7B-41D9-A0C7-0DA2AC1CC1A6}" dt="2023-10-19T11:17:10.213" v="63" actId="1076"/>
          <ac:picMkLst>
            <pc:docMk/>
            <pc:sldMk cId="2515416447" sldId="256"/>
            <ac:picMk id="10" creationId="{96DBA130-4F79-13D2-3826-E8DBB4443731}"/>
          </ac:picMkLst>
        </pc:picChg>
      </pc:sldChg>
      <pc:sldChg chg="addSp delSp modSp mod">
        <pc:chgData name="Faye Lloyd-Jones" userId="5be62e60-938a-45cf-a6c7-349b69a1a2a8" providerId="ADAL" clId="{C48CFB69-AB7B-41D9-A0C7-0DA2AC1CC1A6}" dt="2023-10-19T11:16:15.969" v="56" actId="167"/>
        <pc:sldMkLst>
          <pc:docMk/>
          <pc:sldMk cId="3340040849" sldId="257"/>
        </pc:sldMkLst>
        <pc:spChg chg="add mod">
          <ac:chgData name="Faye Lloyd-Jones" userId="5be62e60-938a-45cf-a6c7-349b69a1a2a8" providerId="ADAL" clId="{C48CFB69-AB7B-41D9-A0C7-0DA2AC1CC1A6}" dt="2023-10-19T09:03:37.180" v="50" actId="1076"/>
          <ac:spMkLst>
            <pc:docMk/>
            <pc:sldMk cId="3340040849" sldId="257"/>
            <ac:spMk id="7" creationId="{AA501502-C541-4180-F114-43E67D12F6CC}"/>
          </ac:spMkLst>
        </pc:spChg>
        <pc:spChg chg="add mod">
          <ac:chgData name="Faye Lloyd-Jones" userId="5be62e60-938a-45cf-a6c7-349b69a1a2a8" providerId="ADAL" clId="{C48CFB69-AB7B-41D9-A0C7-0DA2AC1CC1A6}" dt="2023-10-19T09:03:40.759" v="51" actId="1076"/>
          <ac:spMkLst>
            <pc:docMk/>
            <pc:sldMk cId="3340040849" sldId="257"/>
            <ac:spMk id="8" creationId="{E9566DA1-8BDF-F489-4A6D-2C3A94315164}"/>
          </ac:spMkLst>
        </pc:spChg>
        <pc:picChg chg="mod">
          <ac:chgData name="Faye Lloyd-Jones" userId="5be62e60-938a-45cf-a6c7-349b69a1a2a8" providerId="ADAL" clId="{C48CFB69-AB7B-41D9-A0C7-0DA2AC1CC1A6}" dt="2023-10-19T08:58:36.347" v="14" actId="962"/>
          <ac:picMkLst>
            <pc:docMk/>
            <pc:sldMk cId="3340040849" sldId="257"/>
            <ac:picMk id="3" creationId="{ABA377AC-E1E2-5870-8AA4-389FB8F04DF2}"/>
          </ac:picMkLst>
        </pc:picChg>
        <pc:picChg chg="add mod ord">
          <ac:chgData name="Faye Lloyd-Jones" userId="5be62e60-938a-45cf-a6c7-349b69a1a2a8" providerId="ADAL" clId="{C48CFB69-AB7B-41D9-A0C7-0DA2AC1CC1A6}" dt="2023-10-19T11:16:15.969" v="56" actId="167"/>
          <ac:picMkLst>
            <pc:docMk/>
            <pc:sldMk cId="3340040849" sldId="257"/>
            <ac:picMk id="4" creationId="{C4C2A1F0-5B59-6270-221B-6F386454DE19}"/>
          </ac:picMkLst>
        </pc:picChg>
        <pc:picChg chg="del mod">
          <ac:chgData name="Faye Lloyd-Jones" userId="5be62e60-938a-45cf-a6c7-349b69a1a2a8" providerId="ADAL" clId="{C48CFB69-AB7B-41D9-A0C7-0DA2AC1CC1A6}" dt="2023-10-19T11:15:53.620" v="52" actId="478"/>
          <ac:picMkLst>
            <pc:docMk/>
            <pc:sldMk cId="3340040849" sldId="257"/>
            <ac:picMk id="5" creationId="{47E71273-FCBC-EAE0-DD25-CD2775557474}"/>
          </ac:picMkLst>
        </pc:picChg>
        <pc:picChg chg="add del">
          <ac:chgData name="Faye Lloyd-Jones" userId="5be62e60-938a-45cf-a6c7-349b69a1a2a8" providerId="ADAL" clId="{C48CFB69-AB7B-41D9-A0C7-0DA2AC1CC1A6}" dt="2023-10-19T08:59:12.856" v="16" actId="478"/>
          <ac:picMkLst>
            <pc:docMk/>
            <pc:sldMk cId="3340040849" sldId="257"/>
            <ac:picMk id="6" creationId="{6EBFE641-C207-73FA-B8F6-3024DAEF7EE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9D05-589F-3FD1-4711-0AFB5CEAB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60F48-C538-D287-B85B-205329B88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00C37-254F-D320-094F-04585415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99A09-CA23-F547-D8DC-180E7118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783BA-D2A0-A238-4EBD-AE27F9E2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19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6AC7D-D88D-1B35-CE5A-8464FC862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8D57C-F62F-ABB2-FF8C-D261BECD1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31F66-C058-CF67-6BBB-991F5F4F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1513B-A69F-6C5E-2F99-6BCEC99D9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53ED8-68CA-EF5A-82C5-D60DE8C3D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1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C9457B-F117-2D76-0949-0787863B2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AFE4E-782A-2DFE-87CD-0A04C2377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2641B-6325-C6E9-5040-3828B353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9346-81ED-8BC1-8F82-CBD1BC0F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51846-E54D-A63C-18CD-DF3E69A1D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03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C640-8B1B-1C90-0BAE-66D5FF8E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A06B4-E9C8-014D-F601-B6FAF23DD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CC89-FDA9-1DA1-07DF-95602D11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EA530-6AD2-8DE6-11D9-3BAB83D0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C771A-514C-2907-3248-44215342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5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CFC5-E98C-8266-1A2E-37B01E89A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621F8-8636-CDE3-9BBE-8EE276DEC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6429E-22C5-8884-19AA-2172865F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2707C-645C-5C5A-D0DB-4C36B82A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BE273-4F88-D240-5F1E-EC25A597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74B89-A4D8-C43E-21AF-760817A1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D3CEF-4290-D6DF-D3B4-63ADD05DE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F96EB-16D9-A880-2102-C4C634669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79AC3-0E30-748E-FFCC-9D99729C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DF58C-AF96-6BD3-FEC5-325496102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B66EC-4359-96BF-E787-221E6853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5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28456-B4A3-BC41-737D-D46DEE13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111D9-775F-BD65-67A3-B2E3A2D9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50DE9B-4EFB-5E92-CAB7-A64D4615D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50086B-59C8-58A5-5868-F9441AF0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F60F98-791A-A8C9-E293-8916980B2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1DA8E-7335-B1EA-84B5-F8A3AB0E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D941F2-CACE-A78C-1BAC-2BA32299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17BF17-85DD-7770-8273-9A910D85D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3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9643-CF34-A7D6-E199-53CAD2355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B40B1-C769-094C-DA16-0F3F440B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FE124-3DD7-382A-433F-3B241DFB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BBFBE-0406-BAF1-BC02-0F83B62D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23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CE5422-BC4F-E2BF-6F90-416693CB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232B1-B612-85B6-7072-B3283C41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6B7DC-651A-D26D-CB7E-759319AC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6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0C9C-0726-82C3-538B-B2E33228D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7FA0-1375-2E2A-B29A-EFF606DF6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8584A-BA5A-6955-31AA-4B8093446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37EE7-683E-D453-9E38-B820983A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F9DFE-AC9A-E75F-E7AA-F916774B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15254-2F6D-75AD-1976-E1F1370F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78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8DC5-51F4-F70F-17EE-5DD7FD65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F21004-52A4-C870-F0BB-D6609C6E3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965FE-EC7C-0308-7724-2C440DCF0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E1D46-F2C2-7299-60B8-9A2AC2B0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D8C68-570D-7E41-7308-DF498A636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12EE2-2D53-9F58-F30E-8A23BAC9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05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975C99-784C-E834-F609-29291229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675DA-6C16-5A28-C80C-0C032AF5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98083-4DA5-8DEF-C36C-641E8E342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D306-47F5-4FA1-A3CC-106FB6BCEF5F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82ABE-850D-B35D-ADF6-011F0103F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C4D88-40AE-3434-8DF8-89BCE317D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4FE5D-40C4-4CFB-951E-3D5156FF5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42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frame with orange border&#10;&#10;Description automatically generated">
            <a:extLst>
              <a:ext uri="{FF2B5EF4-FFF2-40B4-BE49-F238E27FC236}">
                <a16:creationId xmlns:a16="http://schemas.microsoft.com/office/drawing/2014/main" id="{C3C92200-9253-BEA9-608A-824039ABD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DBA130-4F79-13D2-3826-E8DBB4443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287" y="923216"/>
            <a:ext cx="5293425" cy="44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1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and orange rectangle with a white background&#10;&#10;Description automatically generated">
            <a:extLst>
              <a:ext uri="{FF2B5EF4-FFF2-40B4-BE49-F238E27FC236}">
                <a16:creationId xmlns:a16="http://schemas.microsoft.com/office/drawing/2014/main" id="{C4C2A1F0-5B59-6270-221B-6F386454D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A377AC-E1E2-5870-8AA4-389FB8F04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07" y="5024676"/>
            <a:ext cx="1699321" cy="14372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501502-C541-4180-F114-43E67D12F6CC}"/>
              </a:ext>
            </a:extLst>
          </p:cNvPr>
          <p:cNvSpPr txBox="1"/>
          <p:nvPr/>
        </p:nvSpPr>
        <p:spPr>
          <a:xfrm>
            <a:off x="1637451" y="818555"/>
            <a:ext cx="8917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Add a heading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566DA1-8BDF-F489-4A6D-2C3A94315164}"/>
              </a:ext>
            </a:extLst>
          </p:cNvPr>
          <p:cNvSpPr txBox="1"/>
          <p:nvPr/>
        </p:nvSpPr>
        <p:spPr>
          <a:xfrm>
            <a:off x="1637451" y="1741885"/>
            <a:ext cx="8917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Add a subheading</a:t>
            </a:r>
          </a:p>
        </p:txBody>
      </p:sp>
    </p:spTree>
    <p:extLst>
      <p:ext uri="{BB962C8B-B14F-4D97-AF65-F5344CB8AC3E}">
        <p14:creationId xmlns:p14="http://schemas.microsoft.com/office/powerpoint/2010/main" val="3340040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Faye Lloyd-Jones</cp:lastModifiedBy>
  <cp:revision>1</cp:revision>
  <dcterms:created xsi:type="dcterms:W3CDTF">2023-10-19T08:50:41Z</dcterms:created>
  <dcterms:modified xsi:type="dcterms:W3CDTF">2023-10-19T11:17:10Z</dcterms:modified>
</cp:coreProperties>
</file>