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5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D5F8-034B-AA0B-7DEC-8A6AB2F41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46779-5403-5767-3912-B62239AA9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56EF0-2ADA-1C94-0B11-B3820585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9E568-9D42-7D2A-7BEC-83386C0E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43EF8-A55D-7CB8-18DA-E84B2E80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7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3F405-ACBF-42F1-FB37-4F5913AA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15835-6EBA-3148-86B7-97E2CF450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8B08-F721-C336-22E1-DAA64222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E952-A7A2-A825-B095-7268406D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07902-A309-15C6-87FE-39E3CA58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AFF9D-6DB4-B110-D134-EADEA8916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21837-D48F-BA24-8AFC-AC10B2623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69589-4B9D-DD51-1C36-75384B6F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59B18-5678-23FE-2C0F-859AB3DE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5B0E-91D8-D98B-D73F-6A699868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3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6BF8-CF27-EF29-E9A2-061EFA97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64377-A8E1-1E9E-362B-52FF1B39B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70AF4-60F4-00F5-2CE6-0EE21B7B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9CC8D-1FAC-F3A7-57A7-7E5622E2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F00AD-5E09-BB85-0160-AEAD7FBE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5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BF84-89AA-601F-A674-7AFFE9A8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6B881-DD78-63BA-9A80-9F9921C8E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24911-1B12-D841-52B8-AE62952A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6203-E317-927C-46DE-E9014FA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6CD2F-D7A1-D10D-A66F-44338E55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EF66-2CA5-807D-BB03-769EFD56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ADDDA-49E8-A06E-BDB8-D0DE56B70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05841-4FC7-AF47-7BE6-9F69CB4FF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F9E85-A15F-2C32-FFCE-2B133ED4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333CB-014D-D8B7-DC11-B7B978C8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30A99-9D6F-E223-0ACA-FACB7716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6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C965-C0B9-3518-3C11-2C33BC20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B555-7BE7-7490-D835-0BD756A38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29E3C-4B35-75B5-C19A-BE8336A2A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BC7D0-18B5-0D4F-F937-1F0BFBD28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28DA0-C1FD-24A6-5068-E8867033B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50D22-945B-32EA-C675-CC1DBCE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48CB1-986C-DDE3-0031-652C7B8E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88243-AEA8-9748-5DD7-2A3DA715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9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E97C-C980-5F57-6290-A001D4AF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E8D95-0EED-71D5-5AA6-A314FFED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251EC-2B37-84F8-E65E-08C4F689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2163E-99F0-0977-B50B-D2A59B34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DF959-088C-3469-04C6-07BCD3E3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A58FD-D7B6-54CE-30C3-6DD0FD01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857DB-75E0-1CB8-13C4-A63782FD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F0B3-3ADA-41B9-AA88-62BAD5E5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E0CE-D74D-68F2-B2FD-BF1D5C4A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844E5-5CA0-10BD-1598-6B5B8A4F1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2B9DA-F06A-F0AD-812A-3D48DB0D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D8910-89E2-8693-6D8F-4B87023F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D6C9A-2855-113B-3016-44D59F92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3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CC0C-89F2-FF52-B469-EFD056AF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1D7781-2073-C2F2-DEDD-A4CE2D3F1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6A39C-153E-4F1B-033E-30E6D4954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49A09-4FFA-7E78-6024-C1FA9B8C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61C99-A720-6CE2-2E6F-E9CA3D04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6BCDF-8285-179F-E467-9987BCBD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3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24B3E-1B48-5A71-6910-CF820951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5D8B6-A7D7-243B-DFE3-44AAF113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5C9E9-E443-E8C9-084A-10A39F44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2A36-F836-43EF-B7DE-2C686397151D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9264B-9774-2D36-8DC4-8BF172BCA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4A157-C3A5-4C73-7306-9F52EDA9C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35945-FF6B-4631-A949-72FB46B4D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9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in front of a construction site&#10;&#10;Description automatically generated">
            <a:extLst>
              <a:ext uri="{FF2B5EF4-FFF2-40B4-BE49-F238E27FC236}">
                <a16:creationId xmlns:a16="http://schemas.microsoft.com/office/drawing/2014/main" id="{F44E908F-C351-F3D9-C529-123C7AF2A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5" r="1629" b="25280"/>
          <a:stretch/>
        </p:blipFill>
        <p:spPr>
          <a:xfrm>
            <a:off x="0" y="3632201"/>
            <a:ext cx="7048500" cy="322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E0D70-EDAF-30B5-9729-8C4CDDA40459}"/>
              </a:ext>
            </a:extLst>
          </p:cNvPr>
          <p:cNvSpPr txBox="1"/>
          <p:nvPr/>
        </p:nvSpPr>
        <p:spPr>
          <a:xfrm>
            <a:off x="438150" y="5791200"/>
            <a:ext cx="304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KENYA</a:t>
            </a:r>
          </a:p>
        </p:txBody>
      </p:sp>
      <p:pic>
        <p:nvPicPr>
          <p:cNvPr id="10" name="Picture 9" descr="A stone sign next to a river&#10;&#10;Description automatically generated">
            <a:extLst>
              <a:ext uri="{FF2B5EF4-FFF2-40B4-BE49-F238E27FC236}">
                <a16:creationId xmlns:a16="http://schemas.microsoft.com/office/drawing/2014/main" id="{849032CC-A6B3-A8AB-8BB7-32B6F3154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3896"/>
          <a:stretch/>
        </p:blipFill>
        <p:spPr>
          <a:xfrm>
            <a:off x="0" y="0"/>
            <a:ext cx="7048500" cy="3632200"/>
          </a:xfrm>
          <a:prstGeom prst="rect">
            <a:avLst/>
          </a:prstGeom>
        </p:spPr>
      </p:pic>
      <p:pic>
        <p:nvPicPr>
          <p:cNvPr id="6" name="Picture 5" descr="A person filling a yellow container with water&#10;&#10;Description automatically generated">
            <a:extLst>
              <a:ext uri="{FF2B5EF4-FFF2-40B4-BE49-F238E27FC236}">
                <a16:creationId xmlns:a16="http://schemas.microsoft.com/office/drawing/2014/main" id="{E7C69405-9769-C8B1-A096-FBD8634B9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6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2E3E9A-1AC0-DC34-84F5-B5B8897A0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"/>
          <a:stretch/>
        </p:blipFill>
        <p:spPr bwMode="auto">
          <a:xfrm>
            <a:off x="0" y="0"/>
            <a:ext cx="6096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1C851AB-065E-E46F-D2DF-DBE95EDDB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r="1602"/>
          <a:stretch/>
        </p:blipFill>
        <p:spPr bwMode="auto">
          <a:xfrm>
            <a:off x="0" y="3420000"/>
            <a:ext cx="6096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9170A25-A2F2-D29C-59DB-8874723C1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5"/>
          <a:stretch/>
        </p:blipFill>
        <p:spPr bwMode="auto">
          <a:xfrm>
            <a:off x="6096000" y="3420000"/>
            <a:ext cx="6096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5822F62-61FD-BF2D-A7B5-01BF41B90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4"/>
          <a:stretch/>
        </p:blipFill>
        <p:spPr bwMode="auto">
          <a:xfrm>
            <a:off x="6096000" y="-18000"/>
            <a:ext cx="6096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B98FCF-A49D-35CC-4D1B-DD54215081BD}"/>
              </a:ext>
            </a:extLst>
          </p:cNvPr>
          <p:cNvSpPr txBox="1"/>
          <p:nvPr/>
        </p:nvSpPr>
        <p:spPr>
          <a:xfrm>
            <a:off x="438150" y="5791200"/>
            <a:ext cx="304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PAKISTAN</a:t>
            </a:r>
          </a:p>
        </p:txBody>
      </p:sp>
    </p:spTree>
    <p:extLst>
      <p:ext uri="{BB962C8B-B14F-4D97-AF65-F5344CB8AC3E}">
        <p14:creationId xmlns:p14="http://schemas.microsoft.com/office/powerpoint/2010/main" val="253694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27A5B095-D3C8-278B-7076-C97EA4BA7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2045" cy="3430800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B6DA3AB-BF35-92D8-890C-3B78502B0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200"/>
            <a:ext cx="6102045" cy="3430800"/>
          </a:xfrm>
          <a:prstGeom prst="rect">
            <a:avLst/>
          </a:prstGeom>
        </p:spPr>
      </p:pic>
      <p:pic>
        <p:nvPicPr>
          <p:cNvPr id="9" name="Picture 8" descr="A person holding a chicken in a truck&#10;&#10;Description automatically generated">
            <a:extLst>
              <a:ext uri="{FF2B5EF4-FFF2-40B4-BE49-F238E27FC236}">
                <a16:creationId xmlns:a16="http://schemas.microsoft.com/office/drawing/2014/main" id="{3B9FC294-141C-B95B-A3F0-899FCC02AB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3" r="2452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086A7-828C-4041-EBE4-B5C2C4FD66B6}"/>
              </a:ext>
            </a:extLst>
          </p:cNvPr>
          <p:cNvSpPr txBox="1"/>
          <p:nvPr/>
        </p:nvSpPr>
        <p:spPr>
          <a:xfrm>
            <a:off x="438150" y="5791200"/>
            <a:ext cx="304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TANZANIA</a:t>
            </a:r>
          </a:p>
        </p:txBody>
      </p:sp>
    </p:spTree>
    <p:extLst>
      <p:ext uri="{BB962C8B-B14F-4D97-AF65-F5344CB8AC3E}">
        <p14:creationId xmlns:p14="http://schemas.microsoft.com/office/powerpoint/2010/main" val="101500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Still</dc:creator>
  <cp:lastModifiedBy>Faye Lloyd-Jones</cp:lastModifiedBy>
  <cp:revision>2</cp:revision>
  <dcterms:created xsi:type="dcterms:W3CDTF">2023-09-07T13:37:37Z</dcterms:created>
  <dcterms:modified xsi:type="dcterms:W3CDTF">2023-10-04T09:31:46Z</dcterms:modified>
</cp:coreProperties>
</file>